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8" r:id="rId2"/>
    <p:sldId id="260" r:id="rId3"/>
    <p:sldId id="261" r:id="rId4"/>
    <p:sldId id="259" r:id="rId5"/>
    <p:sldId id="262" r:id="rId6"/>
    <p:sldId id="264" r:id="rId7"/>
    <p:sldId id="265" r:id="rId8"/>
    <p:sldId id="263" r:id="rId9"/>
    <p:sldId id="266" r:id="rId10"/>
    <p:sldId id="267" r:id="rId11"/>
    <p:sldId id="268" r:id="rId12"/>
    <p:sldId id="270" r:id="rId13"/>
    <p:sldId id="269" r:id="rId14"/>
    <p:sldId id="273" r:id="rId15"/>
    <p:sldId id="272" r:id="rId16"/>
    <p:sldId id="271" r:id="rId17"/>
    <p:sldId id="274" r:id="rId18"/>
    <p:sldId id="275" r:id="rId19"/>
    <p:sldId id="276" r:id="rId20"/>
    <p:sldId id="277" r:id="rId21"/>
    <p:sldId id="278" r:id="rId22"/>
    <p:sldId id="279" r:id="rId23"/>
    <p:sldId id="280" r:id="rId24"/>
    <p:sldId id="281" r:id="rId25"/>
    <p:sldId id="282" r:id="rId26"/>
    <p:sldId id="283" r:id="rId27"/>
    <p:sldId id="285" r:id="rId28"/>
    <p:sldId id="284" r:id="rId29"/>
    <p:sldId id="286" r:id="rId30"/>
    <p:sldId id="287" r:id="rId31"/>
    <p:sldId id="288" r:id="rId32"/>
    <p:sldId id="289" r:id="rId33"/>
    <p:sldId id="290" r:id="rId34"/>
    <p:sldId id="291" r:id="rId35"/>
    <p:sldId id="292" r:id="rId36"/>
    <p:sldId id="294" r:id="rId37"/>
    <p:sldId id="293" r:id="rId38"/>
    <p:sldId id="295" r:id="rId39"/>
    <p:sldId id="299" r:id="rId40"/>
    <p:sldId id="296" r:id="rId41"/>
    <p:sldId id="297" r:id="rId42"/>
    <p:sldId id="298" r:id="rId43"/>
    <p:sldId id="300" r:id="rId44"/>
    <p:sldId id="301" r:id="rId45"/>
    <p:sldId id="303" r:id="rId46"/>
    <p:sldId id="304" r:id="rId47"/>
    <p:sldId id="302" r:id="rId48"/>
    <p:sldId id="305" r:id="rId49"/>
    <p:sldId id="306" r:id="rId50"/>
    <p:sldId id="308" r:id="rId51"/>
    <p:sldId id="307" r:id="rId52"/>
    <p:sldId id="309" r:id="rId53"/>
    <p:sldId id="310" r:id="rId54"/>
    <p:sldId id="312" r:id="rId55"/>
    <p:sldId id="311" r:id="rId56"/>
    <p:sldId id="313" r:id="rId57"/>
    <p:sldId id="314" r:id="rId58"/>
    <p:sldId id="315" r:id="rId59"/>
    <p:sldId id="317" r:id="rId60"/>
    <p:sldId id="318" r:id="rId61"/>
    <p:sldId id="316" r:id="rId62"/>
    <p:sldId id="319" r:id="rId63"/>
    <p:sldId id="320" r:id="rId64"/>
    <p:sldId id="321" r:id="rId65"/>
    <p:sldId id="322" r:id="rId66"/>
    <p:sldId id="323" r:id="rId67"/>
    <p:sldId id="325" r:id="rId68"/>
    <p:sldId id="324" r:id="rId69"/>
    <p:sldId id="326" r:id="rId70"/>
    <p:sldId id="327" r:id="rId71"/>
    <p:sldId id="328" r:id="rId72"/>
    <p:sldId id="329" r:id="rId73"/>
    <p:sldId id="330" r:id="rId74"/>
    <p:sldId id="331" r:id="rId75"/>
    <p:sldId id="332"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59" autoAdjust="0"/>
    <p:restoredTop sz="83304" autoAdjust="0"/>
  </p:normalViewPr>
  <p:slideViewPr>
    <p:cSldViewPr snapToGrid="0">
      <p:cViewPr varScale="1">
        <p:scale>
          <a:sx n="92" d="100"/>
          <a:sy n="92" d="100"/>
        </p:scale>
        <p:origin x="96" y="5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E872525D-44E4-46B4-9A3F-E3167E78E183}"/>
    <pc:docChg chg="custSel addSld modSld">
      <pc:chgData name="Weifeng Xu" userId="e7aed605-a3dd-4d5a-a692-a87037af107b" providerId="ADAL" clId="{E872525D-44E4-46B4-9A3F-E3167E78E183}" dt="2021-07-31T14:58:31.639" v="33" actId="20577"/>
      <pc:docMkLst>
        <pc:docMk/>
      </pc:docMkLst>
      <pc:sldChg chg="modNotesTx">
        <pc:chgData name="Weifeng Xu" userId="e7aed605-a3dd-4d5a-a692-a87037af107b" providerId="ADAL" clId="{E872525D-44E4-46B4-9A3F-E3167E78E183}" dt="2021-07-31T14:56:05.298" v="5" actId="20577"/>
        <pc:sldMkLst>
          <pc:docMk/>
          <pc:sldMk cId="1392771324" sldId="258"/>
        </pc:sldMkLst>
      </pc:sldChg>
      <pc:sldChg chg="modNotesTx">
        <pc:chgData name="Weifeng Xu" userId="e7aed605-a3dd-4d5a-a692-a87037af107b" providerId="ADAL" clId="{E872525D-44E4-46B4-9A3F-E3167E78E183}" dt="2021-07-31T14:41:26.706" v="1"/>
        <pc:sldMkLst>
          <pc:docMk/>
          <pc:sldMk cId="2550226398" sldId="263"/>
        </pc:sldMkLst>
      </pc:sldChg>
      <pc:sldChg chg="addSp modSp new mod modClrScheme chgLayout">
        <pc:chgData name="Weifeng Xu" userId="e7aed605-a3dd-4d5a-a692-a87037af107b" providerId="ADAL" clId="{E872525D-44E4-46B4-9A3F-E3167E78E183}" dt="2021-07-31T14:58:31.639" v="33" actId="20577"/>
        <pc:sldMkLst>
          <pc:docMk/>
          <pc:sldMk cId="3219811121" sldId="332"/>
        </pc:sldMkLst>
        <pc:spChg chg="add mod">
          <ac:chgData name="Weifeng Xu" userId="e7aed605-a3dd-4d5a-a692-a87037af107b" providerId="ADAL" clId="{E872525D-44E4-46B4-9A3F-E3167E78E183}" dt="2021-07-31T14:58:06.919" v="31" actId="20577"/>
          <ac:spMkLst>
            <pc:docMk/>
            <pc:sldMk cId="3219811121" sldId="332"/>
            <ac:spMk id="2" creationId="{930C6FB2-6E71-4A9F-B965-A07D59C97CD7}"/>
          </ac:spMkLst>
        </pc:spChg>
        <pc:spChg chg="add mod">
          <ac:chgData name="Weifeng Xu" userId="e7aed605-a3dd-4d5a-a692-a87037af107b" providerId="ADAL" clId="{E872525D-44E4-46B4-9A3F-E3167E78E183}" dt="2021-07-31T14:58:31.639" v="33" actId="20577"/>
          <ac:spMkLst>
            <pc:docMk/>
            <pc:sldMk cId="3219811121" sldId="332"/>
            <ac:spMk id="3" creationId="{D7560D9B-7771-4FC0-B8DE-036832958D9C}"/>
          </ac:spMkLst>
        </pc:spChg>
      </pc:sldChg>
    </pc:docChg>
  </pc:docChgLst>
  <pc:docChgLst>
    <pc:chgData name="Weifeng Xu" userId="e7aed605-a3dd-4d5a-a692-a87037af107b" providerId="ADAL" clId="{F717CB96-4A8C-4A8F-8D7F-CB540B95DE34}"/>
    <pc:docChg chg="modSld">
      <pc:chgData name="Weifeng Xu" userId="e7aed605-a3dd-4d5a-a692-a87037af107b" providerId="ADAL" clId="{F717CB96-4A8C-4A8F-8D7F-CB540B95DE34}" dt="2021-04-12T22:13:36.778" v="15" actId="20577"/>
      <pc:docMkLst>
        <pc:docMk/>
      </pc:docMkLst>
      <pc:sldChg chg="modSp mod">
        <pc:chgData name="Weifeng Xu" userId="e7aed605-a3dd-4d5a-a692-a87037af107b" providerId="ADAL" clId="{F717CB96-4A8C-4A8F-8D7F-CB540B95DE34}" dt="2021-04-12T22:13:36.778" v="15" actId="20577"/>
        <pc:sldMkLst>
          <pc:docMk/>
          <pc:sldMk cId="298974819" sldId="261"/>
        </pc:sldMkLst>
        <pc:spChg chg="mod">
          <ac:chgData name="Weifeng Xu" userId="e7aed605-a3dd-4d5a-a692-a87037af107b" providerId="ADAL" clId="{F717CB96-4A8C-4A8F-8D7F-CB540B95DE34}" dt="2021-04-12T22:13:36.778" v="15" actId="20577"/>
          <ac:spMkLst>
            <pc:docMk/>
            <pc:sldMk cId="298974819" sldId="261"/>
            <ac:spMk id="2" creationId="{0F2A15AF-DB2F-441A-A2BB-641F4D900005}"/>
          </ac:spMkLst>
        </pc:spChg>
      </pc:sldChg>
    </pc:docChg>
  </pc:docChgLst>
  <pc:docChgLst>
    <pc:chgData name="Weifeng Xu" userId="e7aed605-a3dd-4d5a-a692-a87037af107b" providerId="ADAL" clId="{E2C397C8-7CBC-4156-A5FA-73BB20F00B19}"/>
    <pc:docChg chg="undo redo custSel addSld delSld modSld sldOrd">
      <pc:chgData name="Weifeng Xu" userId="e7aed605-a3dd-4d5a-a692-a87037af107b" providerId="ADAL" clId="{E2C397C8-7CBC-4156-A5FA-73BB20F00B19}" dt="2021-03-03T16:06:09.969" v="6105" actId="20577"/>
      <pc:docMkLst>
        <pc:docMk/>
      </pc:docMkLst>
      <pc:sldChg chg="modSp mod">
        <pc:chgData name="Weifeng Xu" userId="e7aed605-a3dd-4d5a-a692-a87037af107b" providerId="ADAL" clId="{E2C397C8-7CBC-4156-A5FA-73BB20F00B19}" dt="2021-02-20T15:46:47.246" v="16" actId="20577"/>
        <pc:sldMkLst>
          <pc:docMk/>
          <pc:sldMk cId="1392771324" sldId="258"/>
        </pc:sldMkLst>
        <pc:spChg chg="mod">
          <ac:chgData name="Weifeng Xu" userId="e7aed605-a3dd-4d5a-a692-a87037af107b" providerId="ADAL" clId="{E2C397C8-7CBC-4156-A5FA-73BB20F00B19}" dt="2021-02-20T15:46:47.246" v="16" actId="20577"/>
          <ac:spMkLst>
            <pc:docMk/>
            <pc:sldMk cId="1392771324" sldId="258"/>
            <ac:spMk id="4" creationId="{00000000-0000-0000-0000-000000000000}"/>
          </ac:spMkLst>
        </pc:spChg>
      </pc:sldChg>
      <pc:sldChg chg="addSp delSp modSp new mod modClrScheme chgLayout modNotesTx">
        <pc:chgData name="Weifeng Xu" userId="e7aed605-a3dd-4d5a-a692-a87037af107b" providerId="ADAL" clId="{E2C397C8-7CBC-4156-A5FA-73BB20F00B19}" dt="2021-02-20T16:36:54.528" v="321" actId="1076"/>
        <pc:sldMkLst>
          <pc:docMk/>
          <pc:sldMk cId="2388094003" sldId="259"/>
        </pc:sldMkLst>
        <pc:spChg chg="del mod ord">
          <ac:chgData name="Weifeng Xu" userId="e7aed605-a3dd-4d5a-a692-a87037af107b" providerId="ADAL" clId="{E2C397C8-7CBC-4156-A5FA-73BB20F00B19}" dt="2021-02-20T15:50:27.154" v="20" actId="700"/>
          <ac:spMkLst>
            <pc:docMk/>
            <pc:sldMk cId="2388094003" sldId="259"/>
            <ac:spMk id="2" creationId="{86818248-BC04-44FC-9AD6-8D7F0084660B}"/>
          </ac:spMkLst>
        </pc:spChg>
        <pc:spChg chg="del">
          <ac:chgData name="Weifeng Xu" userId="e7aed605-a3dd-4d5a-a692-a87037af107b" providerId="ADAL" clId="{E2C397C8-7CBC-4156-A5FA-73BB20F00B19}" dt="2021-02-20T15:50:27.154" v="20" actId="700"/>
          <ac:spMkLst>
            <pc:docMk/>
            <pc:sldMk cId="2388094003" sldId="259"/>
            <ac:spMk id="3" creationId="{0A9C03F6-723E-47B6-9AD5-BA5BE6393465}"/>
          </ac:spMkLst>
        </pc:spChg>
        <pc:spChg chg="add mod ord">
          <ac:chgData name="Weifeng Xu" userId="e7aed605-a3dd-4d5a-a692-a87037af107b" providerId="ADAL" clId="{E2C397C8-7CBC-4156-A5FA-73BB20F00B19}" dt="2021-02-20T16:35:51.625" v="298" actId="20577"/>
          <ac:spMkLst>
            <pc:docMk/>
            <pc:sldMk cId="2388094003" sldId="259"/>
            <ac:spMk id="4" creationId="{02DFE238-D4C2-467A-9742-0287AC49675E}"/>
          </ac:spMkLst>
        </pc:spChg>
        <pc:spChg chg="add mod">
          <ac:chgData name="Weifeng Xu" userId="e7aed605-a3dd-4d5a-a692-a87037af107b" providerId="ADAL" clId="{E2C397C8-7CBC-4156-A5FA-73BB20F00B19}" dt="2021-02-20T16:36:48.170" v="319" actId="1076"/>
          <ac:spMkLst>
            <pc:docMk/>
            <pc:sldMk cId="2388094003" sldId="259"/>
            <ac:spMk id="7" creationId="{DE123B2A-42D1-49FB-8CCF-36A593576FC5}"/>
          </ac:spMkLst>
        </pc:spChg>
        <pc:spChg chg="add mod">
          <ac:chgData name="Weifeng Xu" userId="e7aed605-a3dd-4d5a-a692-a87037af107b" providerId="ADAL" clId="{E2C397C8-7CBC-4156-A5FA-73BB20F00B19}" dt="2021-02-20T16:36:54.528" v="321" actId="1076"/>
          <ac:spMkLst>
            <pc:docMk/>
            <pc:sldMk cId="2388094003" sldId="259"/>
            <ac:spMk id="12" creationId="{4C9CE305-F10E-4B2C-8A4F-2BA7DAE13495}"/>
          </ac:spMkLst>
        </pc:spChg>
        <pc:picChg chg="add mod">
          <ac:chgData name="Weifeng Xu" userId="e7aed605-a3dd-4d5a-a692-a87037af107b" providerId="ADAL" clId="{E2C397C8-7CBC-4156-A5FA-73BB20F00B19}" dt="2021-02-20T16:36:50.824" v="320" actId="1076"/>
          <ac:picMkLst>
            <pc:docMk/>
            <pc:sldMk cId="2388094003" sldId="259"/>
            <ac:picMk id="6" creationId="{51F7D89B-9355-4511-99FE-7D1ADB8F92D8}"/>
          </ac:picMkLst>
        </pc:picChg>
        <pc:picChg chg="add del mod">
          <ac:chgData name="Weifeng Xu" userId="e7aed605-a3dd-4d5a-a692-a87037af107b" providerId="ADAL" clId="{E2C397C8-7CBC-4156-A5FA-73BB20F00B19}" dt="2021-02-20T16:18:42.174" v="281" actId="478"/>
          <ac:picMkLst>
            <pc:docMk/>
            <pc:sldMk cId="2388094003" sldId="259"/>
            <ac:picMk id="9" creationId="{5D71CFFB-205A-4593-86CC-1461DDE4BD8B}"/>
          </ac:picMkLst>
        </pc:picChg>
        <pc:picChg chg="add mod modCrop">
          <ac:chgData name="Weifeng Xu" userId="e7aed605-a3dd-4d5a-a692-a87037af107b" providerId="ADAL" clId="{E2C397C8-7CBC-4156-A5FA-73BB20F00B19}" dt="2021-02-20T16:36:18.192" v="315" actId="1036"/>
          <ac:picMkLst>
            <pc:docMk/>
            <pc:sldMk cId="2388094003" sldId="259"/>
            <ac:picMk id="11" creationId="{E512CF43-3734-4D74-BFE7-13A4BF3EFA34}"/>
          </ac:picMkLst>
        </pc:picChg>
      </pc:sldChg>
      <pc:sldChg chg="del">
        <pc:chgData name="Weifeng Xu" userId="e7aed605-a3dd-4d5a-a692-a87037af107b" providerId="ADAL" clId="{E2C397C8-7CBC-4156-A5FA-73BB20F00B19}" dt="2021-02-20T15:47:08.883" v="17" actId="47"/>
        <pc:sldMkLst>
          <pc:docMk/>
          <pc:sldMk cId="2735260787" sldId="259"/>
        </pc:sldMkLst>
      </pc:sldChg>
      <pc:sldChg chg="del">
        <pc:chgData name="Weifeng Xu" userId="e7aed605-a3dd-4d5a-a692-a87037af107b" providerId="ADAL" clId="{E2C397C8-7CBC-4156-A5FA-73BB20F00B19}" dt="2021-02-20T15:47:09.732" v="18" actId="47"/>
        <pc:sldMkLst>
          <pc:docMk/>
          <pc:sldMk cId="2286009671" sldId="260"/>
        </pc:sldMkLst>
      </pc:sldChg>
      <pc:sldChg chg="modSp new mod">
        <pc:chgData name="Weifeng Xu" userId="e7aed605-a3dd-4d5a-a692-a87037af107b" providerId="ADAL" clId="{E2C397C8-7CBC-4156-A5FA-73BB20F00B19}" dt="2021-02-20T16:17:18.863" v="261" actId="207"/>
        <pc:sldMkLst>
          <pc:docMk/>
          <pc:sldMk cId="2635481219" sldId="260"/>
        </pc:sldMkLst>
        <pc:spChg chg="mod">
          <ac:chgData name="Weifeng Xu" userId="e7aed605-a3dd-4d5a-a692-a87037af107b" providerId="ADAL" clId="{E2C397C8-7CBC-4156-A5FA-73BB20F00B19}" dt="2021-02-20T16:08:07.188" v="143"/>
          <ac:spMkLst>
            <pc:docMk/>
            <pc:sldMk cId="2635481219" sldId="260"/>
            <ac:spMk id="2" creationId="{3A141FD9-B402-4E5E-A1D7-005929E7F0DE}"/>
          </ac:spMkLst>
        </pc:spChg>
        <pc:spChg chg="mod">
          <ac:chgData name="Weifeng Xu" userId="e7aed605-a3dd-4d5a-a692-a87037af107b" providerId="ADAL" clId="{E2C397C8-7CBC-4156-A5FA-73BB20F00B19}" dt="2021-02-20T16:17:18.863" v="261" actId="207"/>
          <ac:spMkLst>
            <pc:docMk/>
            <pc:sldMk cId="2635481219" sldId="260"/>
            <ac:spMk id="3" creationId="{155A7162-D4D8-47E9-899A-32583839DDE1}"/>
          </ac:spMkLst>
        </pc:spChg>
      </pc:sldChg>
      <pc:sldChg chg="modSp new mod">
        <pc:chgData name="Weifeng Xu" userId="e7aed605-a3dd-4d5a-a692-a87037af107b" providerId="ADAL" clId="{E2C397C8-7CBC-4156-A5FA-73BB20F00B19}" dt="2021-02-20T16:17:50.255" v="278" actId="20577"/>
        <pc:sldMkLst>
          <pc:docMk/>
          <pc:sldMk cId="298974819" sldId="261"/>
        </pc:sldMkLst>
        <pc:spChg chg="mod">
          <ac:chgData name="Weifeng Xu" userId="e7aed605-a3dd-4d5a-a692-a87037af107b" providerId="ADAL" clId="{E2C397C8-7CBC-4156-A5FA-73BB20F00B19}" dt="2021-02-20T16:08:13.506" v="148" actId="20577"/>
          <ac:spMkLst>
            <pc:docMk/>
            <pc:sldMk cId="298974819" sldId="261"/>
            <ac:spMk id="2" creationId="{0F2A15AF-DB2F-441A-A2BB-641F4D900005}"/>
          </ac:spMkLst>
        </pc:spChg>
        <pc:spChg chg="mod">
          <ac:chgData name="Weifeng Xu" userId="e7aed605-a3dd-4d5a-a692-a87037af107b" providerId="ADAL" clId="{E2C397C8-7CBC-4156-A5FA-73BB20F00B19}" dt="2021-02-20T16:17:50.255" v="278" actId="20577"/>
          <ac:spMkLst>
            <pc:docMk/>
            <pc:sldMk cId="298974819" sldId="261"/>
            <ac:spMk id="3" creationId="{9A7F2177-C535-466A-B3C8-647A65F8379E}"/>
          </ac:spMkLst>
        </pc:spChg>
      </pc:sldChg>
      <pc:sldChg chg="addSp delSp modSp new mod modClrScheme chgLayout modNotesTx">
        <pc:chgData name="Weifeng Xu" userId="e7aed605-a3dd-4d5a-a692-a87037af107b" providerId="ADAL" clId="{E2C397C8-7CBC-4156-A5FA-73BB20F00B19}" dt="2021-02-20T17:36:24.973" v="518" actId="21"/>
        <pc:sldMkLst>
          <pc:docMk/>
          <pc:sldMk cId="1958170611" sldId="262"/>
        </pc:sldMkLst>
        <pc:spChg chg="del">
          <ac:chgData name="Weifeng Xu" userId="e7aed605-a3dd-4d5a-a692-a87037af107b" providerId="ADAL" clId="{E2C397C8-7CBC-4156-A5FA-73BB20F00B19}" dt="2021-02-20T16:32:04.122" v="288" actId="700"/>
          <ac:spMkLst>
            <pc:docMk/>
            <pc:sldMk cId="1958170611" sldId="262"/>
            <ac:spMk id="2" creationId="{B09698D1-79AE-43BE-A1E3-6624C0D9761D}"/>
          </ac:spMkLst>
        </pc:spChg>
        <pc:spChg chg="add mod">
          <ac:chgData name="Weifeng Xu" userId="e7aed605-a3dd-4d5a-a692-a87037af107b" providerId="ADAL" clId="{E2C397C8-7CBC-4156-A5FA-73BB20F00B19}" dt="2021-02-20T16:42:04.301" v="432" actId="1038"/>
          <ac:spMkLst>
            <pc:docMk/>
            <pc:sldMk cId="1958170611" sldId="262"/>
            <ac:spMk id="5" creationId="{CE282BD7-5B71-4CA6-988D-527EA6D0B060}"/>
          </ac:spMkLst>
        </pc:spChg>
        <pc:spChg chg="add mod">
          <ac:chgData name="Weifeng Xu" userId="e7aed605-a3dd-4d5a-a692-a87037af107b" providerId="ADAL" clId="{E2C397C8-7CBC-4156-A5FA-73BB20F00B19}" dt="2021-02-20T16:42:04.301" v="432" actId="1038"/>
          <ac:spMkLst>
            <pc:docMk/>
            <pc:sldMk cId="1958170611" sldId="262"/>
            <ac:spMk id="6" creationId="{578F252E-3AA9-4796-B60C-36669EBF4191}"/>
          </ac:spMkLst>
        </pc:spChg>
        <pc:spChg chg="add del mod">
          <ac:chgData name="Weifeng Xu" userId="e7aed605-a3dd-4d5a-a692-a87037af107b" providerId="ADAL" clId="{E2C397C8-7CBC-4156-A5FA-73BB20F00B19}" dt="2021-02-20T17:36:24.973" v="518" actId="21"/>
          <ac:spMkLst>
            <pc:docMk/>
            <pc:sldMk cId="1958170611" sldId="262"/>
            <ac:spMk id="7" creationId="{7F961A49-7FD4-4CAB-A20F-C61ED4BE20DF}"/>
          </ac:spMkLst>
        </pc:spChg>
        <pc:spChg chg="add mod ord">
          <ac:chgData name="Weifeng Xu" userId="e7aed605-a3dd-4d5a-a692-a87037af107b" providerId="ADAL" clId="{E2C397C8-7CBC-4156-A5FA-73BB20F00B19}" dt="2021-02-20T16:41:43.041" v="398"/>
          <ac:spMkLst>
            <pc:docMk/>
            <pc:sldMk cId="1958170611" sldId="262"/>
            <ac:spMk id="8" creationId="{696EBE81-21AD-456F-8A0C-29CA543E9FD5}"/>
          </ac:spMkLst>
        </pc:spChg>
        <pc:picChg chg="add mod">
          <ac:chgData name="Weifeng Xu" userId="e7aed605-a3dd-4d5a-a692-a87037af107b" providerId="ADAL" clId="{E2C397C8-7CBC-4156-A5FA-73BB20F00B19}" dt="2021-02-20T16:42:04.301" v="432" actId="1038"/>
          <ac:picMkLst>
            <pc:docMk/>
            <pc:sldMk cId="1958170611" sldId="262"/>
            <ac:picMk id="4" creationId="{38EAEABD-E4C5-457F-9E02-400DF1DE7824}"/>
          </ac:picMkLst>
        </pc:picChg>
      </pc:sldChg>
      <pc:sldChg chg="addSp modSp new mod setBg modNotesTx">
        <pc:chgData name="Weifeng Xu" userId="e7aed605-a3dd-4d5a-a692-a87037af107b" providerId="ADAL" clId="{E2C397C8-7CBC-4156-A5FA-73BB20F00B19}" dt="2021-02-20T17:38:44.173" v="558"/>
        <pc:sldMkLst>
          <pc:docMk/>
          <pc:sldMk cId="2550226398" sldId="263"/>
        </pc:sldMkLst>
        <pc:spChg chg="add mod">
          <ac:chgData name="Weifeng Xu" userId="e7aed605-a3dd-4d5a-a692-a87037af107b" providerId="ADAL" clId="{E2C397C8-7CBC-4156-A5FA-73BB20F00B19}" dt="2021-02-20T17:36:58.589" v="543" actId="20577"/>
          <ac:spMkLst>
            <pc:docMk/>
            <pc:sldMk cId="2550226398" sldId="263"/>
            <ac:spMk id="4" creationId="{83C9077B-99FA-43A3-9009-55E240183261}"/>
          </ac:spMkLst>
        </pc:spChg>
        <pc:spChg chg="add mod">
          <ac:chgData name="Weifeng Xu" userId="e7aed605-a3dd-4d5a-a692-a87037af107b" providerId="ADAL" clId="{E2C397C8-7CBC-4156-A5FA-73BB20F00B19}" dt="2021-02-20T17:37:16.516" v="557" actId="20577"/>
          <ac:spMkLst>
            <pc:docMk/>
            <pc:sldMk cId="2550226398" sldId="263"/>
            <ac:spMk id="5" creationId="{BEBCC734-DEB5-4497-99D9-A4F5D1A0ABE4}"/>
          </ac:spMkLst>
        </pc:spChg>
        <pc:picChg chg="add mod">
          <ac:chgData name="Weifeng Xu" userId="e7aed605-a3dd-4d5a-a692-a87037af107b" providerId="ADAL" clId="{E2C397C8-7CBC-4156-A5FA-73BB20F00B19}" dt="2021-02-20T17:36:19.685" v="517" actId="14100"/>
          <ac:picMkLst>
            <pc:docMk/>
            <pc:sldMk cId="2550226398" sldId="263"/>
            <ac:picMk id="3" creationId="{A7FC6DD1-DA75-4ECC-B776-E57D81166165}"/>
          </ac:picMkLst>
        </pc:picChg>
      </pc:sldChg>
      <pc:sldChg chg="addSp modSp new mod modNotesTx">
        <pc:chgData name="Weifeng Xu" userId="e7aed605-a3dd-4d5a-a692-a87037af107b" providerId="ADAL" clId="{E2C397C8-7CBC-4156-A5FA-73BB20F00B19}" dt="2021-02-20T19:43:49.966" v="598" actId="20577"/>
        <pc:sldMkLst>
          <pc:docMk/>
          <pc:sldMk cId="1884591323" sldId="264"/>
        </pc:sldMkLst>
        <pc:spChg chg="mod">
          <ac:chgData name="Weifeng Xu" userId="e7aed605-a3dd-4d5a-a692-a87037af107b" providerId="ADAL" clId="{E2C397C8-7CBC-4156-A5FA-73BB20F00B19}" dt="2021-02-20T16:42:33.598" v="434"/>
          <ac:spMkLst>
            <pc:docMk/>
            <pc:sldMk cId="1884591323" sldId="264"/>
            <ac:spMk id="2" creationId="{29D67C46-3151-47DC-979C-9CE4BE9C12A0}"/>
          </ac:spMkLst>
        </pc:spChg>
        <pc:spChg chg="add mod">
          <ac:chgData name="Weifeng Xu" userId="e7aed605-a3dd-4d5a-a692-a87037af107b" providerId="ADAL" clId="{E2C397C8-7CBC-4156-A5FA-73BB20F00B19}" dt="2021-02-20T19:43:49.966" v="598" actId="20577"/>
          <ac:spMkLst>
            <pc:docMk/>
            <pc:sldMk cId="1884591323" sldId="264"/>
            <ac:spMk id="3" creationId="{49E0A448-40A7-4A9D-9CDF-1B22C8AB7254}"/>
          </ac:spMkLst>
        </pc:spChg>
        <pc:picChg chg="add mod">
          <ac:chgData name="Weifeng Xu" userId="e7aed605-a3dd-4d5a-a692-a87037af107b" providerId="ADAL" clId="{E2C397C8-7CBC-4156-A5FA-73BB20F00B19}" dt="2021-02-20T16:55:09.907" v="437" actId="1076"/>
          <ac:picMkLst>
            <pc:docMk/>
            <pc:sldMk cId="1884591323" sldId="264"/>
            <ac:picMk id="5" creationId="{EE588E70-73A9-44A8-B9DF-B78189E2BE0E}"/>
          </ac:picMkLst>
        </pc:picChg>
      </pc:sldChg>
      <pc:sldChg chg="addSp delSp modSp new mod modClrScheme chgLayout modNotesTx">
        <pc:chgData name="Weifeng Xu" userId="e7aed605-a3dd-4d5a-a692-a87037af107b" providerId="ADAL" clId="{E2C397C8-7CBC-4156-A5FA-73BB20F00B19}" dt="2021-02-20T17:41:02.008" v="583" actId="20577"/>
        <pc:sldMkLst>
          <pc:docMk/>
          <pc:sldMk cId="1832997662" sldId="265"/>
        </pc:sldMkLst>
        <pc:spChg chg="del">
          <ac:chgData name="Weifeng Xu" userId="e7aed605-a3dd-4d5a-a692-a87037af107b" providerId="ADAL" clId="{E2C397C8-7CBC-4156-A5FA-73BB20F00B19}" dt="2021-02-20T17:26:45.569" v="440" actId="700"/>
          <ac:spMkLst>
            <pc:docMk/>
            <pc:sldMk cId="1832997662" sldId="265"/>
            <ac:spMk id="2" creationId="{55CBE08C-2DD5-4437-B77F-C3FF6684D567}"/>
          </ac:spMkLst>
        </pc:spChg>
        <pc:spChg chg="add mod">
          <ac:chgData name="Weifeng Xu" userId="e7aed605-a3dd-4d5a-a692-a87037af107b" providerId="ADAL" clId="{E2C397C8-7CBC-4156-A5FA-73BB20F00B19}" dt="2021-02-20T17:41:02.008" v="583" actId="20577"/>
          <ac:spMkLst>
            <pc:docMk/>
            <pc:sldMk cId="1832997662" sldId="265"/>
            <ac:spMk id="5" creationId="{0B062644-8600-4EC1-822F-F62B67538225}"/>
          </ac:spMkLst>
        </pc:spChg>
        <pc:picChg chg="add mod">
          <ac:chgData name="Weifeng Xu" userId="e7aed605-a3dd-4d5a-a692-a87037af107b" providerId="ADAL" clId="{E2C397C8-7CBC-4156-A5FA-73BB20F00B19}" dt="2021-02-20T17:29:32.028" v="443" actId="1076"/>
          <ac:picMkLst>
            <pc:docMk/>
            <pc:sldMk cId="1832997662" sldId="265"/>
            <ac:picMk id="4" creationId="{419DD717-67AD-4CEB-9C45-71D0682BB0EB}"/>
          </ac:picMkLst>
        </pc:picChg>
      </pc:sldChg>
      <pc:sldChg chg="addSp modSp new mod modClrScheme chgLayout">
        <pc:chgData name="Weifeng Xu" userId="e7aed605-a3dd-4d5a-a692-a87037af107b" providerId="ADAL" clId="{E2C397C8-7CBC-4156-A5FA-73BB20F00B19}" dt="2021-02-20T20:20:27.424" v="788"/>
        <pc:sldMkLst>
          <pc:docMk/>
          <pc:sldMk cId="52980223" sldId="266"/>
        </pc:sldMkLst>
        <pc:spChg chg="add mod ord">
          <ac:chgData name="Weifeng Xu" userId="e7aed605-a3dd-4d5a-a692-a87037af107b" providerId="ADAL" clId="{E2C397C8-7CBC-4156-A5FA-73BB20F00B19}" dt="2021-02-20T19:47:42.964" v="606" actId="700"/>
          <ac:spMkLst>
            <pc:docMk/>
            <pc:sldMk cId="52980223" sldId="266"/>
            <ac:spMk id="2" creationId="{06C760F5-A0F5-4838-B2CB-803919AFF5E1}"/>
          </ac:spMkLst>
        </pc:spChg>
        <pc:spChg chg="add mod ord">
          <ac:chgData name="Weifeng Xu" userId="e7aed605-a3dd-4d5a-a692-a87037af107b" providerId="ADAL" clId="{E2C397C8-7CBC-4156-A5FA-73BB20F00B19}" dt="2021-02-20T20:20:27.424" v="788"/>
          <ac:spMkLst>
            <pc:docMk/>
            <pc:sldMk cId="52980223" sldId="266"/>
            <ac:spMk id="3" creationId="{E6FA43FF-2B63-4CBF-94B9-75835409CFA1}"/>
          </ac:spMkLst>
        </pc:spChg>
      </pc:sldChg>
      <pc:sldChg chg="addSp delSp modSp new mod modClrScheme chgLayout modNotesTx">
        <pc:chgData name="Weifeng Xu" userId="e7aed605-a3dd-4d5a-a692-a87037af107b" providerId="ADAL" clId="{E2C397C8-7CBC-4156-A5FA-73BB20F00B19}" dt="2021-02-20T20:18:54.324" v="784"/>
        <pc:sldMkLst>
          <pc:docMk/>
          <pc:sldMk cId="3316168511" sldId="267"/>
        </pc:sldMkLst>
        <pc:spChg chg="mod ord">
          <ac:chgData name="Weifeng Xu" userId="e7aed605-a3dd-4d5a-a692-a87037af107b" providerId="ADAL" clId="{E2C397C8-7CBC-4156-A5FA-73BB20F00B19}" dt="2021-02-20T20:12:50.474" v="653" actId="700"/>
          <ac:spMkLst>
            <pc:docMk/>
            <pc:sldMk cId="3316168511" sldId="267"/>
            <ac:spMk id="2" creationId="{72495284-19E0-4F63-8A13-55CED232288D}"/>
          </ac:spMkLst>
        </pc:spChg>
        <pc:spChg chg="del">
          <ac:chgData name="Weifeng Xu" userId="e7aed605-a3dd-4d5a-a692-a87037af107b" providerId="ADAL" clId="{E2C397C8-7CBC-4156-A5FA-73BB20F00B19}" dt="2021-02-20T20:12:50.474" v="653" actId="700"/>
          <ac:spMkLst>
            <pc:docMk/>
            <pc:sldMk cId="3316168511" sldId="267"/>
            <ac:spMk id="3" creationId="{66FF2DD1-D294-4BA5-9C5F-5B05BD820937}"/>
          </ac:spMkLst>
        </pc:spChg>
        <pc:spChg chg="add mod">
          <ac:chgData name="Weifeng Xu" userId="e7aed605-a3dd-4d5a-a692-a87037af107b" providerId="ADAL" clId="{E2C397C8-7CBC-4156-A5FA-73BB20F00B19}" dt="2021-02-20T20:17:57.184" v="776" actId="1038"/>
          <ac:spMkLst>
            <pc:docMk/>
            <pc:sldMk cId="3316168511" sldId="267"/>
            <ac:spMk id="10" creationId="{585F2A41-B538-4553-81BC-6EDE60C209A4}"/>
          </ac:spMkLst>
        </pc:spChg>
        <pc:spChg chg="add mod">
          <ac:chgData name="Weifeng Xu" userId="e7aed605-a3dd-4d5a-a692-a87037af107b" providerId="ADAL" clId="{E2C397C8-7CBC-4156-A5FA-73BB20F00B19}" dt="2021-02-20T20:16:43.249" v="693" actId="113"/>
          <ac:spMkLst>
            <pc:docMk/>
            <pc:sldMk cId="3316168511" sldId="267"/>
            <ac:spMk id="12" creationId="{46C9BE19-CA3C-4B39-81DF-09D8C7FA2D1A}"/>
          </ac:spMkLst>
        </pc:spChg>
        <pc:spChg chg="add mod">
          <ac:chgData name="Weifeng Xu" userId="e7aed605-a3dd-4d5a-a692-a87037af107b" providerId="ADAL" clId="{E2C397C8-7CBC-4156-A5FA-73BB20F00B19}" dt="2021-02-20T20:17:57.184" v="776" actId="1038"/>
          <ac:spMkLst>
            <pc:docMk/>
            <pc:sldMk cId="3316168511" sldId="267"/>
            <ac:spMk id="13" creationId="{2F6D5DE3-60AF-4396-B9BA-75B6595D7C54}"/>
          </ac:spMkLst>
        </pc:spChg>
        <pc:spChg chg="add mod">
          <ac:chgData name="Weifeng Xu" userId="e7aed605-a3dd-4d5a-a692-a87037af107b" providerId="ADAL" clId="{E2C397C8-7CBC-4156-A5FA-73BB20F00B19}" dt="2021-02-20T20:17:57.184" v="776" actId="1038"/>
          <ac:spMkLst>
            <pc:docMk/>
            <pc:sldMk cId="3316168511" sldId="267"/>
            <ac:spMk id="14" creationId="{4D2D7ED0-96FC-4526-8CB0-E014F299FB8F}"/>
          </ac:spMkLst>
        </pc:spChg>
        <pc:picChg chg="add mod">
          <ac:chgData name="Weifeng Xu" userId="e7aed605-a3dd-4d5a-a692-a87037af107b" providerId="ADAL" clId="{E2C397C8-7CBC-4156-A5FA-73BB20F00B19}" dt="2021-02-20T20:17:57.184" v="776" actId="1038"/>
          <ac:picMkLst>
            <pc:docMk/>
            <pc:sldMk cId="3316168511" sldId="267"/>
            <ac:picMk id="5" creationId="{24162B81-4EE0-4EF6-BC0B-24C037C56D4A}"/>
          </ac:picMkLst>
        </pc:picChg>
        <pc:picChg chg="add del">
          <ac:chgData name="Weifeng Xu" userId="e7aed605-a3dd-4d5a-a692-a87037af107b" providerId="ADAL" clId="{E2C397C8-7CBC-4156-A5FA-73BB20F00B19}" dt="2021-02-20T20:15:09.085" v="659" actId="22"/>
          <ac:picMkLst>
            <pc:docMk/>
            <pc:sldMk cId="3316168511" sldId="267"/>
            <ac:picMk id="7" creationId="{C8183596-FA87-4CF6-9FE4-309B3EEE9BAF}"/>
          </ac:picMkLst>
        </pc:picChg>
        <pc:picChg chg="add del">
          <ac:chgData name="Weifeng Xu" userId="e7aed605-a3dd-4d5a-a692-a87037af107b" providerId="ADAL" clId="{E2C397C8-7CBC-4156-A5FA-73BB20F00B19}" dt="2021-02-20T20:15:14.684" v="661" actId="22"/>
          <ac:picMkLst>
            <pc:docMk/>
            <pc:sldMk cId="3316168511" sldId="267"/>
            <ac:picMk id="9" creationId="{4FB73BC8-C07D-4094-9BDD-EAD8665A9AC8}"/>
          </ac:picMkLst>
        </pc:picChg>
      </pc:sldChg>
      <pc:sldChg chg="addSp modSp new mod">
        <pc:chgData name="Weifeng Xu" userId="e7aed605-a3dd-4d5a-a692-a87037af107b" providerId="ADAL" clId="{E2C397C8-7CBC-4156-A5FA-73BB20F00B19}" dt="2021-02-20T20:22:19.424" v="792" actId="1076"/>
        <pc:sldMkLst>
          <pc:docMk/>
          <pc:sldMk cId="977633319" sldId="268"/>
        </pc:sldMkLst>
        <pc:spChg chg="mod">
          <ac:chgData name="Weifeng Xu" userId="e7aed605-a3dd-4d5a-a692-a87037af107b" providerId="ADAL" clId="{E2C397C8-7CBC-4156-A5FA-73BB20F00B19}" dt="2021-02-20T20:21:32.189" v="790"/>
          <ac:spMkLst>
            <pc:docMk/>
            <pc:sldMk cId="977633319" sldId="268"/>
            <ac:spMk id="2" creationId="{EED08CEE-6D57-4176-88F4-2F4687C889DD}"/>
          </ac:spMkLst>
        </pc:spChg>
        <pc:picChg chg="add mod">
          <ac:chgData name="Weifeng Xu" userId="e7aed605-a3dd-4d5a-a692-a87037af107b" providerId="ADAL" clId="{E2C397C8-7CBC-4156-A5FA-73BB20F00B19}" dt="2021-02-20T20:22:19.424" v="792" actId="1076"/>
          <ac:picMkLst>
            <pc:docMk/>
            <pc:sldMk cId="977633319" sldId="268"/>
            <ac:picMk id="3" creationId="{45FADF22-2219-4FB5-880C-D8C19BAA63F7}"/>
          </ac:picMkLst>
        </pc:picChg>
      </pc:sldChg>
      <pc:sldChg chg="addSp delSp modSp new mod setBg modClrScheme chgLayout modNotesTx">
        <pc:chgData name="Weifeng Xu" userId="e7aed605-a3dd-4d5a-a692-a87037af107b" providerId="ADAL" clId="{E2C397C8-7CBC-4156-A5FA-73BB20F00B19}" dt="2021-02-20T23:37:48.129" v="1387" actId="20577"/>
        <pc:sldMkLst>
          <pc:docMk/>
          <pc:sldMk cId="257509804" sldId="269"/>
        </pc:sldMkLst>
        <pc:spChg chg="mod ord">
          <ac:chgData name="Weifeng Xu" userId="e7aed605-a3dd-4d5a-a692-a87037af107b" providerId="ADAL" clId="{E2C397C8-7CBC-4156-A5FA-73BB20F00B19}" dt="2021-02-20T23:36:49.070" v="1373" actId="26606"/>
          <ac:spMkLst>
            <pc:docMk/>
            <pc:sldMk cId="257509804" sldId="269"/>
            <ac:spMk id="2" creationId="{CFB6590A-D7FA-496B-97DA-F30DAA3DBA00}"/>
          </ac:spMkLst>
        </pc:spChg>
        <pc:spChg chg="add del mod">
          <ac:chgData name="Weifeng Xu" userId="e7aed605-a3dd-4d5a-a692-a87037af107b" providerId="ADAL" clId="{E2C397C8-7CBC-4156-A5FA-73BB20F00B19}" dt="2021-02-20T21:56:56.894" v="1157" actId="478"/>
          <ac:spMkLst>
            <pc:docMk/>
            <pc:sldMk cId="257509804" sldId="269"/>
            <ac:spMk id="5" creationId="{437581B2-ACB8-4DA1-9700-F2CDA8FD8D2D}"/>
          </ac:spMkLst>
        </pc:spChg>
        <pc:spChg chg="add del mod ord">
          <ac:chgData name="Weifeng Xu" userId="e7aed605-a3dd-4d5a-a692-a87037af107b" providerId="ADAL" clId="{E2C397C8-7CBC-4156-A5FA-73BB20F00B19}" dt="2021-02-20T23:37:48.129" v="1387" actId="20577"/>
          <ac:spMkLst>
            <pc:docMk/>
            <pc:sldMk cId="257509804" sldId="269"/>
            <ac:spMk id="6" creationId="{F3B556C8-2062-42B5-AA8F-261D503641E9}"/>
          </ac:spMkLst>
        </pc:spChg>
        <pc:spChg chg="add del">
          <ac:chgData name="Weifeng Xu" userId="e7aed605-a3dd-4d5a-a692-a87037af107b" providerId="ADAL" clId="{E2C397C8-7CBC-4156-A5FA-73BB20F00B19}" dt="2021-02-20T23:36:49.070" v="1373" actId="26606"/>
          <ac:spMkLst>
            <pc:docMk/>
            <pc:sldMk cId="257509804" sldId="269"/>
            <ac:spMk id="12" creationId="{7301F447-EEF7-48F5-AF73-7566EE7F64AD}"/>
          </ac:spMkLst>
        </pc:spChg>
        <pc:spChg chg="add del">
          <ac:chgData name="Weifeng Xu" userId="e7aed605-a3dd-4d5a-a692-a87037af107b" providerId="ADAL" clId="{E2C397C8-7CBC-4156-A5FA-73BB20F00B19}" dt="2021-02-20T23:36:49.070" v="1373" actId="26606"/>
          <ac:spMkLst>
            <pc:docMk/>
            <pc:sldMk cId="257509804" sldId="269"/>
            <ac:spMk id="14" creationId="{F7117410-A2A4-4085-9ADC-46744551DBDE}"/>
          </ac:spMkLst>
        </pc:spChg>
        <pc:spChg chg="add del">
          <ac:chgData name="Weifeng Xu" userId="e7aed605-a3dd-4d5a-a692-a87037af107b" providerId="ADAL" clId="{E2C397C8-7CBC-4156-A5FA-73BB20F00B19}" dt="2021-02-20T23:36:49.070" v="1373" actId="26606"/>
          <ac:spMkLst>
            <pc:docMk/>
            <pc:sldMk cId="257509804" sldId="269"/>
            <ac:spMk id="16" creationId="{99F74EB5-E547-4FB4-95F5-BCC788F3C4A0}"/>
          </ac:spMkLst>
        </pc:spChg>
        <pc:graphicFrameChg chg="add del">
          <ac:chgData name="Weifeng Xu" userId="e7aed605-a3dd-4d5a-a692-a87037af107b" providerId="ADAL" clId="{E2C397C8-7CBC-4156-A5FA-73BB20F00B19}" dt="2021-02-20T23:36:49.070" v="1373" actId="26606"/>
          <ac:graphicFrameMkLst>
            <pc:docMk/>
            <pc:sldMk cId="257509804" sldId="269"/>
            <ac:graphicFrameMk id="9" creationId="{562B67EB-A120-48F3-BE16-BEE320CAD53A}"/>
          </ac:graphicFrameMkLst>
        </pc:graphicFrameChg>
        <pc:picChg chg="add del mod">
          <ac:chgData name="Weifeng Xu" userId="e7aed605-a3dd-4d5a-a692-a87037af107b" providerId="ADAL" clId="{E2C397C8-7CBC-4156-A5FA-73BB20F00B19}" dt="2021-02-20T21:54:50.617" v="1126" actId="478"/>
          <ac:picMkLst>
            <pc:docMk/>
            <pc:sldMk cId="257509804" sldId="269"/>
            <ac:picMk id="4" creationId="{D8EEF0E3-C1FA-4FE5-8550-7326A1C2A805}"/>
          </ac:picMkLst>
        </pc:picChg>
        <pc:picChg chg="add del mod">
          <ac:chgData name="Weifeng Xu" userId="e7aed605-a3dd-4d5a-a692-a87037af107b" providerId="ADAL" clId="{E2C397C8-7CBC-4156-A5FA-73BB20F00B19}" dt="2021-02-20T21:56:55.630" v="1156" actId="478"/>
          <ac:picMkLst>
            <pc:docMk/>
            <pc:sldMk cId="257509804" sldId="269"/>
            <ac:picMk id="8" creationId="{502BE296-53F8-4768-AF75-C9B2A036C1CD}"/>
          </ac:picMkLst>
        </pc:picChg>
      </pc:sldChg>
      <pc:sldChg chg="addSp modSp new mod modNotesTx">
        <pc:chgData name="Weifeng Xu" userId="e7aed605-a3dd-4d5a-a692-a87037af107b" providerId="ADAL" clId="{E2C397C8-7CBC-4156-A5FA-73BB20F00B19}" dt="2021-02-20T20:25:15.229" v="799"/>
        <pc:sldMkLst>
          <pc:docMk/>
          <pc:sldMk cId="4165429698" sldId="270"/>
        </pc:sldMkLst>
        <pc:spChg chg="mod">
          <ac:chgData name="Weifeng Xu" userId="e7aed605-a3dd-4d5a-a692-a87037af107b" providerId="ADAL" clId="{E2C397C8-7CBC-4156-A5FA-73BB20F00B19}" dt="2021-02-20T20:23:16.285" v="795"/>
          <ac:spMkLst>
            <pc:docMk/>
            <pc:sldMk cId="4165429698" sldId="270"/>
            <ac:spMk id="2" creationId="{B66C9078-3578-4C57-8A97-2640A3C1D235}"/>
          </ac:spMkLst>
        </pc:spChg>
        <pc:picChg chg="add mod">
          <ac:chgData name="Weifeng Xu" userId="e7aed605-a3dd-4d5a-a692-a87037af107b" providerId="ADAL" clId="{E2C397C8-7CBC-4156-A5FA-73BB20F00B19}" dt="2021-02-20T20:25:00.141" v="798" actId="14100"/>
          <ac:picMkLst>
            <pc:docMk/>
            <pc:sldMk cId="4165429698" sldId="270"/>
            <ac:picMk id="4" creationId="{426B4B3C-9869-4F31-95E1-492FBE4EC644}"/>
          </ac:picMkLst>
        </pc:picChg>
      </pc:sldChg>
      <pc:sldChg chg="addSp delSp modSp new mod modClrScheme chgLayout">
        <pc:chgData name="Weifeng Xu" userId="e7aed605-a3dd-4d5a-a692-a87037af107b" providerId="ADAL" clId="{E2C397C8-7CBC-4156-A5FA-73BB20F00B19}" dt="2021-02-20T22:22:40.038" v="1280" actId="20577"/>
        <pc:sldMkLst>
          <pc:docMk/>
          <pc:sldMk cId="1595929776" sldId="271"/>
        </pc:sldMkLst>
        <pc:spChg chg="del">
          <ac:chgData name="Weifeng Xu" userId="e7aed605-a3dd-4d5a-a692-a87037af107b" providerId="ADAL" clId="{E2C397C8-7CBC-4156-A5FA-73BB20F00B19}" dt="2021-02-20T22:21:42.805" v="1253" actId="700"/>
          <ac:spMkLst>
            <pc:docMk/>
            <pc:sldMk cId="1595929776" sldId="271"/>
            <ac:spMk id="2" creationId="{762824DC-5FD1-4B20-8D96-6D53EA24DC50}"/>
          </ac:spMkLst>
        </pc:spChg>
        <pc:spChg chg="add mod">
          <ac:chgData name="Weifeng Xu" userId="e7aed605-a3dd-4d5a-a692-a87037af107b" providerId="ADAL" clId="{E2C397C8-7CBC-4156-A5FA-73BB20F00B19}" dt="2021-02-20T22:22:40.038" v="1280" actId="20577"/>
          <ac:spMkLst>
            <pc:docMk/>
            <pc:sldMk cId="1595929776" sldId="271"/>
            <ac:spMk id="5" creationId="{E86CE31B-478A-4399-AD26-386B9077EA73}"/>
          </ac:spMkLst>
        </pc:spChg>
        <pc:picChg chg="add mod">
          <ac:chgData name="Weifeng Xu" userId="e7aed605-a3dd-4d5a-a692-a87037af107b" providerId="ADAL" clId="{E2C397C8-7CBC-4156-A5FA-73BB20F00B19}" dt="2021-02-20T22:22:18.713" v="1256" actId="14100"/>
          <ac:picMkLst>
            <pc:docMk/>
            <pc:sldMk cId="1595929776" sldId="271"/>
            <ac:picMk id="4" creationId="{DA50B9DE-C967-4DBA-9263-39C5C6B425C3}"/>
          </ac:picMkLst>
        </pc:picChg>
      </pc:sldChg>
      <pc:sldChg chg="addSp delSp modSp new mod modClrScheme chgLayout modNotesTx">
        <pc:chgData name="Weifeng Xu" userId="e7aed605-a3dd-4d5a-a692-a87037af107b" providerId="ADAL" clId="{E2C397C8-7CBC-4156-A5FA-73BB20F00B19}" dt="2021-02-20T21:50:30.787" v="1125"/>
        <pc:sldMkLst>
          <pc:docMk/>
          <pc:sldMk cId="523049806" sldId="272"/>
        </pc:sldMkLst>
        <pc:spChg chg="del">
          <ac:chgData name="Weifeng Xu" userId="e7aed605-a3dd-4d5a-a692-a87037af107b" providerId="ADAL" clId="{E2C397C8-7CBC-4156-A5FA-73BB20F00B19}" dt="2021-02-20T21:45:03.564" v="821" actId="700"/>
          <ac:spMkLst>
            <pc:docMk/>
            <pc:sldMk cId="523049806" sldId="272"/>
            <ac:spMk id="2" creationId="{653054C6-4C16-466D-8BAA-B932152ACFB4}"/>
          </ac:spMkLst>
        </pc:spChg>
        <pc:spChg chg="add mod">
          <ac:chgData name="Weifeng Xu" userId="e7aed605-a3dd-4d5a-a692-a87037af107b" providerId="ADAL" clId="{E2C397C8-7CBC-4156-A5FA-73BB20F00B19}" dt="2021-02-20T21:46:17.859" v="851" actId="20577"/>
          <ac:spMkLst>
            <pc:docMk/>
            <pc:sldMk cId="523049806" sldId="272"/>
            <ac:spMk id="5" creationId="{E7C0DFC6-123D-4E5A-B7F9-8F5FC815BB2A}"/>
          </ac:spMkLst>
        </pc:spChg>
        <pc:spChg chg="add mod">
          <ac:chgData name="Weifeng Xu" userId="e7aed605-a3dd-4d5a-a692-a87037af107b" providerId="ADAL" clId="{E2C397C8-7CBC-4156-A5FA-73BB20F00B19}" dt="2021-02-20T21:46:38.642" v="872" actId="20577"/>
          <ac:spMkLst>
            <pc:docMk/>
            <pc:sldMk cId="523049806" sldId="272"/>
            <ac:spMk id="6" creationId="{71B0C6C6-3B40-4B9B-ACD1-82E782FB8297}"/>
          </ac:spMkLst>
        </pc:spChg>
        <pc:picChg chg="add mod">
          <ac:chgData name="Weifeng Xu" userId="e7aed605-a3dd-4d5a-a692-a87037af107b" providerId="ADAL" clId="{E2C397C8-7CBC-4156-A5FA-73BB20F00B19}" dt="2021-02-20T21:45:39.987" v="826" actId="14100"/>
          <ac:picMkLst>
            <pc:docMk/>
            <pc:sldMk cId="523049806" sldId="272"/>
            <ac:picMk id="4" creationId="{F7D1A4CF-747D-4848-BEE4-A2864B43C77B}"/>
          </ac:picMkLst>
        </pc:picChg>
      </pc:sldChg>
      <pc:sldChg chg="addSp delSp modSp new mod modClrScheme chgLayout modNotesTx">
        <pc:chgData name="Weifeng Xu" userId="e7aed605-a3dd-4d5a-a692-a87037af107b" providerId="ADAL" clId="{E2C397C8-7CBC-4156-A5FA-73BB20F00B19}" dt="2021-02-20T21:58:10.739" v="1251"/>
        <pc:sldMkLst>
          <pc:docMk/>
          <pc:sldMk cId="2803025240" sldId="273"/>
        </pc:sldMkLst>
        <pc:spChg chg="del">
          <ac:chgData name="Weifeng Xu" userId="e7aed605-a3dd-4d5a-a692-a87037af107b" providerId="ADAL" clId="{E2C397C8-7CBC-4156-A5FA-73BB20F00B19}" dt="2021-02-20T21:56:42.285" v="1151" actId="700"/>
          <ac:spMkLst>
            <pc:docMk/>
            <pc:sldMk cId="2803025240" sldId="273"/>
            <ac:spMk id="2" creationId="{87EEA1CD-6748-430A-A239-B3A14A0B8CC1}"/>
          </ac:spMkLst>
        </pc:spChg>
        <pc:spChg chg="del">
          <ac:chgData name="Weifeng Xu" userId="e7aed605-a3dd-4d5a-a692-a87037af107b" providerId="ADAL" clId="{E2C397C8-7CBC-4156-A5FA-73BB20F00B19}" dt="2021-02-20T21:56:42.285" v="1151" actId="700"/>
          <ac:spMkLst>
            <pc:docMk/>
            <pc:sldMk cId="2803025240" sldId="273"/>
            <ac:spMk id="3" creationId="{1DD8B925-0F8C-4204-9A15-4F173B2AB61D}"/>
          </ac:spMkLst>
        </pc:spChg>
        <pc:spChg chg="add mod">
          <ac:chgData name="Weifeng Xu" userId="e7aed605-a3dd-4d5a-a692-a87037af107b" providerId="ADAL" clId="{E2C397C8-7CBC-4156-A5FA-73BB20F00B19}" dt="2021-02-20T21:56:52.566" v="1155" actId="1076"/>
          <ac:spMkLst>
            <pc:docMk/>
            <pc:sldMk cId="2803025240" sldId="273"/>
            <ac:spMk id="4" creationId="{D9A7F677-51EA-4102-97A1-A9B175133522}"/>
          </ac:spMkLst>
        </pc:spChg>
        <pc:picChg chg="add mod">
          <ac:chgData name="Weifeng Xu" userId="e7aed605-a3dd-4d5a-a692-a87037af107b" providerId="ADAL" clId="{E2C397C8-7CBC-4156-A5FA-73BB20F00B19}" dt="2021-02-20T21:56:49.414" v="1154" actId="1076"/>
          <ac:picMkLst>
            <pc:docMk/>
            <pc:sldMk cId="2803025240" sldId="273"/>
            <ac:picMk id="5" creationId="{8E5269BE-5709-4DC6-BB8B-A77BA57460C6}"/>
          </ac:picMkLst>
        </pc:picChg>
      </pc:sldChg>
      <pc:sldChg chg="addSp modSp new mod">
        <pc:chgData name="Weifeng Xu" userId="e7aed605-a3dd-4d5a-a692-a87037af107b" providerId="ADAL" clId="{E2C397C8-7CBC-4156-A5FA-73BB20F00B19}" dt="2021-02-20T23:40:32.680" v="1415" actId="313"/>
        <pc:sldMkLst>
          <pc:docMk/>
          <pc:sldMk cId="2836584763" sldId="274"/>
        </pc:sldMkLst>
        <pc:spChg chg="add mod">
          <ac:chgData name="Weifeng Xu" userId="e7aed605-a3dd-4d5a-a692-a87037af107b" providerId="ADAL" clId="{E2C397C8-7CBC-4156-A5FA-73BB20F00B19}" dt="2021-02-20T23:40:32.680" v="1415" actId="313"/>
          <ac:spMkLst>
            <pc:docMk/>
            <pc:sldMk cId="2836584763" sldId="274"/>
            <ac:spMk id="4" creationId="{780F80CA-663C-4B91-9E82-12B741E25753}"/>
          </ac:spMkLst>
        </pc:spChg>
        <pc:picChg chg="add">
          <ac:chgData name="Weifeng Xu" userId="e7aed605-a3dd-4d5a-a692-a87037af107b" providerId="ADAL" clId="{E2C397C8-7CBC-4156-A5FA-73BB20F00B19}" dt="2021-02-20T23:39:09.154" v="1389" actId="22"/>
          <ac:picMkLst>
            <pc:docMk/>
            <pc:sldMk cId="2836584763" sldId="274"/>
            <ac:picMk id="3" creationId="{D421A939-458B-4E73-ABB7-8CF6C81F1365}"/>
          </ac:picMkLst>
        </pc:picChg>
      </pc:sldChg>
      <pc:sldChg chg="addSp delSp modSp new mod modClrScheme chgLayout modNotesTx">
        <pc:chgData name="Weifeng Xu" userId="e7aed605-a3dd-4d5a-a692-a87037af107b" providerId="ADAL" clId="{E2C397C8-7CBC-4156-A5FA-73BB20F00B19}" dt="2021-02-21T00:10:19.991" v="1449"/>
        <pc:sldMkLst>
          <pc:docMk/>
          <pc:sldMk cId="757379766" sldId="275"/>
        </pc:sldMkLst>
        <pc:spChg chg="add del mod ord">
          <ac:chgData name="Weifeng Xu" userId="e7aed605-a3dd-4d5a-a692-a87037af107b" providerId="ADAL" clId="{E2C397C8-7CBC-4156-A5FA-73BB20F00B19}" dt="2021-02-20T23:54:46.017" v="1418" actId="700"/>
          <ac:spMkLst>
            <pc:docMk/>
            <pc:sldMk cId="757379766" sldId="275"/>
            <ac:spMk id="2" creationId="{2553A5F2-AE78-4DAD-BDB7-434553CDF4F9}"/>
          </ac:spMkLst>
        </pc:spChg>
        <pc:spChg chg="add del mod">
          <ac:chgData name="Weifeng Xu" userId="e7aed605-a3dd-4d5a-a692-a87037af107b" providerId="ADAL" clId="{E2C397C8-7CBC-4156-A5FA-73BB20F00B19}" dt="2021-02-20T23:54:46.017" v="1418" actId="700"/>
          <ac:spMkLst>
            <pc:docMk/>
            <pc:sldMk cId="757379766" sldId="275"/>
            <ac:spMk id="3" creationId="{73121094-BF87-4029-B7DC-4A7D9AE2918A}"/>
          </ac:spMkLst>
        </pc:spChg>
        <pc:spChg chg="add mod ord">
          <ac:chgData name="Weifeng Xu" userId="e7aed605-a3dd-4d5a-a692-a87037af107b" providerId="ADAL" clId="{E2C397C8-7CBC-4156-A5FA-73BB20F00B19}" dt="2021-02-20T23:54:48.250" v="1419"/>
          <ac:spMkLst>
            <pc:docMk/>
            <pc:sldMk cId="757379766" sldId="275"/>
            <ac:spMk id="4" creationId="{CB69D9A0-4B06-4DA5-929A-F4148477F4E6}"/>
          </ac:spMkLst>
        </pc:spChg>
        <pc:picChg chg="add mod">
          <ac:chgData name="Weifeng Xu" userId="e7aed605-a3dd-4d5a-a692-a87037af107b" providerId="ADAL" clId="{E2C397C8-7CBC-4156-A5FA-73BB20F00B19}" dt="2021-02-20T23:57:06.879" v="1422" actId="14100"/>
          <ac:picMkLst>
            <pc:docMk/>
            <pc:sldMk cId="757379766" sldId="275"/>
            <ac:picMk id="6" creationId="{A3F21755-64FA-42B7-8C77-C8CF8C7F3555}"/>
          </ac:picMkLst>
        </pc:picChg>
      </pc:sldChg>
      <pc:sldChg chg="addSp modSp new mod modClrScheme chgLayout modNotesTx">
        <pc:chgData name="Weifeng Xu" userId="e7aed605-a3dd-4d5a-a692-a87037af107b" providerId="ADAL" clId="{E2C397C8-7CBC-4156-A5FA-73BB20F00B19}" dt="2021-02-21T00:10:01.523" v="1448" actId="6549"/>
        <pc:sldMkLst>
          <pc:docMk/>
          <pc:sldMk cId="3025001351" sldId="276"/>
        </pc:sldMkLst>
        <pc:spChg chg="mod ord">
          <ac:chgData name="Weifeng Xu" userId="e7aed605-a3dd-4d5a-a692-a87037af107b" providerId="ADAL" clId="{E2C397C8-7CBC-4156-A5FA-73BB20F00B19}" dt="2021-02-20T23:58:25.130" v="1425" actId="700"/>
          <ac:spMkLst>
            <pc:docMk/>
            <pc:sldMk cId="3025001351" sldId="276"/>
            <ac:spMk id="2" creationId="{2DF5B164-82D5-4A7F-8EED-E2D69BEC2A8C}"/>
          </ac:spMkLst>
        </pc:spChg>
        <pc:spChg chg="add mod ord">
          <ac:chgData name="Weifeng Xu" userId="e7aed605-a3dd-4d5a-a692-a87037af107b" providerId="ADAL" clId="{E2C397C8-7CBC-4156-A5FA-73BB20F00B19}" dt="2021-02-20T23:58:40.424" v="1429" actId="14100"/>
          <ac:spMkLst>
            <pc:docMk/>
            <pc:sldMk cId="3025001351" sldId="276"/>
            <ac:spMk id="3" creationId="{82D1ED86-14F7-4AF0-867A-FF33B8EBD9A4}"/>
          </ac:spMkLst>
        </pc:spChg>
        <pc:picChg chg="add mod">
          <ac:chgData name="Weifeng Xu" userId="e7aed605-a3dd-4d5a-a692-a87037af107b" providerId="ADAL" clId="{E2C397C8-7CBC-4156-A5FA-73BB20F00B19}" dt="2021-02-21T00:01:46.650" v="1431" actId="1076"/>
          <ac:picMkLst>
            <pc:docMk/>
            <pc:sldMk cId="3025001351" sldId="276"/>
            <ac:picMk id="5" creationId="{EE07C37D-EBF9-432A-8ADB-C36D46894537}"/>
          </ac:picMkLst>
        </pc:picChg>
      </pc:sldChg>
      <pc:sldChg chg="addSp delSp modSp new mod modClrScheme chgLayout">
        <pc:chgData name="Weifeng Xu" userId="e7aed605-a3dd-4d5a-a692-a87037af107b" providerId="ADAL" clId="{E2C397C8-7CBC-4156-A5FA-73BB20F00B19}" dt="2021-02-21T00:08:33.249" v="1441" actId="14100"/>
        <pc:sldMkLst>
          <pc:docMk/>
          <pc:sldMk cId="3776195852" sldId="277"/>
        </pc:sldMkLst>
        <pc:spChg chg="del">
          <ac:chgData name="Weifeng Xu" userId="e7aed605-a3dd-4d5a-a692-a87037af107b" providerId="ADAL" clId="{E2C397C8-7CBC-4156-A5FA-73BB20F00B19}" dt="2021-02-21T00:01:53.160" v="1433" actId="700"/>
          <ac:spMkLst>
            <pc:docMk/>
            <pc:sldMk cId="3776195852" sldId="277"/>
            <ac:spMk id="2" creationId="{862C2E5E-4A38-4F93-B538-84AAC2A41BA9}"/>
          </ac:spMkLst>
        </pc:spChg>
        <pc:spChg chg="del">
          <ac:chgData name="Weifeng Xu" userId="e7aed605-a3dd-4d5a-a692-a87037af107b" providerId="ADAL" clId="{E2C397C8-7CBC-4156-A5FA-73BB20F00B19}" dt="2021-02-21T00:01:53.160" v="1433" actId="700"/>
          <ac:spMkLst>
            <pc:docMk/>
            <pc:sldMk cId="3776195852" sldId="277"/>
            <ac:spMk id="3" creationId="{88E85ED3-CF96-4D24-901C-63C2C7D8A89F}"/>
          </ac:spMkLst>
        </pc:spChg>
        <pc:picChg chg="add mod">
          <ac:chgData name="Weifeng Xu" userId="e7aed605-a3dd-4d5a-a692-a87037af107b" providerId="ADAL" clId="{E2C397C8-7CBC-4156-A5FA-73BB20F00B19}" dt="2021-02-21T00:06:11.179" v="1436" actId="1076"/>
          <ac:picMkLst>
            <pc:docMk/>
            <pc:sldMk cId="3776195852" sldId="277"/>
            <ac:picMk id="5" creationId="{0A2C8DDA-1C8A-4FF6-A32B-B92EFA44369F}"/>
          </ac:picMkLst>
        </pc:picChg>
        <pc:picChg chg="add mod">
          <ac:chgData name="Weifeng Xu" userId="e7aed605-a3dd-4d5a-a692-a87037af107b" providerId="ADAL" clId="{E2C397C8-7CBC-4156-A5FA-73BB20F00B19}" dt="2021-02-21T00:08:33.249" v="1441" actId="14100"/>
          <ac:picMkLst>
            <pc:docMk/>
            <pc:sldMk cId="3776195852" sldId="277"/>
            <ac:picMk id="7" creationId="{6F09C70F-F309-414E-BE13-1D301BFC5F60}"/>
          </ac:picMkLst>
        </pc:picChg>
      </pc:sldChg>
      <pc:sldChg chg="addSp delSp modSp new mod modClrScheme chgLayout">
        <pc:chgData name="Weifeng Xu" userId="e7aed605-a3dd-4d5a-a692-a87037af107b" providerId="ADAL" clId="{E2C397C8-7CBC-4156-A5FA-73BB20F00B19}" dt="2021-02-21T00:13:46.477" v="1482" actId="14100"/>
        <pc:sldMkLst>
          <pc:docMk/>
          <pc:sldMk cId="1754635784" sldId="278"/>
        </pc:sldMkLst>
        <pc:spChg chg="add mod ord">
          <ac:chgData name="Weifeng Xu" userId="e7aed605-a3dd-4d5a-a692-a87037af107b" providerId="ADAL" clId="{E2C397C8-7CBC-4156-A5FA-73BB20F00B19}" dt="2021-02-21T00:11:55.131" v="1453" actId="700"/>
          <ac:spMkLst>
            <pc:docMk/>
            <pc:sldMk cId="1754635784" sldId="278"/>
            <ac:spMk id="2" creationId="{7619CED4-1A8F-461E-8895-175577CD107A}"/>
          </ac:spMkLst>
        </pc:spChg>
        <pc:spChg chg="add mod ord">
          <ac:chgData name="Weifeng Xu" userId="e7aed605-a3dd-4d5a-a692-a87037af107b" providerId="ADAL" clId="{E2C397C8-7CBC-4156-A5FA-73BB20F00B19}" dt="2021-02-21T00:12:17.499" v="1474" actId="14100"/>
          <ac:spMkLst>
            <pc:docMk/>
            <pc:sldMk cId="1754635784" sldId="278"/>
            <ac:spMk id="3" creationId="{9E1BFE02-BB18-4BC2-861D-F380C34A91E7}"/>
          </ac:spMkLst>
        </pc:spChg>
        <pc:picChg chg="add del mod modCrop">
          <ac:chgData name="Weifeng Xu" userId="e7aed605-a3dd-4d5a-a692-a87037af107b" providerId="ADAL" clId="{E2C397C8-7CBC-4156-A5FA-73BB20F00B19}" dt="2021-02-21T00:12:49.886" v="1477" actId="478"/>
          <ac:picMkLst>
            <pc:docMk/>
            <pc:sldMk cId="1754635784" sldId="278"/>
            <ac:picMk id="4" creationId="{19AB67D3-1F12-41E6-AA00-75FCB3C55BE5}"/>
          </ac:picMkLst>
        </pc:picChg>
        <pc:picChg chg="add mod">
          <ac:chgData name="Weifeng Xu" userId="e7aed605-a3dd-4d5a-a692-a87037af107b" providerId="ADAL" clId="{E2C397C8-7CBC-4156-A5FA-73BB20F00B19}" dt="2021-02-21T00:13:46.477" v="1482" actId="14100"/>
          <ac:picMkLst>
            <pc:docMk/>
            <pc:sldMk cId="1754635784" sldId="278"/>
            <ac:picMk id="6" creationId="{6E263766-F987-448F-8DA7-70709BC4F045}"/>
          </ac:picMkLst>
        </pc:picChg>
      </pc:sldChg>
      <pc:sldChg chg="addSp delSp modSp new mod setBg modClrScheme chgLayout modNotesTx">
        <pc:chgData name="Weifeng Xu" userId="e7aed605-a3dd-4d5a-a692-a87037af107b" providerId="ADAL" clId="{E2C397C8-7CBC-4156-A5FA-73BB20F00B19}" dt="2021-02-21T00:49:37.304" v="1544" actId="1076"/>
        <pc:sldMkLst>
          <pc:docMk/>
          <pc:sldMk cId="3893497377" sldId="279"/>
        </pc:sldMkLst>
        <pc:spChg chg="del mod ord">
          <ac:chgData name="Weifeng Xu" userId="e7aed605-a3dd-4d5a-a692-a87037af107b" providerId="ADAL" clId="{E2C397C8-7CBC-4156-A5FA-73BB20F00B19}" dt="2021-02-21T00:13:54.398" v="1484" actId="700"/>
          <ac:spMkLst>
            <pc:docMk/>
            <pc:sldMk cId="3893497377" sldId="279"/>
            <ac:spMk id="2" creationId="{47E203BF-7E98-41D1-9ABC-EC664722795C}"/>
          </ac:spMkLst>
        </pc:spChg>
        <pc:spChg chg="del">
          <ac:chgData name="Weifeng Xu" userId="e7aed605-a3dd-4d5a-a692-a87037af107b" providerId="ADAL" clId="{E2C397C8-7CBC-4156-A5FA-73BB20F00B19}" dt="2021-02-21T00:13:54.398" v="1484" actId="700"/>
          <ac:spMkLst>
            <pc:docMk/>
            <pc:sldMk cId="3893497377" sldId="279"/>
            <ac:spMk id="3" creationId="{43FEE5DE-B754-4579-AA3A-CA87C04E5A6B}"/>
          </ac:spMkLst>
        </pc:spChg>
        <pc:spChg chg="add mod ord">
          <ac:chgData name="Weifeng Xu" userId="e7aed605-a3dd-4d5a-a692-a87037af107b" providerId="ADAL" clId="{E2C397C8-7CBC-4156-A5FA-73BB20F00B19}" dt="2021-02-21T00:28:13.415" v="1491" actId="26606"/>
          <ac:spMkLst>
            <pc:docMk/>
            <pc:sldMk cId="3893497377" sldId="279"/>
            <ac:spMk id="4" creationId="{F78891DA-6985-4BE3-9172-BE71D097909F}"/>
          </ac:spMkLst>
        </pc:spChg>
        <pc:spChg chg="add mod">
          <ac:chgData name="Weifeng Xu" userId="e7aed605-a3dd-4d5a-a692-a87037af107b" providerId="ADAL" clId="{E2C397C8-7CBC-4156-A5FA-73BB20F00B19}" dt="2021-02-21T00:49:37.304" v="1544" actId="1076"/>
          <ac:spMkLst>
            <pc:docMk/>
            <pc:sldMk cId="3893497377" sldId="279"/>
            <ac:spMk id="7" creationId="{A142B5AD-3B34-4F42-90FD-F54AA76CC49C}"/>
          </ac:spMkLst>
        </pc:spChg>
        <pc:spChg chg="add mod">
          <ac:chgData name="Weifeng Xu" userId="e7aed605-a3dd-4d5a-a692-a87037af107b" providerId="ADAL" clId="{E2C397C8-7CBC-4156-A5FA-73BB20F00B19}" dt="2021-02-21T00:30:01.017" v="1504" actId="20577"/>
          <ac:spMkLst>
            <pc:docMk/>
            <pc:sldMk cId="3893497377" sldId="279"/>
            <ac:spMk id="8" creationId="{5DFB47A7-7EA1-4239-8D08-6BE43A2758D6}"/>
          </ac:spMkLst>
        </pc:spChg>
        <pc:spChg chg="add">
          <ac:chgData name="Weifeng Xu" userId="e7aed605-a3dd-4d5a-a692-a87037af107b" providerId="ADAL" clId="{E2C397C8-7CBC-4156-A5FA-73BB20F00B19}" dt="2021-02-21T00:28:13.415" v="1491" actId="26606"/>
          <ac:spMkLst>
            <pc:docMk/>
            <pc:sldMk cId="3893497377" sldId="279"/>
            <ac:spMk id="11" creationId="{D4771268-CB57-404A-9271-370EB28F6090}"/>
          </ac:spMkLst>
        </pc:spChg>
        <pc:picChg chg="add mod">
          <ac:chgData name="Weifeng Xu" userId="e7aed605-a3dd-4d5a-a692-a87037af107b" providerId="ADAL" clId="{E2C397C8-7CBC-4156-A5FA-73BB20F00B19}" dt="2021-02-21T00:28:13.415" v="1491" actId="26606"/>
          <ac:picMkLst>
            <pc:docMk/>
            <pc:sldMk cId="3893497377" sldId="279"/>
            <ac:picMk id="6" creationId="{ABB54DE2-2354-44B7-A5B8-B6178E67A41F}"/>
          </ac:picMkLst>
        </pc:picChg>
      </pc:sldChg>
      <pc:sldChg chg="new del">
        <pc:chgData name="Weifeng Xu" userId="e7aed605-a3dd-4d5a-a692-a87037af107b" providerId="ADAL" clId="{E2C397C8-7CBC-4156-A5FA-73BB20F00B19}" dt="2021-02-21T00:27:56.475" v="1487" actId="47"/>
        <pc:sldMkLst>
          <pc:docMk/>
          <pc:sldMk cId="1467949256" sldId="280"/>
        </pc:sldMkLst>
      </pc:sldChg>
      <pc:sldChg chg="addSp delSp modSp new mod modClrScheme chgLayout modNotesTx">
        <pc:chgData name="Weifeng Xu" userId="e7aed605-a3dd-4d5a-a692-a87037af107b" providerId="ADAL" clId="{E2C397C8-7CBC-4156-A5FA-73BB20F00B19}" dt="2021-02-21T00:46:37.028" v="1532" actId="20577"/>
        <pc:sldMkLst>
          <pc:docMk/>
          <pc:sldMk cId="2717765497" sldId="280"/>
        </pc:sldMkLst>
        <pc:spChg chg="del">
          <ac:chgData name="Weifeng Xu" userId="e7aed605-a3dd-4d5a-a692-a87037af107b" providerId="ADAL" clId="{E2C397C8-7CBC-4156-A5FA-73BB20F00B19}" dt="2021-02-21T00:29:29.266" v="1494" actId="700"/>
          <ac:spMkLst>
            <pc:docMk/>
            <pc:sldMk cId="2717765497" sldId="280"/>
            <ac:spMk id="2" creationId="{5831179B-BB84-46B3-9308-8A22AEC56368}"/>
          </ac:spMkLst>
        </pc:spChg>
        <pc:spChg chg="add mod">
          <ac:chgData name="Weifeng Xu" userId="e7aed605-a3dd-4d5a-a692-a87037af107b" providerId="ADAL" clId="{E2C397C8-7CBC-4156-A5FA-73BB20F00B19}" dt="2021-02-21T00:45:23.265" v="1517" actId="1076"/>
          <ac:spMkLst>
            <pc:docMk/>
            <pc:sldMk cId="2717765497" sldId="280"/>
            <ac:spMk id="5" creationId="{023132DB-3CDC-4AEF-99F9-6CDCADC1E8B2}"/>
          </ac:spMkLst>
        </pc:spChg>
        <pc:spChg chg="add mod">
          <ac:chgData name="Weifeng Xu" userId="e7aed605-a3dd-4d5a-a692-a87037af107b" providerId="ADAL" clId="{E2C397C8-7CBC-4156-A5FA-73BB20F00B19}" dt="2021-02-21T00:46:12.595" v="1528" actId="1076"/>
          <ac:spMkLst>
            <pc:docMk/>
            <pc:sldMk cId="2717765497" sldId="280"/>
            <ac:spMk id="9" creationId="{74A6976A-7318-4FA9-9ECA-2847D2265964}"/>
          </ac:spMkLst>
        </pc:spChg>
        <pc:picChg chg="add mod">
          <ac:chgData name="Weifeng Xu" userId="e7aed605-a3dd-4d5a-a692-a87037af107b" providerId="ADAL" clId="{E2C397C8-7CBC-4156-A5FA-73BB20F00B19}" dt="2021-02-21T00:45:23.265" v="1517" actId="1076"/>
          <ac:picMkLst>
            <pc:docMk/>
            <pc:sldMk cId="2717765497" sldId="280"/>
            <ac:picMk id="4" creationId="{54209F0F-3B6D-4649-8BFF-E28C26B5C342}"/>
          </ac:picMkLst>
        </pc:picChg>
        <pc:picChg chg="add mod">
          <ac:chgData name="Weifeng Xu" userId="e7aed605-a3dd-4d5a-a692-a87037af107b" providerId="ADAL" clId="{E2C397C8-7CBC-4156-A5FA-73BB20F00B19}" dt="2021-02-21T00:46:15.077" v="1529" actId="1076"/>
          <ac:picMkLst>
            <pc:docMk/>
            <pc:sldMk cId="2717765497" sldId="280"/>
            <ac:picMk id="7" creationId="{21C3E6BE-0DB8-4B88-AB8A-6018A1DA5459}"/>
          </ac:picMkLst>
        </pc:picChg>
      </pc:sldChg>
      <pc:sldChg chg="addSp modSp new mod modClrScheme chgLayout">
        <pc:chgData name="Weifeng Xu" userId="e7aed605-a3dd-4d5a-a692-a87037af107b" providerId="ADAL" clId="{E2C397C8-7CBC-4156-A5FA-73BB20F00B19}" dt="2021-02-21T21:20:32.933" v="3299" actId="20577"/>
        <pc:sldMkLst>
          <pc:docMk/>
          <pc:sldMk cId="1124687770" sldId="281"/>
        </pc:sldMkLst>
        <pc:spChg chg="add mod">
          <ac:chgData name="Weifeng Xu" userId="e7aed605-a3dd-4d5a-a692-a87037af107b" providerId="ADAL" clId="{E2C397C8-7CBC-4156-A5FA-73BB20F00B19}" dt="2021-02-21T02:41:19.806" v="2378" actId="20577"/>
          <ac:spMkLst>
            <pc:docMk/>
            <pc:sldMk cId="1124687770" sldId="281"/>
            <ac:spMk id="2" creationId="{C37798EF-DDD9-47BB-9617-E9176D9C0848}"/>
          </ac:spMkLst>
        </pc:spChg>
        <pc:spChg chg="add mod">
          <ac:chgData name="Weifeng Xu" userId="e7aed605-a3dd-4d5a-a692-a87037af107b" providerId="ADAL" clId="{E2C397C8-7CBC-4156-A5FA-73BB20F00B19}" dt="2021-02-21T21:20:32.933" v="3299" actId="20577"/>
          <ac:spMkLst>
            <pc:docMk/>
            <pc:sldMk cId="1124687770" sldId="281"/>
            <ac:spMk id="3" creationId="{53BC7E39-56B1-4577-B3B3-0C416960A03D}"/>
          </ac:spMkLst>
        </pc:spChg>
      </pc:sldChg>
      <pc:sldChg chg="addSp delSp modSp new mod modClrScheme chgLayout modNotesTx">
        <pc:chgData name="Weifeng Xu" userId="e7aed605-a3dd-4d5a-a692-a87037af107b" providerId="ADAL" clId="{E2C397C8-7CBC-4156-A5FA-73BB20F00B19}" dt="2021-02-21T02:40:58.767" v="2376" actId="1035"/>
        <pc:sldMkLst>
          <pc:docMk/>
          <pc:sldMk cId="213377847" sldId="282"/>
        </pc:sldMkLst>
        <pc:spChg chg="del">
          <ac:chgData name="Weifeng Xu" userId="e7aed605-a3dd-4d5a-a692-a87037af107b" providerId="ADAL" clId="{E2C397C8-7CBC-4156-A5FA-73BB20F00B19}" dt="2021-02-21T01:36:50.293" v="1595" actId="700"/>
          <ac:spMkLst>
            <pc:docMk/>
            <pc:sldMk cId="213377847" sldId="282"/>
            <ac:spMk id="2" creationId="{1BEB2D36-7FB2-435C-9040-A075B7FEAA14}"/>
          </ac:spMkLst>
        </pc:spChg>
        <pc:spChg chg="del">
          <ac:chgData name="Weifeng Xu" userId="e7aed605-a3dd-4d5a-a692-a87037af107b" providerId="ADAL" clId="{E2C397C8-7CBC-4156-A5FA-73BB20F00B19}" dt="2021-02-21T01:36:50.293" v="1595" actId="700"/>
          <ac:spMkLst>
            <pc:docMk/>
            <pc:sldMk cId="213377847" sldId="282"/>
            <ac:spMk id="3" creationId="{521A0E78-2E89-4292-99E0-2A45BCF10BFF}"/>
          </ac:spMkLst>
        </pc:spChg>
        <pc:spChg chg="add mod">
          <ac:chgData name="Weifeng Xu" userId="e7aed605-a3dd-4d5a-a692-a87037af107b" providerId="ADAL" clId="{E2C397C8-7CBC-4156-A5FA-73BB20F00B19}" dt="2021-02-21T01:40:21.691" v="1655" actId="14100"/>
          <ac:spMkLst>
            <pc:docMk/>
            <pc:sldMk cId="213377847" sldId="282"/>
            <ac:spMk id="8" creationId="{9ACACDC0-9377-4B53-A913-3429EEDFCD10}"/>
          </ac:spMkLst>
        </pc:spChg>
        <pc:spChg chg="add mod">
          <ac:chgData name="Weifeng Xu" userId="e7aed605-a3dd-4d5a-a692-a87037af107b" providerId="ADAL" clId="{E2C397C8-7CBC-4156-A5FA-73BB20F00B19}" dt="2021-02-21T01:40:55.545" v="1678" actId="20577"/>
          <ac:spMkLst>
            <pc:docMk/>
            <pc:sldMk cId="213377847" sldId="282"/>
            <ac:spMk id="9" creationId="{35107F10-684A-4413-B57A-E7AA4AD9314F}"/>
          </ac:spMkLst>
        </pc:spChg>
        <pc:spChg chg="add mod">
          <ac:chgData name="Weifeng Xu" userId="e7aed605-a3dd-4d5a-a692-a87037af107b" providerId="ADAL" clId="{E2C397C8-7CBC-4156-A5FA-73BB20F00B19}" dt="2021-02-21T01:41:31.216" v="1730" actId="20577"/>
          <ac:spMkLst>
            <pc:docMk/>
            <pc:sldMk cId="213377847" sldId="282"/>
            <ac:spMk id="10" creationId="{91C62E42-CCF3-4C01-B329-4B5FE67D4321}"/>
          </ac:spMkLst>
        </pc:spChg>
        <pc:spChg chg="add del mod">
          <ac:chgData name="Weifeng Xu" userId="e7aed605-a3dd-4d5a-a692-a87037af107b" providerId="ADAL" clId="{E2C397C8-7CBC-4156-A5FA-73BB20F00B19}" dt="2021-02-21T01:43:57.149" v="1739" actId="478"/>
          <ac:spMkLst>
            <pc:docMk/>
            <pc:sldMk cId="213377847" sldId="282"/>
            <ac:spMk id="11" creationId="{D63540C4-2AA2-46E2-9094-695EDCDE18F0}"/>
          </ac:spMkLst>
        </pc:spChg>
        <pc:picChg chg="add mod">
          <ac:chgData name="Weifeng Xu" userId="e7aed605-a3dd-4d5a-a692-a87037af107b" providerId="ADAL" clId="{E2C397C8-7CBC-4156-A5FA-73BB20F00B19}" dt="2021-02-21T02:40:58.767" v="2376" actId="1035"/>
          <ac:picMkLst>
            <pc:docMk/>
            <pc:sldMk cId="213377847" sldId="282"/>
            <ac:picMk id="5" creationId="{B010B019-9991-4F07-996F-F3D8B413E6AB}"/>
          </ac:picMkLst>
        </pc:picChg>
        <pc:picChg chg="add mod">
          <ac:chgData name="Weifeng Xu" userId="e7aed605-a3dd-4d5a-a692-a87037af107b" providerId="ADAL" clId="{E2C397C8-7CBC-4156-A5FA-73BB20F00B19}" dt="2021-02-21T02:40:48.565" v="2371" actId="14100"/>
          <ac:picMkLst>
            <pc:docMk/>
            <pc:sldMk cId="213377847" sldId="282"/>
            <ac:picMk id="7" creationId="{FAB6144D-4AA1-4A44-8D9B-8F5B3F74F9BF}"/>
          </ac:picMkLst>
        </pc:picChg>
      </pc:sldChg>
      <pc:sldChg chg="addSp modSp new mod modNotesTx">
        <pc:chgData name="Weifeng Xu" userId="e7aed605-a3dd-4d5a-a692-a87037af107b" providerId="ADAL" clId="{E2C397C8-7CBC-4156-A5FA-73BB20F00B19}" dt="2021-02-21T02:33:56.925" v="2354" actId="1076"/>
        <pc:sldMkLst>
          <pc:docMk/>
          <pc:sldMk cId="2310324940" sldId="283"/>
        </pc:sldMkLst>
        <pc:spChg chg="add mod">
          <ac:chgData name="Weifeng Xu" userId="e7aed605-a3dd-4d5a-a692-a87037af107b" providerId="ADAL" clId="{E2C397C8-7CBC-4156-A5FA-73BB20F00B19}" dt="2021-02-21T02:33:46.717" v="2351" actId="1037"/>
          <ac:spMkLst>
            <pc:docMk/>
            <pc:sldMk cId="2310324940" sldId="283"/>
            <ac:spMk id="4" creationId="{54929AE0-8714-4BDF-9FDA-A134C4753B86}"/>
          </ac:spMkLst>
        </pc:spChg>
        <pc:spChg chg="add mod">
          <ac:chgData name="Weifeng Xu" userId="e7aed605-a3dd-4d5a-a692-a87037af107b" providerId="ADAL" clId="{E2C397C8-7CBC-4156-A5FA-73BB20F00B19}" dt="2021-02-21T02:33:50.985" v="2352" actId="1076"/>
          <ac:spMkLst>
            <pc:docMk/>
            <pc:sldMk cId="2310324940" sldId="283"/>
            <ac:spMk id="5" creationId="{124211A0-880E-4592-8F83-DB360AB2E612}"/>
          </ac:spMkLst>
        </pc:spChg>
        <pc:picChg chg="add mod">
          <ac:chgData name="Weifeng Xu" userId="e7aed605-a3dd-4d5a-a692-a87037af107b" providerId="ADAL" clId="{E2C397C8-7CBC-4156-A5FA-73BB20F00B19}" dt="2021-02-21T02:33:46.717" v="2351" actId="1037"/>
          <ac:picMkLst>
            <pc:docMk/>
            <pc:sldMk cId="2310324940" sldId="283"/>
            <ac:picMk id="3" creationId="{FBD7E3D9-4BBF-4C34-846A-A671AA854005}"/>
          </ac:picMkLst>
        </pc:picChg>
        <pc:picChg chg="add mod">
          <ac:chgData name="Weifeng Xu" userId="e7aed605-a3dd-4d5a-a692-a87037af107b" providerId="ADAL" clId="{E2C397C8-7CBC-4156-A5FA-73BB20F00B19}" dt="2021-02-21T02:33:56.925" v="2354" actId="1076"/>
          <ac:picMkLst>
            <pc:docMk/>
            <pc:sldMk cId="2310324940" sldId="283"/>
            <ac:picMk id="6" creationId="{4F545953-BDC6-49A6-9130-9F53F8B84D63}"/>
          </ac:picMkLst>
        </pc:picChg>
      </pc:sldChg>
      <pc:sldChg chg="addSp modSp new mod setBg modNotesTx">
        <pc:chgData name="Weifeng Xu" userId="e7aed605-a3dd-4d5a-a692-a87037af107b" providerId="ADAL" clId="{E2C397C8-7CBC-4156-A5FA-73BB20F00B19}" dt="2021-02-21T02:43:26.449" v="2407" actId="1076"/>
        <pc:sldMkLst>
          <pc:docMk/>
          <pc:sldMk cId="4190042144" sldId="284"/>
        </pc:sldMkLst>
        <pc:spChg chg="add mod">
          <ac:chgData name="Weifeng Xu" userId="e7aed605-a3dd-4d5a-a692-a87037af107b" providerId="ADAL" clId="{E2C397C8-7CBC-4156-A5FA-73BB20F00B19}" dt="2021-02-21T02:43:26.449" v="2407" actId="1076"/>
          <ac:spMkLst>
            <pc:docMk/>
            <pc:sldMk cId="4190042144" sldId="284"/>
            <ac:spMk id="4" creationId="{15FA9DB9-F576-436F-A06B-BDF4C7953095}"/>
          </ac:spMkLst>
        </pc:spChg>
        <pc:picChg chg="add mod">
          <ac:chgData name="Weifeng Xu" userId="e7aed605-a3dd-4d5a-a692-a87037af107b" providerId="ADAL" clId="{E2C397C8-7CBC-4156-A5FA-73BB20F00B19}" dt="2021-02-21T02:17:52.168" v="1810" actId="27614"/>
          <ac:picMkLst>
            <pc:docMk/>
            <pc:sldMk cId="4190042144" sldId="284"/>
            <ac:picMk id="3" creationId="{2B375B4D-1B8E-4FA7-BC25-BBDC2BB9C0B6}"/>
          </ac:picMkLst>
        </pc:picChg>
      </pc:sldChg>
      <pc:sldChg chg="addSp modSp new mod setBg">
        <pc:chgData name="Weifeng Xu" userId="e7aed605-a3dd-4d5a-a692-a87037af107b" providerId="ADAL" clId="{E2C397C8-7CBC-4156-A5FA-73BB20F00B19}" dt="2021-02-21T02:34:36.443" v="2370" actId="14100"/>
        <pc:sldMkLst>
          <pc:docMk/>
          <pc:sldMk cId="2150242308" sldId="285"/>
        </pc:sldMkLst>
        <pc:spChg chg="add mod">
          <ac:chgData name="Weifeng Xu" userId="e7aed605-a3dd-4d5a-a692-a87037af107b" providerId="ADAL" clId="{E2C397C8-7CBC-4156-A5FA-73BB20F00B19}" dt="2021-02-21T02:34:36.443" v="2370" actId="14100"/>
          <ac:spMkLst>
            <pc:docMk/>
            <pc:sldMk cId="2150242308" sldId="285"/>
            <ac:spMk id="4" creationId="{0FD55DB6-2890-40D1-B604-9B9D955D0EFF}"/>
          </ac:spMkLst>
        </pc:spChg>
        <pc:picChg chg="add mod">
          <ac:chgData name="Weifeng Xu" userId="e7aed605-a3dd-4d5a-a692-a87037af107b" providerId="ADAL" clId="{E2C397C8-7CBC-4156-A5FA-73BB20F00B19}" dt="2021-02-21T02:33:20.020" v="2327" actId="26606"/>
          <ac:picMkLst>
            <pc:docMk/>
            <pc:sldMk cId="2150242308" sldId="285"/>
            <ac:picMk id="3" creationId="{ECDB4AB4-83B7-4CCC-9C1E-5707BD9A7019}"/>
          </ac:picMkLst>
        </pc:picChg>
      </pc:sldChg>
      <pc:sldChg chg="addSp modSp new del mod">
        <pc:chgData name="Weifeng Xu" userId="e7aed605-a3dd-4d5a-a692-a87037af107b" providerId="ADAL" clId="{E2C397C8-7CBC-4156-A5FA-73BB20F00B19}" dt="2021-02-21T02:30:28.783" v="2322" actId="47"/>
        <pc:sldMkLst>
          <pc:docMk/>
          <pc:sldMk cId="3498547484" sldId="285"/>
        </pc:sldMkLst>
        <pc:picChg chg="add mod">
          <ac:chgData name="Weifeng Xu" userId="e7aed605-a3dd-4d5a-a692-a87037af107b" providerId="ADAL" clId="{E2C397C8-7CBC-4156-A5FA-73BB20F00B19}" dt="2021-02-21T02:23:08.330" v="1956" actId="1440"/>
          <ac:picMkLst>
            <pc:docMk/>
            <pc:sldMk cId="3498547484" sldId="285"/>
            <ac:picMk id="3" creationId="{84AB6BB9-8F18-44D1-91FC-6C068C386C44}"/>
          </ac:picMkLst>
        </pc:picChg>
      </pc:sldChg>
      <pc:sldChg chg="addSp delSp modSp new mod modClrScheme chgLayout modNotesTx">
        <pc:chgData name="Weifeng Xu" userId="e7aed605-a3dd-4d5a-a692-a87037af107b" providerId="ADAL" clId="{E2C397C8-7CBC-4156-A5FA-73BB20F00B19}" dt="2021-02-21T15:14:22.721" v="2759"/>
        <pc:sldMkLst>
          <pc:docMk/>
          <pc:sldMk cId="1913633300" sldId="286"/>
        </pc:sldMkLst>
        <pc:spChg chg="add del mod ord">
          <ac:chgData name="Weifeng Xu" userId="e7aed605-a3dd-4d5a-a692-a87037af107b" providerId="ADAL" clId="{E2C397C8-7CBC-4156-A5FA-73BB20F00B19}" dt="2021-02-21T02:53:50.450" v="2410" actId="700"/>
          <ac:spMkLst>
            <pc:docMk/>
            <pc:sldMk cId="1913633300" sldId="286"/>
            <ac:spMk id="2" creationId="{A68D01EB-398D-4FB0-B057-2E68F829CCC2}"/>
          </ac:spMkLst>
        </pc:spChg>
        <pc:spChg chg="add del mod">
          <ac:chgData name="Weifeng Xu" userId="e7aed605-a3dd-4d5a-a692-a87037af107b" providerId="ADAL" clId="{E2C397C8-7CBC-4156-A5FA-73BB20F00B19}" dt="2021-02-21T02:53:50.450" v="2410" actId="700"/>
          <ac:spMkLst>
            <pc:docMk/>
            <pc:sldMk cId="1913633300" sldId="286"/>
            <ac:spMk id="3" creationId="{393041FB-17E9-436B-A5B1-8C2D907E7250}"/>
          </ac:spMkLst>
        </pc:spChg>
        <pc:spChg chg="add mod ord">
          <ac:chgData name="Weifeng Xu" userId="e7aed605-a3dd-4d5a-a692-a87037af107b" providerId="ADAL" clId="{E2C397C8-7CBC-4156-A5FA-73BB20F00B19}" dt="2021-02-21T02:53:53.459" v="2411"/>
          <ac:spMkLst>
            <pc:docMk/>
            <pc:sldMk cId="1913633300" sldId="286"/>
            <ac:spMk id="4" creationId="{62C9769D-76D6-43AE-9E20-2688E5318C85}"/>
          </ac:spMkLst>
        </pc:spChg>
        <pc:picChg chg="add mod">
          <ac:chgData name="Weifeng Xu" userId="e7aed605-a3dd-4d5a-a692-a87037af107b" providerId="ADAL" clId="{E2C397C8-7CBC-4156-A5FA-73BB20F00B19}" dt="2021-02-21T03:01:47.571" v="2415" actId="14100"/>
          <ac:picMkLst>
            <pc:docMk/>
            <pc:sldMk cId="1913633300" sldId="286"/>
            <ac:picMk id="6" creationId="{98D7C55E-EBB0-4C1A-8F9C-6E45BCE09B65}"/>
          </ac:picMkLst>
        </pc:picChg>
      </pc:sldChg>
      <pc:sldChg chg="addSp delSp modSp new mod modClrScheme chgLayout modNotesTx">
        <pc:chgData name="Weifeng Xu" userId="e7aed605-a3dd-4d5a-a692-a87037af107b" providerId="ADAL" clId="{E2C397C8-7CBC-4156-A5FA-73BB20F00B19}" dt="2021-02-21T14:12:01.111" v="2510" actId="20577"/>
        <pc:sldMkLst>
          <pc:docMk/>
          <pc:sldMk cId="1660637864" sldId="287"/>
        </pc:sldMkLst>
        <pc:spChg chg="mod ord">
          <ac:chgData name="Weifeng Xu" userId="e7aed605-a3dd-4d5a-a692-a87037af107b" providerId="ADAL" clId="{E2C397C8-7CBC-4156-A5FA-73BB20F00B19}" dt="2021-02-21T14:10:58.474" v="2428" actId="700"/>
          <ac:spMkLst>
            <pc:docMk/>
            <pc:sldMk cId="1660637864" sldId="287"/>
            <ac:spMk id="2" creationId="{B4177262-A618-4F2E-BBB1-2E13D5B22015}"/>
          </ac:spMkLst>
        </pc:spChg>
        <pc:spChg chg="add mod ord">
          <ac:chgData name="Weifeng Xu" userId="e7aed605-a3dd-4d5a-a692-a87037af107b" providerId="ADAL" clId="{E2C397C8-7CBC-4156-A5FA-73BB20F00B19}" dt="2021-02-21T14:12:01.111" v="2510" actId="20577"/>
          <ac:spMkLst>
            <pc:docMk/>
            <pc:sldMk cId="1660637864" sldId="287"/>
            <ac:spMk id="5" creationId="{A54AA9C2-53A9-4795-A649-9483443B0CFB}"/>
          </ac:spMkLst>
        </pc:spChg>
        <pc:picChg chg="add del">
          <ac:chgData name="Weifeng Xu" userId="e7aed605-a3dd-4d5a-a692-a87037af107b" providerId="ADAL" clId="{E2C397C8-7CBC-4156-A5FA-73BB20F00B19}" dt="2021-02-21T14:10:53.376" v="2427" actId="478"/>
          <ac:picMkLst>
            <pc:docMk/>
            <pc:sldMk cId="1660637864" sldId="287"/>
            <ac:picMk id="4" creationId="{83B2BA80-F8F8-415B-A1B0-09C3F844FD89}"/>
          </ac:picMkLst>
        </pc:picChg>
      </pc:sldChg>
      <pc:sldChg chg="addSp delSp modSp new mod modClrScheme chgLayout modNotesTx">
        <pc:chgData name="Weifeng Xu" userId="e7aed605-a3dd-4d5a-a692-a87037af107b" providerId="ADAL" clId="{E2C397C8-7CBC-4156-A5FA-73BB20F00B19}" dt="2021-02-21T14:42:37.153" v="2676" actId="207"/>
        <pc:sldMkLst>
          <pc:docMk/>
          <pc:sldMk cId="2813356601" sldId="288"/>
        </pc:sldMkLst>
        <pc:spChg chg="del">
          <ac:chgData name="Weifeng Xu" userId="e7aed605-a3dd-4d5a-a692-a87037af107b" providerId="ADAL" clId="{E2C397C8-7CBC-4156-A5FA-73BB20F00B19}" dt="2021-02-21T14:14:54.683" v="2512" actId="700"/>
          <ac:spMkLst>
            <pc:docMk/>
            <pc:sldMk cId="2813356601" sldId="288"/>
            <ac:spMk id="2" creationId="{1E85D047-4640-4D98-B510-FB8CB333CDD0}"/>
          </ac:spMkLst>
        </pc:spChg>
        <pc:spChg chg="del">
          <ac:chgData name="Weifeng Xu" userId="e7aed605-a3dd-4d5a-a692-a87037af107b" providerId="ADAL" clId="{E2C397C8-7CBC-4156-A5FA-73BB20F00B19}" dt="2021-02-21T14:14:54.683" v="2512" actId="700"/>
          <ac:spMkLst>
            <pc:docMk/>
            <pc:sldMk cId="2813356601" sldId="288"/>
            <ac:spMk id="3" creationId="{53AF9BD1-AF64-4497-81E3-E81F43E76EA2}"/>
          </ac:spMkLst>
        </pc:spChg>
        <pc:spChg chg="add mod">
          <ac:chgData name="Weifeng Xu" userId="e7aed605-a3dd-4d5a-a692-a87037af107b" providerId="ADAL" clId="{E2C397C8-7CBC-4156-A5FA-73BB20F00B19}" dt="2021-02-21T14:42:17.403" v="2675" actId="1076"/>
          <ac:spMkLst>
            <pc:docMk/>
            <pc:sldMk cId="2813356601" sldId="288"/>
            <ac:spMk id="7" creationId="{9940C10A-27D0-4255-ABE8-849A1FDC144F}"/>
          </ac:spMkLst>
        </pc:spChg>
        <pc:spChg chg="add del">
          <ac:chgData name="Weifeng Xu" userId="e7aed605-a3dd-4d5a-a692-a87037af107b" providerId="ADAL" clId="{E2C397C8-7CBC-4156-A5FA-73BB20F00B19}" dt="2021-02-21T14:34:30.662" v="2542"/>
          <ac:spMkLst>
            <pc:docMk/>
            <pc:sldMk cId="2813356601" sldId="288"/>
            <ac:spMk id="8" creationId="{6909900D-D4E1-4694-A69E-4F6351992806}"/>
          </ac:spMkLst>
        </pc:spChg>
        <pc:spChg chg="add mod">
          <ac:chgData name="Weifeng Xu" userId="e7aed605-a3dd-4d5a-a692-a87037af107b" providerId="ADAL" clId="{E2C397C8-7CBC-4156-A5FA-73BB20F00B19}" dt="2021-02-21T14:42:37.153" v="2676" actId="207"/>
          <ac:spMkLst>
            <pc:docMk/>
            <pc:sldMk cId="2813356601" sldId="288"/>
            <ac:spMk id="10" creationId="{665BB56A-ED22-4750-9CF3-404C81CFF845}"/>
          </ac:spMkLst>
        </pc:spChg>
        <pc:picChg chg="add mod">
          <ac:chgData name="Weifeng Xu" userId="e7aed605-a3dd-4d5a-a692-a87037af107b" providerId="ADAL" clId="{E2C397C8-7CBC-4156-A5FA-73BB20F00B19}" dt="2021-02-21T14:42:13.529" v="2674" actId="1035"/>
          <ac:picMkLst>
            <pc:docMk/>
            <pc:sldMk cId="2813356601" sldId="288"/>
            <ac:picMk id="5" creationId="{FFD1C7DC-3239-40CC-A8EE-43B917769061}"/>
          </ac:picMkLst>
        </pc:picChg>
      </pc:sldChg>
      <pc:sldChg chg="addSp modSp new mod modNotesTx">
        <pc:chgData name="Weifeng Xu" userId="e7aed605-a3dd-4d5a-a692-a87037af107b" providerId="ADAL" clId="{E2C397C8-7CBC-4156-A5FA-73BB20F00B19}" dt="2021-02-21T20:22:58.630" v="3124"/>
        <pc:sldMkLst>
          <pc:docMk/>
          <pc:sldMk cId="454988193" sldId="289"/>
        </pc:sldMkLst>
        <pc:spChg chg="add mod">
          <ac:chgData name="Weifeng Xu" userId="e7aed605-a3dd-4d5a-a692-a87037af107b" providerId="ADAL" clId="{E2C397C8-7CBC-4156-A5FA-73BB20F00B19}" dt="2021-02-21T14:58:55.027" v="2744" actId="14100"/>
          <ac:spMkLst>
            <pc:docMk/>
            <pc:sldMk cId="454988193" sldId="289"/>
            <ac:spMk id="4" creationId="{33AC2342-9D27-4692-A53A-F4C61E9FFD32}"/>
          </ac:spMkLst>
        </pc:spChg>
        <pc:picChg chg="add mod">
          <ac:chgData name="Weifeng Xu" userId="e7aed605-a3dd-4d5a-a692-a87037af107b" providerId="ADAL" clId="{E2C397C8-7CBC-4156-A5FA-73BB20F00B19}" dt="2021-02-21T14:58:07.218" v="2680" actId="1076"/>
          <ac:picMkLst>
            <pc:docMk/>
            <pc:sldMk cId="454988193" sldId="289"/>
            <ac:picMk id="3" creationId="{C8B3A443-DBD7-42F9-A8B9-E22A341F19CE}"/>
          </ac:picMkLst>
        </pc:picChg>
      </pc:sldChg>
      <pc:sldChg chg="addSp modSp new mod modClrScheme chgLayout">
        <pc:chgData name="Weifeng Xu" userId="e7aed605-a3dd-4d5a-a692-a87037af107b" providerId="ADAL" clId="{E2C397C8-7CBC-4156-A5FA-73BB20F00B19}" dt="2021-02-21T15:25:17.924" v="2863" actId="20577"/>
        <pc:sldMkLst>
          <pc:docMk/>
          <pc:sldMk cId="1361875274" sldId="290"/>
        </pc:sldMkLst>
        <pc:spChg chg="add mod">
          <ac:chgData name="Weifeng Xu" userId="e7aed605-a3dd-4d5a-a692-a87037af107b" providerId="ADAL" clId="{E2C397C8-7CBC-4156-A5FA-73BB20F00B19}" dt="2021-02-21T15:11:51.940" v="2756" actId="20577"/>
          <ac:spMkLst>
            <pc:docMk/>
            <pc:sldMk cId="1361875274" sldId="290"/>
            <ac:spMk id="2" creationId="{ABD3ED8D-DA83-4E6F-B859-C0E52507E07A}"/>
          </ac:spMkLst>
        </pc:spChg>
        <pc:spChg chg="add mod">
          <ac:chgData name="Weifeng Xu" userId="e7aed605-a3dd-4d5a-a692-a87037af107b" providerId="ADAL" clId="{E2C397C8-7CBC-4156-A5FA-73BB20F00B19}" dt="2021-02-21T15:25:17.924" v="2863" actId="20577"/>
          <ac:spMkLst>
            <pc:docMk/>
            <pc:sldMk cId="1361875274" sldId="290"/>
            <ac:spMk id="3" creationId="{D001902B-1B48-4E0F-8E46-C85E824FE13B}"/>
          </ac:spMkLst>
        </pc:spChg>
      </pc:sldChg>
      <pc:sldChg chg="addSp delSp modSp new mod modClrScheme chgLayout">
        <pc:chgData name="Weifeng Xu" userId="e7aed605-a3dd-4d5a-a692-a87037af107b" providerId="ADAL" clId="{E2C397C8-7CBC-4156-A5FA-73BB20F00B19}" dt="2021-02-21T15:50:19.970" v="2923" actId="20577"/>
        <pc:sldMkLst>
          <pc:docMk/>
          <pc:sldMk cId="1082077304" sldId="291"/>
        </pc:sldMkLst>
        <pc:spChg chg="del">
          <ac:chgData name="Weifeng Xu" userId="e7aed605-a3dd-4d5a-a692-a87037af107b" providerId="ADAL" clId="{E2C397C8-7CBC-4156-A5FA-73BB20F00B19}" dt="2021-02-21T15:25:27.703" v="2865" actId="700"/>
          <ac:spMkLst>
            <pc:docMk/>
            <pc:sldMk cId="1082077304" sldId="291"/>
            <ac:spMk id="2" creationId="{A9001F89-34F3-44AA-B4F4-CCCBD22953AB}"/>
          </ac:spMkLst>
        </pc:spChg>
        <pc:spChg chg="del">
          <ac:chgData name="Weifeng Xu" userId="e7aed605-a3dd-4d5a-a692-a87037af107b" providerId="ADAL" clId="{E2C397C8-7CBC-4156-A5FA-73BB20F00B19}" dt="2021-02-21T15:25:27.703" v="2865" actId="700"/>
          <ac:spMkLst>
            <pc:docMk/>
            <pc:sldMk cId="1082077304" sldId="291"/>
            <ac:spMk id="3" creationId="{89828827-6993-46DB-A46F-D5A05C0A1984}"/>
          </ac:spMkLst>
        </pc:spChg>
        <pc:spChg chg="add mod">
          <ac:chgData name="Weifeng Xu" userId="e7aed605-a3dd-4d5a-a692-a87037af107b" providerId="ADAL" clId="{E2C397C8-7CBC-4156-A5FA-73BB20F00B19}" dt="2021-02-21T15:36:38.095" v="2880" actId="1076"/>
          <ac:spMkLst>
            <pc:docMk/>
            <pc:sldMk cId="1082077304" sldId="291"/>
            <ac:spMk id="7" creationId="{8BAE04E8-7E3A-46AF-BDDC-5A3E5C0532C8}"/>
          </ac:spMkLst>
        </pc:spChg>
        <pc:spChg chg="add mod">
          <ac:chgData name="Weifeng Xu" userId="e7aed605-a3dd-4d5a-a692-a87037af107b" providerId="ADAL" clId="{E2C397C8-7CBC-4156-A5FA-73BB20F00B19}" dt="2021-02-21T15:50:19.970" v="2923" actId="20577"/>
          <ac:spMkLst>
            <pc:docMk/>
            <pc:sldMk cId="1082077304" sldId="291"/>
            <ac:spMk id="11" creationId="{CF847E5C-EA64-4870-931B-7FDC816ABB3B}"/>
          </ac:spMkLst>
        </pc:spChg>
        <pc:picChg chg="add mod">
          <ac:chgData name="Weifeng Xu" userId="e7aed605-a3dd-4d5a-a692-a87037af107b" providerId="ADAL" clId="{E2C397C8-7CBC-4156-A5FA-73BB20F00B19}" dt="2021-02-21T15:36:38.095" v="2880" actId="1076"/>
          <ac:picMkLst>
            <pc:docMk/>
            <pc:sldMk cId="1082077304" sldId="291"/>
            <ac:picMk id="5" creationId="{2FF7634D-9DD1-4216-87D9-319DB8104ADC}"/>
          </ac:picMkLst>
        </pc:picChg>
        <pc:picChg chg="add mod">
          <ac:chgData name="Weifeng Xu" userId="e7aed605-a3dd-4d5a-a692-a87037af107b" providerId="ADAL" clId="{E2C397C8-7CBC-4156-A5FA-73BB20F00B19}" dt="2021-02-21T15:36:38.095" v="2880" actId="1076"/>
          <ac:picMkLst>
            <pc:docMk/>
            <pc:sldMk cId="1082077304" sldId="291"/>
            <ac:picMk id="9" creationId="{FB9A16D1-0EA6-43F4-B2DF-81A690137857}"/>
          </ac:picMkLst>
        </pc:picChg>
      </pc:sldChg>
      <pc:sldChg chg="addSp delSp modSp new mod modClrScheme chgLayout">
        <pc:chgData name="Weifeng Xu" userId="e7aed605-a3dd-4d5a-a692-a87037af107b" providerId="ADAL" clId="{E2C397C8-7CBC-4156-A5FA-73BB20F00B19}" dt="2021-02-21T16:07:00.244" v="2938" actId="1076"/>
        <pc:sldMkLst>
          <pc:docMk/>
          <pc:sldMk cId="1901839652" sldId="292"/>
        </pc:sldMkLst>
        <pc:spChg chg="add mod">
          <ac:chgData name="Weifeng Xu" userId="e7aed605-a3dd-4d5a-a692-a87037af107b" providerId="ADAL" clId="{E2C397C8-7CBC-4156-A5FA-73BB20F00B19}" dt="2021-02-21T15:50:57.962" v="2926"/>
          <ac:spMkLst>
            <pc:docMk/>
            <pc:sldMk cId="1901839652" sldId="292"/>
            <ac:spMk id="2" creationId="{841A0BC5-648C-41AD-AACA-4CCFD1271FF5}"/>
          </ac:spMkLst>
        </pc:spChg>
        <pc:picChg chg="add mod">
          <ac:chgData name="Weifeng Xu" userId="e7aed605-a3dd-4d5a-a692-a87037af107b" providerId="ADAL" clId="{E2C397C8-7CBC-4156-A5FA-73BB20F00B19}" dt="2021-02-21T16:03:40.724" v="2929" actId="1076"/>
          <ac:picMkLst>
            <pc:docMk/>
            <pc:sldMk cId="1901839652" sldId="292"/>
            <ac:picMk id="4" creationId="{8E96E5E9-11B6-410A-BE23-BD7A82D82B33}"/>
          </ac:picMkLst>
        </pc:picChg>
        <pc:picChg chg="add del mod">
          <ac:chgData name="Weifeng Xu" userId="e7aed605-a3dd-4d5a-a692-a87037af107b" providerId="ADAL" clId="{E2C397C8-7CBC-4156-A5FA-73BB20F00B19}" dt="2021-02-21T16:06:24.185" v="2934" actId="478"/>
          <ac:picMkLst>
            <pc:docMk/>
            <pc:sldMk cId="1901839652" sldId="292"/>
            <ac:picMk id="6" creationId="{9AB39C96-5754-45C2-A833-26FD507B936F}"/>
          </ac:picMkLst>
        </pc:picChg>
        <pc:picChg chg="add mod">
          <ac:chgData name="Weifeng Xu" userId="e7aed605-a3dd-4d5a-a692-a87037af107b" providerId="ADAL" clId="{E2C397C8-7CBC-4156-A5FA-73BB20F00B19}" dt="2021-02-21T16:07:00.244" v="2938" actId="1076"/>
          <ac:picMkLst>
            <pc:docMk/>
            <pc:sldMk cId="1901839652" sldId="292"/>
            <ac:picMk id="8" creationId="{95368697-5B76-4E63-8130-9FEDE618E9D0}"/>
          </ac:picMkLst>
        </pc:picChg>
      </pc:sldChg>
      <pc:sldChg chg="addSp modSp new mod modClrScheme chgLayout modNotesTx">
        <pc:chgData name="Weifeng Xu" userId="e7aed605-a3dd-4d5a-a692-a87037af107b" providerId="ADAL" clId="{E2C397C8-7CBC-4156-A5FA-73BB20F00B19}" dt="2021-02-21T19:55:08.112" v="2986" actId="6549"/>
        <pc:sldMkLst>
          <pc:docMk/>
          <pc:sldMk cId="2796062936" sldId="293"/>
        </pc:sldMkLst>
        <pc:spChg chg="mod ord">
          <ac:chgData name="Weifeng Xu" userId="e7aed605-a3dd-4d5a-a692-a87037af107b" providerId="ADAL" clId="{E2C397C8-7CBC-4156-A5FA-73BB20F00B19}" dt="2021-02-21T19:51:05.349" v="2956" actId="700"/>
          <ac:spMkLst>
            <pc:docMk/>
            <pc:sldMk cId="2796062936" sldId="293"/>
            <ac:spMk id="2" creationId="{F9918581-165C-40EB-A75B-ABBA89D957FA}"/>
          </ac:spMkLst>
        </pc:spChg>
        <pc:spChg chg="add mod ord">
          <ac:chgData name="Weifeng Xu" userId="e7aed605-a3dd-4d5a-a692-a87037af107b" providerId="ADAL" clId="{E2C397C8-7CBC-4156-A5FA-73BB20F00B19}" dt="2021-02-21T19:55:08.112" v="2986" actId="6549"/>
          <ac:spMkLst>
            <pc:docMk/>
            <pc:sldMk cId="2796062936" sldId="293"/>
            <ac:spMk id="3" creationId="{A753A0DF-1258-4DD0-9BFC-4F35F79A8B25}"/>
          </ac:spMkLst>
        </pc:spChg>
      </pc:sldChg>
      <pc:sldChg chg="addSp delSp modSp new mod modClrScheme chgLayout">
        <pc:chgData name="Weifeng Xu" userId="e7aed605-a3dd-4d5a-a692-a87037af107b" providerId="ADAL" clId="{E2C397C8-7CBC-4156-A5FA-73BB20F00B19}" dt="2021-02-21T16:13:04.264" v="2955" actId="27636"/>
        <pc:sldMkLst>
          <pc:docMk/>
          <pc:sldMk cId="3644860481" sldId="294"/>
        </pc:sldMkLst>
        <pc:spChg chg="del mod ord">
          <ac:chgData name="Weifeng Xu" userId="e7aed605-a3dd-4d5a-a692-a87037af107b" providerId="ADAL" clId="{E2C397C8-7CBC-4156-A5FA-73BB20F00B19}" dt="2021-02-21T16:12:20.519" v="2942" actId="700"/>
          <ac:spMkLst>
            <pc:docMk/>
            <pc:sldMk cId="3644860481" sldId="294"/>
            <ac:spMk id="2" creationId="{9BD9B0A0-AD3E-49B4-9C04-FEC02EEEBFEB}"/>
          </ac:spMkLst>
        </pc:spChg>
        <pc:spChg chg="add mod ord">
          <ac:chgData name="Weifeng Xu" userId="e7aed605-a3dd-4d5a-a692-a87037af107b" providerId="ADAL" clId="{E2C397C8-7CBC-4156-A5FA-73BB20F00B19}" dt="2021-02-21T16:12:28.864" v="2943"/>
          <ac:spMkLst>
            <pc:docMk/>
            <pc:sldMk cId="3644860481" sldId="294"/>
            <ac:spMk id="3" creationId="{AAE991E1-6369-414C-B47F-30C34764CF44}"/>
          </ac:spMkLst>
        </pc:spChg>
        <pc:spChg chg="add mod ord">
          <ac:chgData name="Weifeng Xu" userId="e7aed605-a3dd-4d5a-a692-a87037af107b" providerId="ADAL" clId="{E2C397C8-7CBC-4156-A5FA-73BB20F00B19}" dt="2021-02-21T16:13:04.264" v="2955" actId="27636"/>
          <ac:spMkLst>
            <pc:docMk/>
            <pc:sldMk cId="3644860481" sldId="294"/>
            <ac:spMk id="4" creationId="{EF37EF6E-C4F9-448F-BADC-0E368955265B}"/>
          </ac:spMkLst>
        </pc:spChg>
      </pc:sldChg>
      <pc:sldChg chg="addSp delSp modSp new mod setBg modClrScheme chgLayout modNotesTx">
        <pc:chgData name="Weifeng Xu" userId="e7aed605-a3dd-4d5a-a692-a87037af107b" providerId="ADAL" clId="{E2C397C8-7CBC-4156-A5FA-73BB20F00B19}" dt="2021-02-21T20:50:50.442" v="3134" actId="20577"/>
        <pc:sldMkLst>
          <pc:docMk/>
          <pc:sldMk cId="2364868044" sldId="295"/>
        </pc:sldMkLst>
        <pc:spChg chg="del">
          <ac:chgData name="Weifeng Xu" userId="e7aed605-a3dd-4d5a-a692-a87037af107b" providerId="ADAL" clId="{E2C397C8-7CBC-4156-A5FA-73BB20F00B19}" dt="2021-02-21T20:08:56.743" v="2991" actId="700"/>
          <ac:spMkLst>
            <pc:docMk/>
            <pc:sldMk cId="2364868044" sldId="295"/>
            <ac:spMk id="2" creationId="{0C1FACDC-57F5-4DCB-BD71-75CA2847AACE}"/>
          </ac:spMkLst>
        </pc:spChg>
        <pc:spChg chg="del">
          <ac:chgData name="Weifeng Xu" userId="e7aed605-a3dd-4d5a-a692-a87037af107b" providerId="ADAL" clId="{E2C397C8-7CBC-4156-A5FA-73BB20F00B19}" dt="2021-02-21T20:08:56.743" v="2991" actId="700"/>
          <ac:spMkLst>
            <pc:docMk/>
            <pc:sldMk cId="2364868044" sldId="295"/>
            <ac:spMk id="3" creationId="{42B42C3A-FE63-43EA-B57F-EE70CD9FAAEF}"/>
          </ac:spMkLst>
        </pc:spChg>
        <pc:spChg chg="add del mod">
          <ac:chgData name="Weifeng Xu" userId="e7aed605-a3dd-4d5a-a692-a87037af107b" providerId="ADAL" clId="{E2C397C8-7CBC-4156-A5FA-73BB20F00B19}" dt="2021-02-21T20:10:11.716" v="3004" actId="478"/>
          <ac:spMkLst>
            <pc:docMk/>
            <pc:sldMk cId="2364868044" sldId="295"/>
            <ac:spMk id="6" creationId="{84504148-CB25-4DB0-AF2F-30C2E754D8D0}"/>
          </ac:spMkLst>
        </pc:spChg>
        <pc:spChg chg="add mod">
          <ac:chgData name="Weifeng Xu" userId="e7aed605-a3dd-4d5a-a692-a87037af107b" providerId="ADAL" clId="{E2C397C8-7CBC-4156-A5FA-73BB20F00B19}" dt="2021-02-21T20:11:56.768" v="3050" actId="1076"/>
          <ac:spMkLst>
            <pc:docMk/>
            <pc:sldMk cId="2364868044" sldId="295"/>
            <ac:spMk id="9" creationId="{B0B67B63-AB28-423A-B61A-BB8CAF05E833}"/>
          </ac:spMkLst>
        </pc:spChg>
        <pc:spChg chg="add mod">
          <ac:chgData name="Weifeng Xu" userId="e7aed605-a3dd-4d5a-a692-a87037af107b" providerId="ADAL" clId="{E2C397C8-7CBC-4156-A5FA-73BB20F00B19}" dt="2021-02-21T20:12:37.785" v="3076" actId="20577"/>
          <ac:spMkLst>
            <pc:docMk/>
            <pc:sldMk cId="2364868044" sldId="295"/>
            <ac:spMk id="10" creationId="{12B9E313-CB25-423C-ACDA-9100CDDFE932}"/>
          </ac:spMkLst>
        </pc:spChg>
        <pc:spChg chg="add mod">
          <ac:chgData name="Weifeng Xu" userId="e7aed605-a3dd-4d5a-a692-a87037af107b" providerId="ADAL" clId="{E2C397C8-7CBC-4156-A5FA-73BB20F00B19}" dt="2021-02-21T20:13:03.713" v="3104" actId="20577"/>
          <ac:spMkLst>
            <pc:docMk/>
            <pc:sldMk cId="2364868044" sldId="295"/>
            <ac:spMk id="11" creationId="{395D4299-7544-43A3-BF53-E3418650B40F}"/>
          </ac:spMkLst>
        </pc:spChg>
        <pc:spChg chg="add del mod">
          <ac:chgData name="Weifeng Xu" userId="e7aed605-a3dd-4d5a-a692-a87037af107b" providerId="ADAL" clId="{E2C397C8-7CBC-4156-A5FA-73BB20F00B19}" dt="2021-02-21T20:19:45.372" v="3110" actId="22"/>
          <ac:spMkLst>
            <pc:docMk/>
            <pc:sldMk cId="2364868044" sldId="295"/>
            <ac:spMk id="13" creationId="{697EC4DB-BF94-4BBD-819D-BE1767559C0F}"/>
          </ac:spMkLst>
        </pc:spChg>
        <pc:spChg chg="add mod">
          <ac:chgData name="Weifeng Xu" userId="e7aed605-a3dd-4d5a-a692-a87037af107b" providerId="ADAL" clId="{E2C397C8-7CBC-4156-A5FA-73BB20F00B19}" dt="2021-02-21T20:50:50.442" v="3134" actId="20577"/>
          <ac:spMkLst>
            <pc:docMk/>
            <pc:sldMk cId="2364868044" sldId="295"/>
            <ac:spMk id="15" creationId="{DE402ABD-7429-40CB-A3F2-F05EF74C4A7C}"/>
          </ac:spMkLst>
        </pc:spChg>
        <pc:picChg chg="add mod modCrop">
          <ac:chgData name="Weifeng Xu" userId="e7aed605-a3dd-4d5a-a692-a87037af107b" providerId="ADAL" clId="{E2C397C8-7CBC-4156-A5FA-73BB20F00B19}" dt="2021-02-21T20:12:20.825" v="3056" actId="1076"/>
          <ac:picMkLst>
            <pc:docMk/>
            <pc:sldMk cId="2364868044" sldId="295"/>
            <ac:picMk id="5" creationId="{2B9C796C-66D4-4ABA-84C5-7030425E2B41}"/>
          </ac:picMkLst>
        </pc:picChg>
        <pc:picChg chg="add mod">
          <ac:chgData name="Weifeng Xu" userId="e7aed605-a3dd-4d5a-a692-a87037af107b" providerId="ADAL" clId="{E2C397C8-7CBC-4156-A5FA-73BB20F00B19}" dt="2021-02-21T20:12:16.386" v="3055" actId="1076"/>
          <ac:picMkLst>
            <pc:docMk/>
            <pc:sldMk cId="2364868044" sldId="295"/>
            <ac:picMk id="8" creationId="{902F806B-5257-48F9-AD64-DCE943A7FED1}"/>
          </ac:picMkLst>
        </pc:picChg>
      </pc:sldChg>
      <pc:sldChg chg="addSp delSp modSp new mod setBg modClrScheme chgLayout">
        <pc:chgData name="Weifeng Xu" userId="e7aed605-a3dd-4d5a-a692-a87037af107b" providerId="ADAL" clId="{E2C397C8-7CBC-4156-A5FA-73BB20F00B19}" dt="2021-02-22T01:03:52.108" v="4067"/>
        <pc:sldMkLst>
          <pc:docMk/>
          <pc:sldMk cId="7664919" sldId="296"/>
        </pc:sldMkLst>
        <pc:spChg chg="add mod">
          <ac:chgData name="Weifeng Xu" userId="e7aed605-a3dd-4d5a-a692-a87037af107b" providerId="ADAL" clId="{E2C397C8-7CBC-4156-A5FA-73BB20F00B19}" dt="2021-02-22T01:03:52.108" v="4067"/>
          <ac:spMkLst>
            <pc:docMk/>
            <pc:sldMk cId="7664919" sldId="296"/>
            <ac:spMk id="2" creationId="{7A7182C5-8915-4A79-B9EF-C6F73F436C02}"/>
          </ac:spMkLst>
        </pc:spChg>
        <pc:spChg chg="add mod">
          <ac:chgData name="Weifeng Xu" userId="e7aed605-a3dd-4d5a-a692-a87037af107b" providerId="ADAL" clId="{E2C397C8-7CBC-4156-A5FA-73BB20F00B19}" dt="2021-02-21T21:03:34.632" v="3159" actId="27636"/>
          <ac:spMkLst>
            <pc:docMk/>
            <pc:sldMk cId="7664919" sldId="296"/>
            <ac:spMk id="3" creationId="{53701605-37BB-4CA5-87DB-BC49FA8D1A4E}"/>
          </ac:spMkLst>
        </pc:spChg>
        <pc:spChg chg="add del">
          <ac:chgData name="Weifeng Xu" userId="e7aed605-a3dd-4d5a-a692-a87037af107b" providerId="ADAL" clId="{E2C397C8-7CBC-4156-A5FA-73BB20F00B19}" dt="2021-02-21T21:03:29.712" v="3157" actId="26606"/>
          <ac:spMkLst>
            <pc:docMk/>
            <pc:sldMk cId="7664919" sldId="296"/>
            <ac:spMk id="71" creationId="{9427AF5F-9A0E-42B7-A252-FD64C9885F9C}"/>
          </ac:spMkLst>
        </pc:spChg>
        <pc:picChg chg="add mod">
          <ac:chgData name="Weifeng Xu" userId="e7aed605-a3dd-4d5a-a692-a87037af107b" providerId="ADAL" clId="{E2C397C8-7CBC-4156-A5FA-73BB20F00B19}" dt="2021-02-21T21:05:47.117" v="3166" actId="14100"/>
          <ac:picMkLst>
            <pc:docMk/>
            <pc:sldMk cId="7664919" sldId="296"/>
            <ac:picMk id="2050" creationId="{73C25865-726A-4DFF-BAA0-CF661CF81F95}"/>
          </ac:picMkLst>
        </pc:picChg>
        <pc:picChg chg="add del mod">
          <ac:chgData name="Weifeng Xu" userId="e7aed605-a3dd-4d5a-a692-a87037af107b" providerId="ADAL" clId="{E2C397C8-7CBC-4156-A5FA-73BB20F00B19}" dt="2021-02-21T21:06:42.646" v="3169" actId="478"/>
          <ac:picMkLst>
            <pc:docMk/>
            <pc:sldMk cId="7664919" sldId="296"/>
            <ac:picMk id="2052" creationId="{72A74678-183E-4E60-BAAB-A796D2A826A4}"/>
          </ac:picMkLst>
        </pc:picChg>
        <pc:picChg chg="add mod">
          <ac:chgData name="Weifeng Xu" userId="e7aed605-a3dd-4d5a-a692-a87037af107b" providerId="ADAL" clId="{E2C397C8-7CBC-4156-A5FA-73BB20F00B19}" dt="2021-02-21T21:06:49.075" v="3172" actId="1076"/>
          <ac:picMkLst>
            <pc:docMk/>
            <pc:sldMk cId="7664919" sldId="296"/>
            <ac:picMk id="2054" creationId="{89623C3F-600E-4FEE-A0A0-5321EB9E835A}"/>
          </ac:picMkLst>
        </pc:picChg>
      </pc:sldChg>
      <pc:sldChg chg="addSp delSp modSp new mod modClrScheme chgLayout modNotesTx">
        <pc:chgData name="Weifeng Xu" userId="e7aed605-a3dd-4d5a-a692-a87037af107b" providerId="ADAL" clId="{E2C397C8-7CBC-4156-A5FA-73BB20F00B19}" dt="2021-02-22T01:05:44.475" v="4135"/>
        <pc:sldMkLst>
          <pc:docMk/>
          <pc:sldMk cId="1215485510" sldId="297"/>
        </pc:sldMkLst>
        <pc:spChg chg="del mod ord">
          <ac:chgData name="Weifeng Xu" userId="e7aed605-a3dd-4d5a-a692-a87037af107b" providerId="ADAL" clId="{E2C397C8-7CBC-4156-A5FA-73BB20F00B19}" dt="2021-02-21T21:29:37.980" v="3301" actId="700"/>
          <ac:spMkLst>
            <pc:docMk/>
            <pc:sldMk cId="1215485510" sldId="297"/>
            <ac:spMk id="2" creationId="{C5B01F66-86F3-4992-81D5-E3C33086F28C}"/>
          </ac:spMkLst>
        </pc:spChg>
        <pc:spChg chg="del">
          <ac:chgData name="Weifeng Xu" userId="e7aed605-a3dd-4d5a-a692-a87037af107b" providerId="ADAL" clId="{E2C397C8-7CBC-4156-A5FA-73BB20F00B19}" dt="2021-02-21T21:29:37.980" v="3301" actId="700"/>
          <ac:spMkLst>
            <pc:docMk/>
            <pc:sldMk cId="1215485510" sldId="297"/>
            <ac:spMk id="3" creationId="{110F3A2B-1D74-4F6C-8AF8-CAE5662E92E3}"/>
          </ac:spMkLst>
        </pc:spChg>
        <pc:spChg chg="add del mod ord">
          <ac:chgData name="Weifeng Xu" userId="e7aed605-a3dd-4d5a-a692-a87037af107b" providerId="ADAL" clId="{E2C397C8-7CBC-4156-A5FA-73BB20F00B19}" dt="2021-02-21T21:29:41.265" v="3302" actId="700"/>
          <ac:spMkLst>
            <pc:docMk/>
            <pc:sldMk cId="1215485510" sldId="297"/>
            <ac:spMk id="4" creationId="{626D52CE-5520-4F8C-A51A-255B1B674F38}"/>
          </ac:spMkLst>
        </pc:spChg>
        <pc:spChg chg="add del mod">
          <ac:chgData name="Weifeng Xu" userId="e7aed605-a3dd-4d5a-a692-a87037af107b" providerId="ADAL" clId="{E2C397C8-7CBC-4156-A5FA-73BB20F00B19}" dt="2021-02-22T01:04:40.780" v="4089" actId="478"/>
          <ac:spMkLst>
            <pc:docMk/>
            <pc:sldMk cId="1215485510" sldId="297"/>
            <ac:spMk id="17" creationId="{2FEF321B-8300-4D02-8B52-C60394DF86DB}"/>
          </ac:spMkLst>
        </pc:spChg>
        <pc:spChg chg="add del mod ord">
          <ac:chgData name="Weifeng Xu" userId="e7aed605-a3dd-4d5a-a692-a87037af107b" providerId="ADAL" clId="{E2C397C8-7CBC-4156-A5FA-73BB20F00B19}" dt="2021-02-22T01:04:36.781" v="4087" actId="700"/>
          <ac:spMkLst>
            <pc:docMk/>
            <pc:sldMk cId="1215485510" sldId="297"/>
            <ac:spMk id="18" creationId="{87C6A1CA-7F8D-4B57-BEE1-4A9B2CDB11CF}"/>
          </ac:spMkLst>
        </pc:spChg>
        <pc:spChg chg="add mod ord">
          <ac:chgData name="Weifeng Xu" userId="e7aed605-a3dd-4d5a-a692-a87037af107b" providerId="ADAL" clId="{E2C397C8-7CBC-4156-A5FA-73BB20F00B19}" dt="2021-02-22T01:05:44.475" v="4135"/>
          <ac:spMkLst>
            <pc:docMk/>
            <pc:sldMk cId="1215485510" sldId="297"/>
            <ac:spMk id="19" creationId="{14D5944E-8B6B-429D-A2C0-34C74A211D75}"/>
          </ac:spMkLst>
        </pc:spChg>
        <pc:picChg chg="add mod">
          <ac:chgData name="Weifeng Xu" userId="e7aed605-a3dd-4d5a-a692-a87037af107b" providerId="ADAL" clId="{E2C397C8-7CBC-4156-A5FA-73BB20F00B19}" dt="2021-02-22T01:05:01.613" v="4093" actId="1076"/>
          <ac:picMkLst>
            <pc:docMk/>
            <pc:sldMk cId="1215485510" sldId="297"/>
            <ac:picMk id="6" creationId="{5C009725-D96C-4EE5-B820-A2374AFC2038}"/>
          </ac:picMkLst>
        </pc:picChg>
        <pc:picChg chg="add del mod">
          <ac:chgData name="Weifeng Xu" userId="e7aed605-a3dd-4d5a-a692-a87037af107b" providerId="ADAL" clId="{E2C397C8-7CBC-4156-A5FA-73BB20F00B19}" dt="2021-02-21T21:31:53.223" v="3310" actId="478"/>
          <ac:picMkLst>
            <pc:docMk/>
            <pc:sldMk cId="1215485510" sldId="297"/>
            <ac:picMk id="8" creationId="{9DD05FFE-A31F-4906-A805-A620A4725020}"/>
          </ac:picMkLst>
        </pc:picChg>
        <pc:picChg chg="add del mod">
          <ac:chgData name="Weifeng Xu" userId="e7aed605-a3dd-4d5a-a692-a87037af107b" providerId="ADAL" clId="{E2C397C8-7CBC-4156-A5FA-73BB20F00B19}" dt="2021-02-21T21:31:54.167" v="3311" actId="478"/>
          <ac:picMkLst>
            <pc:docMk/>
            <pc:sldMk cId="1215485510" sldId="297"/>
            <ac:picMk id="10" creationId="{28C1A4BA-FCBD-4BBA-A9AE-0D61F70511C7}"/>
          </ac:picMkLst>
        </pc:picChg>
        <pc:picChg chg="add del mod">
          <ac:chgData name="Weifeng Xu" userId="e7aed605-a3dd-4d5a-a692-a87037af107b" providerId="ADAL" clId="{E2C397C8-7CBC-4156-A5FA-73BB20F00B19}" dt="2021-02-21T21:32:15.575" v="3314" actId="478"/>
          <ac:picMkLst>
            <pc:docMk/>
            <pc:sldMk cId="1215485510" sldId="297"/>
            <ac:picMk id="12" creationId="{5F0EF0A0-BC7A-432F-AB24-994FA951B896}"/>
          </ac:picMkLst>
        </pc:picChg>
        <pc:picChg chg="add mod modCrop">
          <ac:chgData name="Weifeng Xu" userId="e7aed605-a3dd-4d5a-a692-a87037af107b" providerId="ADAL" clId="{E2C397C8-7CBC-4156-A5FA-73BB20F00B19}" dt="2021-02-22T01:05:01.613" v="4093" actId="1076"/>
          <ac:picMkLst>
            <pc:docMk/>
            <pc:sldMk cId="1215485510" sldId="297"/>
            <ac:picMk id="14" creationId="{20B970D0-0635-43D2-A32C-D47B96AFA2CF}"/>
          </ac:picMkLst>
        </pc:picChg>
        <pc:picChg chg="add mod modCrop">
          <ac:chgData name="Weifeng Xu" userId="e7aed605-a3dd-4d5a-a692-a87037af107b" providerId="ADAL" clId="{E2C397C8-7CBC-4156-A5FA-73BB20F00B19}" dt="2021-02-22T01:05:01.613" v="4093" actId="1076"/>
          <ac:picMkLst>
            <pc:docMk/>
            <pc:sldMk cId="1215485510" sldId="297"/>
            <ac:picMk id="16" creationId="{21E703B2-4F1F-46ED-8AA8-1B88F9989445}"/>
          </ac:picMkLst>
        </pc:picChg>
      </pc:sldChg>
      <pc:sldChg chg="addSp modSp new mod modNotesTx">
        <pc:chgData name="Weifeng Xu" userId="e7aed605-a3dd-4d5a-a692-a87037af107b" providerId="ADAL" clId="{E2C397C8-7CBC-4156-A5FA-73BB20F00B19}" dt="2021-02-22T01:11:27.725" v="4173" actId="20577"/>
        <pc:sldMkLst>
          <pc:docMk/>
          <pc:sldMk cId="1003215229" sldId="298"/>
        </pc:sldMkLst>
        <pc:spChg chg="add mod">
          <ac:chgData name="Weifeng Xu" userId="e7aed605-a3dd-4d5a-a692-a87037af107b" providerId="ADAL" clId="{E2C397C8-7CBC-4156-A5FA-73BB20F00B19}" dt="2021-02-22T01:11:27.725" v="4173" actId="20577"/>
          <ac:spMkLst>
            <pc:docMk/>
            <pc:sldMk cId="1003215229" sldId="298"/>
            <ac:spMk id="4" creationId="{155109F7-8523-432A-AA5B-890C71448864}"/>
          </ac:spMkLst>
        </pc:spChg>
        <pc:spChg chg="add mod">
          <ac:chgData name="Weifeng Xu" userId="e7aed605-a3dd-4d5a-a692-a87037af107b" providerId="ADAL" clId="{E2C397C8-7CBC-4156-A5FA-73BB20F00B19}" dt="2021-02-21T21:51:47.454" v="3519" actId="313"/>
          <ac:spMkLst>
            <pc:docMk/>
            <pc:sldMk cId="1003215229" sldId="298"/>
            <ac:spMk id="5" creationId="{680F9777-C598-4997-8125-C40D9DBBC08B}"/>
          </ac:spMkLst>
        </pc:spChg>
        <pc:picChg chg="add">
          <ac:chgData name="Weifeng Xu" userId="e7aed605-a3dd-4d5a-a692-a87037af107b" providerId="ADAL" clId="{E2C397C8-7CBC-4156-A5FA-73BB20F00B19}" dt="2021-02-21T21:47:53.627" v="3371" actId="22"/>
          <ac:picMkLst>
            <pc:docMk/>
            <pc:sldMk cId="1003215229" sldId="298"/>
            <ac:picMk id="3" creationId="{B7A071B9-4570-4001-8A55-BC8FE7CCCEE0}"/>
          </ac:picMkLst>
        </pc:picChg>
      </pc:sldChg>
      <pc:sldChg chg="addSp modSp new mod ord modClrScheme chgLayout">
        <pc:chgData name="Weifeng Xu" userId="e7aed605-a3dd-4d5a-a692-a87037af107b" providerId="ADAL" clId="{E2C397C8-7CBC-4156-A5FA-73BB20F00B19}" dt="2021-02-22T01:05:36.555" v="4134" actId="6549"/>
        <pc:sldMkLst>
          <pc:docMk/>
          <pc:sldMk cId="2448645818" sldId="299"/>
        </pc:sldMkLst>
        <pc:spChg chg="add mod">
          <ac:chgData name="Weifeng Xu" userId="e7aed605-a3dd-4d5a-a692-a87037af107b" providerId="ADAL" clId="{E2C397C8-7CBC-4156-A5FA-73BB20F00B19}" dt="2021-02-22T01:02:44.982" v="4044"/>
          <ac:spMkLst>
            <pc:docMk/>
            <pc:sldMk cId="2448645818" sldId="299"/>
            <ac:spMk id="2" creationId="{070EB3AB-0835-4127-AEB1-52B2D2B81736}"/>
          </ac:spMkLst>
        </pc:spChg>
        <pc:spChg chg="add mod">
          <ac:chgData name="Weifeng Xu" userId="e7aed605-a3dd-4d5a-a692-a87037af107b" providerId="ADAL" clId="{E2C397C8-7CBC-4156-A5FA-73BB20F00B19}" dt="2021-02-22T01:05:36.555" v="4134" actId="6549"/>
          <ac:spMkLst>
            <pc:docMk/>
            <pc:sldMk cId="2448645818" sldId="299"/>
            <ac:spMk id="3" creationId="{EDE54663-BFED-45EB-A5E8-F58435CFCBC7}"/>
          </ac:spMkLst>
        </pc:spChg>
      </pc:sldChg>
      <pc:sldChg chg="addSp delSp modSp new mod modNotesTx">
        <pc:chgData name="Weifeng Xu" userId="e7aed605-a3dd-4d5a-a692-a87037af107b" providerId="ADAL" clId="{E2C397C8-7CBC-4156-A5FA-73BB20F00B19}" dt="2021-02-22T01:12:01.230" v="4187" actId="207"/>
        <pc:sldMkLst>
          <pc:docMk/>
          <pc:sldMk cId="199130506" sldId="300"/>
        </pc:sldMkLst>
        <pc:spChg chg="add mod">
          <ac:chgData name="Weifeng Xu" userId="e7aed605-a3dd-4d5a-a692-a87037af107b" providerId="ADAL" clId="{E2C397C8-7CBC-4156-A5FA-73BB20F00B19}" dt="2021-02-22T01:12:01.230" v="4187" actId="207"/>
          <ac:spMkLst>
            <pc:docMk/>
            <pc:sldMk cId="199130506" sldId="300"/>
            <ac:spMk id="6" creationId="{7882D517-5E00-410B-B7F1-41638D2AB8E2}"/>
          </ac:spMkLst>
        </pc:spChg>
        <pc:spChg chg="add del">
          <ac:chgData name="Weifeng Xu" userId="e7aed605-a3dd-4d5a-a692-a87037af107b" providerId="ADAL" clId="{E2C397C8-7CBC-4156-A5FA-73BB20F00B19}" dt="2021-02-21T21:57:40.351" v="3593" actId="478"/>
          <ac:spMkLst>
            <pc:docMk/>
            <pc:sldMk cId="199130506" sldId="300"/>
            <ac:spMk id="10" creationId="{9E7F4D60-9288-45AD-8286-B48ACD964B5D}"/>
          </ac:spMkLst>
        </pc:spChg>
        <pc:picChg chg="add mod modCrop">
          <ac:chgData name="Weifeng Xu" userId="e7aed605-a3dd-4d5a-a692-a87037af107b" providerId="ADAL" clId="{E2C397C8-7CBC-4156-A5FA-73BB20F00B19}" dt="2021-02-21T21:53:34.308" v="3530" actId="1076"/>
          <ac:picMkLst>
            <pc:docMk/>
            <pc:sldMk cId="199130506" sldId="300"/>
            <ac:picMk id="3" creationId="{598D8679-42BB-454F-AE34-4320E7C7582E}"/>
          </ac:picMkLst>
        </pc:picChg>
        <pc:picChg chg="add mod">
          <ac:chgData name="Weifeng Xu" userId="e7aed605-a3dd-4d5a-a692-a87037af107b" providerId="ADAL" clId="{E2C397C8-7CBC-4156-A5FA-73BB20F00B19}" dt="2021-02-21T21:53:34.308" v="3530" actId="1076"/>
          <ac:picMkLst>
            <pc:docMk/>
            <pc:sldMk cId="199130506" sldId="300"/>
            <ac:picMk id="5" creationId="{9FE9C279-D67C-4F16-B3A6-75F566CDE526}"/>
          </ac:picMkLst>
        </pc:picChg>
        <pc:inkChg chg="add del">
          <ac:chgData name="Weifeng Xu" userId="e7aed605-a3dd-4d5a-a692-a87037af107b" providerId="ADAL" clId="{E2C397C8-7CBC-4156-A5FA-73BB20F00B19}" dt="2021-02-21T21:55:53.913" v="3587" actId="9405"/>
          <ac:inkMkLst>
            <pc:docMk/>
            <pc:sldMk cId="199130506" sldId="300"/>
            <ac:inkMk id="7" creationId="{BFA359F3-5CB7-46ED-8890-F214ECCCA86D}"/>
          </ac:inkMkLst>
        </pc:inkChg>
        <pc:inkChg chg="add del">
          <ac:chgData name="Weifeng Xu" userId="e7aed605-a3dd-4d5a-a692-a87037af107b" providerId="ADAL" clId="{E2C397C8-7CBC-4156-A5FA-73BB20F00B19}" dt="2021-02-21T21:56:12.789" v="3591" actId="9405"/>
          <ac:inkMkLst>
            <pc:docMk/>
            <pc:sldMk cId="199130506" sldId="300"/>
            <ac:inkMk id="8" creationId="{B6AD1B63-CD91-42E8-8851-A19053D22B7D}"/>
          </ac:inkMkLst>
        </pc:inkChg>
        <pc:inkChg chg="add del">
          <ac:chgData name="Weifeng Xu" userId="e7aed605-a3dd-4d5a-a692-a87037af107b" providerId="ADAL" clId="{E2C397C8-7CBC-4156-A5FA-73BB20F00B19}" dt="2021-02-21T21:56:12.073" v="3590" actId="9405"/>
          <ac:inkMkLst>
            <pc:docMk/>
            <pc:sldMk cId="199130506" sldId="300"/>
            <ac:inkMk id="9" creationId="{08F3FF99-7622-486F-BCAD-89DF9DF25210}"/>
          </ac:inkMkLst>
        </pc:inkChg>
      </pc:sldChg>
      <pc:sldChg chg="addSp delSp modSp new mod modNotesTx">
        <pc:chgData name="Weifeng Xu" userId="e7aed605-a3dd-4d5a-a692-a87037af107b" providerId="ADAL" clId="{E2C397C8-7CBC-4156-A5FA-73BB20F00B19}" dt="2021-02-22T01:12:33.595" v="4218" actId="478"/>
        <pc:sldMkLst>
          <pc:docMk/>
          <pc:sldMk cId="4201337061" sldId="301"/>
        </pc:sldMkLst>
        <pc:spChg chg="add mod">
          <ac:chgData name="Weifeng Xu" userId="e7aed605-a3dd-4d5a-a692-a87037af107b" providerId="ADAL" clId="{E2C397C8-7CBC-4156-A5FA-73BB20F00B19}" dt="2021-02-22T01:12:29.675" v="4217" actId="5793"/>
          <ac:spMkLst>
            <pc:docMk/>
            <pc:sldMk cId="4201337061" sldId="301"/>
            <ac:spMk id="5" creationId="{FAD13F7E-EBEC-4FD5-A01A-1278C7335955}"/>
          </ac:spMkLst>
        </pc:spChg>
        <pc:spChg chg="add del mod">
          <ac:chgData name="Weifeng Xu" userId="e7aed605-a3dd-4d5a-a692-a87037af107b" providerId="ADAL" clId="{E2C397C8-7CBC-4156-A5FA-73BB20F00B19}" dt="2021-02-22T01:12:33.595" v="4218" actId="478"/>
          <ac:spMkLst>
            <pc:docMk/>
            <pc:sldMk cId="4201337061" sldId="301"/>
            <ac:spMk id="6" creationId="{FA1572AB-389D-4E51-915C-BEEBA2579F41}"/>
          </ac:spMkLst>
        </pc:spChg>
        <pc:picChg chg="add mod modCrop">
          <ac:chgData name="Weifeng Xu" userId="e7aed605-a3dd-4d5a-a692-a87037af107b" providerId="ADAL" clId="{E2C397C8-7CBC-4156-A5FA-73BB20F00B19}" dt="2021-02-22T00:17:26.895" v="3670" actId="1037"/>
          <ac:picMkLst>
            <pc:docMk/>
            <pc:sldMk cId="4201337061" sldId="301"/>
            <ac:picMk id="3" creationId="{95F0F483-0B23-4200-9538-A973795D6EF8}"/>
          </ac:picMkLst>
        </pc:picChg>
        <pc:picChg chg="add mod modCrop">
          <ac:chgData name="Weifeng Xu" userId="e7aed605-a3dd-4d5a-a692-a87037af107b" providerId="ADAL" clId="{E2C397C8-7CBC-4156-A5FA-73BB20F00B19}" dt="2021-02-22T00:17:33.688" v="3671" actId="1076"/>
          <ac:picMkLst>
            <pc:docMk/>
            <pc:sldMk cId="4201337061" sldId="301"/>
            <ac:picMk id="4" creationId="{9BCF9E05-A3A5-4C98-B193-197A64E45778}"/>
          </ac:picMkLst>
        </pc:picChg>
      </pc:sldChg>
      <pc:sldChg chg="addSp modSp new mod modClrScheme chgLayout modNotesTx">
        <pc:chgData name="Weifeng Xu" userId="e7aed605-a3dd-4d5a-a692-a87037af107b" providerId="ADAL" clId="{E2C397C8-7CBC-4156-A5FA-73BB20F00B19}" dt="2021-02-22T01:21:54.814" v="4228" actId="1036"/>
        <pc:sldMkLst>
          <pc:docMk/>
          <pc:sldMk cId="1661839144" sldId="302"/>
        </pc:sldMkLst>
        <pc:spChg chg="add mod">
          <ac:chgData name="Weifeng Xu" userId="e7aed605-a3dd-4d5a-a692-a87037af107b" providerId="ADAL" clId="{E2C397C8-7CBC-4156-A5FA-73BB20F00B19}" dt="2021-02-22T00:18:31.807" v="3674"/>
          <ac:spMkLst>
            <pc:docMk/>
            <pc:sldMk cId="1661839144" sldId="302"/>
            <ac:spMk id="2" creationId="{C01D6BC3-0F5C-4ED9-9B23-621F1184A95D}"/>
          </ac:spMkLst>
        </pc:spChg>
        <pc:picChg chg="add mod">
          <ac:chgData name="Weifeng Xu" userId="e7aed605-a3dd-4d5a-a692-a87037af107b" providerId="ADAL" clId="{E2C397C8-7CBC-4156-A5FA-73BB20F00B19}" dt="2021-02-22T01:21:54.814" v="4228" actId="1036"/>
          <ac:picMkLst>
            <pc:docMk/>
            <pc:sldMk cId="1661839144" sldId="302"/>
            <ac:picMk id="3" creationId="{FE70B84A-8733-4806-ABD5-702099C41451}"/>
          </ac:picMkLst>
        </pc:picChg>
        <pc:picChg chg="add mod">
          <ac:chgData name="Weifeng Xu" userId="e7aed605-a3dd-4d5a-a692-a87037af107b" providerId="ADAL" clId="{E2C397C8-7CBC-4156-A5FA-73BB20F00B19}" dt="2021-02-22T01:21:54.814" v="4228" actId="1036"/>
          <ac:picMkLst>
            <pc:docMk/>
            <pc:sldMk cId="1661839144" sldId="302"/>
            <ac:picMk id="4" creationId="{E322171A-0CCF-46A0-BBE1-7C5EB2E4E302}"/>
          </ac:picMkLst>
        </pc:picChg>
        <pc:picChg chg="add mod">
          <ac:chgData name="Weifeng Xu" userId="e7aed605-a3dd-4d5a-a692-a87037af107b" providerId="ADAL" clId="{E2C397C8-7CBC-4156-A5FA-73BB20F00B19}" dt="2021-02-22T01:21:54.814" v="4228" actId="1036"/>
          <ac:picMkLst>
            <pc:docMk/>
            <pc:sldMk cId="1661839144" sldId="302"/>
            <ac:picMk id="5" creationId="{89D01704-4C90-4BC2-84A9-A8B6E880EDC9}"/>
          </ac:picMkLst>
        </pc:picChg>
      </pc:sldChg>
      <pc:sldChg chg="addSp delSp modSp new mod modNotesTx">
        <pc:chgData name="Weifeng Xu" userId="e7aed605-a3dd-4d5a-a692-a87037af107b" providerId="ADAL" clId="{E2C397C8-7CBC-4156-A5FA-73BB20F00B19}" dt="2021-02-22T01:10:34.681" v="4136" actId="207"/>
        <pc:sldMkLst>
          <pc:docMk/>
          <pc:sldMk cId="4196087010" sldId="303"/>
        </pc:sldMkLst>
        <pc:spChg chg="add mod">
          <ac:chgData name="Weifeng Xu" userId="e7aed605-a3dd-4d5a-a692-a87037af107b" providerId="ADAL" clId="{E2C397C8-7CBC-4156-A5FA-73BB20F00B19}" dt="2021-02-22T01:10:34.681" v="4136" actId="207"/>
          <ac:spMkLst>
            <pc:docMk/>
            <pc:sldMk cId="4196087010" sldId="303"/>
            <ac:spMk id="4" creationId="{67DCE2A2-2535-444B-B63F-5DB3F6C4CB70}"/>
          </ac:spMkLst>
        </pc:spChg>
        <pc:picChg chg="add del mod">
          <ac:chgData name="Weifeng Xu" userId="e7aed605-a3dd-4d5a-a692-a87037af107b" providerId="ADAL" clId="{E2C397C8-7CBC-4156-A5FA-73BB20F00B19}" dt="2021-02-22T00:51:33.484" v="3782" actId="478"/>
          <ac:picMkLst>
            <pc:docMk/>
            <pc:sldMk cId="4196087010" sldId="303"/>
            <ac:picMk id="3" creationId="{B4CC4F91-69F9-44DA-93F5-ACAD02C40069}"/>
          </ac:picMkLst>
        </pc:picChg>
        <pc:picChg chg="add mod">
          <ac:chgData name="Weifeng Xu" userId="e7aed605-a3dd-4d5a-a692-a87037af107b" providerId="ADAL" clId="{E2C397C8-7CBC-4156-A5FA-73BB20F00B19}" dt="2021-02-22T00:53:43.371" v="3960" actId="1076"/>
          <ac:picMkLst>
            <pc:docMk/>
            <pc:sldMk cId="4196087010" sldId="303"/>
            <ac:picMk id="6" creationId="{BD59B976-DF14-46EB-9F7B-2EE528629FD2}"/>
          </ac:picMkLst>
        </pc:picChg>
      </pc:sldChg>
      <pc:sldChg chg="addSp modSp new mod modNotesTx">
        <pc:chgData name="Weifeng Xu" userId="e7aed605-a3dd-4d5a-a692-a87037af107b" providerId="ADAL" clId="{E2C397C8-7CBC-4156-A5FA-73BB20F00B19}" dt="2021-02-22T00:59:20.468" v="4041" actId="6549"/>
        <pc:sldMkLst>
          <pc:docMk/>
          <pc:sldMk cId="1655528351" sldId="304"/>
        </pc:sldMkLst>
        <pc:spChg chg="add mod">
          <ac:chgData name="Weifeng Xu" userId="e7aed605-a3dd-4d5a-a692-a87037af107b" providerId="ADAL" clId="{E2C397C8-7CBC-4156-A5FA-73BB20F00B19}" dt="2021-02-22T00:59:20.468" v="4041" actId="6549"/>
          <ac:spMkLst>
            <pc:docMk/>
            <pc:sldMk cId="1655528351" sldId="304"/>
            <ac:spMk id="4" creationId="{01B844E0-22FB-4252-9B7D-1EEE97FDE11C}"/>
          </ac:spMkLst>
        </pc:spChg>
        <pc:picChg chg="add">
          <ac:chgData name="Weifeng Xu" userId="e7aed605-a3dd-4d5a-a692-a87037af107b" providerId="ADAL" clId="{E2C397C8-7CBC-4156-A5FA-73BB20F00B19}" dt="2021-02-22T00:57:15.202" v="3966" actId="22"/>
          <ac:picMkLst>
            <pc:docMk/>
            <pc:sldMk cId="1655528351" sldId="304"/>
            <ac:picMk id="3" creationId="{AD3AC67E-30B9-4DB6-A031-BE121C4848E8}"/>
          </ac:picMkLst>
        </pc:picChg>
      </pc:sldChg>
      <pc:sldChg chg="addSp modSp new mod modNotesTx">
        <pc:chgData name="Weifeng Xu" userId="e7aed605-a3dd-4d5a-a692-a87037af107b" providerId="ADAL" clId="{E2C397C8-7CBC-4156-A5FA-73BB20F00B19}" dt="2021-02-22T01:27:33.394" v="4234" actId="1076"/>
        <pc:sldMkLst>
          <pc:docMk/>
          <pc:sldMk cId="104965119" sldId="305"/>
        </pc:sldMkLst>
        <pc:spChg chg="mod">
          <ac:chgData name="Weifeng Xu" userId="e7aed605-a3dd-4d5a-a692-a87037af107b" providerId="ADAL" clId="{E2C397C8-7CBC-4156-A5FA-73BB20F00B19}" dt="2021-02-22T01:22:08.309" v="4230"/>
          <ac:spMkLst>
            <pc:docMk/>
            <pc:sldMk cId="104965119" sldId="305"/>
            <ac:spMk id="2" creationId="{28A68EA6-1359-4FF5-AA10-1E794FE11E62}"/>
          </ac:spMkLst>
        </pc:spChg>
        <pc:picChg chg="add mod">
          <ac:chgData name="Weifeng Xu" userId="e7aed605-a3dd-4d5a-a692-a87037af107b" providerId="ADAL" clId="{E2C397C8-7CBC-4156-A5FA-73BB20F00B19}" dt="2021-02-22T01:27:33.394" v="4234" actId="1076"/>
          <ac:picMkLst>
            <pc:docMk/>
            <pc:sldMk cId="104965119" sldId="305"/>
            <ac:picMk id="4" creationId="{7DA8FB04-FCED-4B9D-B1F9-4AD17CC50512}"/>
          </ac:picMkLst>
        </pc:picChg>
      </pc:sldChg>
      <pc:sldChg chg="addSp modSp new mod modClrScheme chgLayout">
        <pc:chgData name="Weifeng Xu" userId="e7aed605-a3dd-4d5a-a692-a87037af107b" providerId="ADAL" clId="{E2C397C8-7CBC-4156-A5FA-73BB20F00B19}" dt="2021-02-22T01:30:12.197" v="4281" actId="20577"/>
        <pc:sldMkLst>
          <pc:docMk/>
          <pc:sldMk cId="2709824253" sldId="306"/>
        </pc:sldMkLst>
        <pc:spChg chg="mod ord">
          <ac:chgData name="Weifeng Xu" userId="e7aed605-a3dd-4d5a-a692-a87037af107b" providerId="ADAL" clId="{E2C397C8-7CBC-4156-A5FA-73BB20F00B19}" dt="2021-02-22T01:30:12.197" v="4281" actId="20577"/>
          <ac:spMkLst>
            <pc:docMk/>
            <pc:sldMk cId="2709824253" sldId="306"/>
            <ac:spMk id="2" creationId="{3B5E1F59-1DD8-4B5A-A333-925FCF878626}"/>
          </ac:spMkLst>
        </pc:spChg>
        <pc:spChg chg="add mod ord">
          <ac:chgData name="Weifeng Xu" userId="e7aed605-a3dd-4d5a-a692-a87037af107b" providerId="ADAL" clId="{E2C397C8-7CBC-4156-A5FA-73BB20F00B19}" dt="2021-02-22T01:29:06.195" v="4244" actId="12"/>
          <ac:spMkLst>
            <pc:docMk/>
            <pc:sldMk cId="2709824253" sldId="306"/>
            <ac:spMk id="3" creationId="{2417F761-6796-4421-A8F4-A50570B3E3CA}"/>
          </ac:spMkLst>
        </pc:spChg>
      </pc:sldChg>
      <pc:sldChg chg="addSp delSp modSp new mod modClrScheme chgLayout modNotesTx">
        <pc:chgData name="Weifeng Xu" userId="e7aed605-a3dd-4d5a-a692-a87037af107b" providerId="ADAL" clId="{E2C397C8-7CBC-4156-A5FA-73BB20F00B19}" dt="2021-02-22T02:23:12.843" v="4403" actId="14100"/>
        <pc:sldMkLst>
          <pc:docMk/>
          <pc:sldMk cId="685082257" sldId="307"/>
        </pc:sldMkLst>
        <pc:spChg chg="del">
          <ac:chgData name="Weifeng Xu" userId="e7aed605-a3dd-4d5a-a692-a87037af107b" providerId="ADAL" clId="{E2C397C8-7CBC-4156-A5FA-73BB20F00B19}" dt="2021-02-22T01:39:37.081" v="4283" actId="700"/>
          <ac:spMkLst>
            <pc:docMk/>
            <pc:sldMk cId="685082257" sldId="307"/>
            <ac:spMk id="2" creationId="{647989F1-9A5C-4920-87B9-E23AAC48170C}"/>
          </ac:spMkLst>
        </pc:spChg>
        <pc:spChg chg="del">
          <ac:chgData name="Weifeng Xu" userId="e7aed605-a3dd-4d5a-a692-a87037af107b" providerId="ADAL" clId="{E2C397C8-7CBC-4156-A5FA-73BB20F00B19}" dt="2021-02-22T01:39:37.081" v="4283" actId="700"/>
          <ac:spMkLst>
            <pc:docMk/>
            <pc:sldMk cId="685082257" sldId="307"/>
            <ac:spMk id="3" creationId="{16931EE0-7A29-47C2-B9C9-2C74E031ADDC}"/>
          </ac:spMkLst>
        </pc:spChg>
        <pc:spChg chg="add mod">
          <ac:chgData name="Weifeng Xu" userId="e7aed605-a3dd-4d5a-a692-a87037af107b" providerId="ADAL" clId="{E2C397C8-7CBC-4156-A5FA-73BB20F00B19}" dt="2021-02-22T02:20:28.911" v="4389" actId="5793"/>
          <ac:spMkLst>
            <pc:docMk/>
            <pc:sldMk cId="685082257" sldId="307"/>
            <ac:spMk id="8" creationId="{42A84DF3-913F-4586-BC38-1CE1D786826A}"/>
          </ac:spMkLst>
        </pc:spChg>
        <pc:spChg chg="add mod">
          <ac:chgData name="Weifeng Xu" userId="e7aed605-a3dd-4d5a-a692-a87037af107b" providerId="ADAL" clId="{E2C397C8-7CBC-4156-A5FA-73BB20F00B19}" dt="2021-02-22T02:23:12.843" v="4403" actId="14100"/>
          <ac:spMkLst>
            <pc:docMk/>
            <pc:sldMk cId="685082257" sldId="307"/>
            <ac:spMk id="10" creationId="{C51584BE-F381-4F44-95B3-5ACC5B90158E}"/>
          </ac:spMkLst>
        </pc:spChg>
        <pc:picChg chg="add del mod">
          <ac:chgData name="Weifeng Xu" userId="e7aed605-a3dd-4d5a-a692-a87037af107b" providerId="ADAL" clId="{E2C397C8-7CBC-4156-A5FA-73BB20F00B19}" dt="2021-02-22T02:15:16.677" v="4350" actId="478"/>
          <ac:picMkLst>
            <pc:docMk/>
            <pc:sldMk cId="685082257" sldId="307"/>
            <ac:picMk id="5" creationId="{5CA21840-040C-4708-B8BC-DD4934827838}"/>
          </ac:picMkLst>
        </pc:picChg>
        <pc:picChg chg="add">
          <ac:chgData name="Weifeng Xu" userId="e7aed605-a3dd-4d5a-a692-a87037af107b" providerId="ADAL" clId="{E2C397C8-7CBC-4156-A5FA-73BB20F00B19}" dt="2021-02-22T02:19:27.461" v="4351" actId="22"/>
          <ac:picMkLst>
            <pc:docMk/>
            <pc:sldMk cId="685082257" sldId="307"/>
            <ac:picMk id="7" creationId="{F988533E-7597-4E58-A2E4-BCC3DA266E50}"/>
          </ac:picMkLst>
        </pc:picChg>
      </pc:sldChg>
      <pc:sldChg chg="addSp delSp modSp new mod setBg modClrScheme chgLayout modNotesTx">
        <pc:chgData name="Weifeng Xu" userId="e7aed605-a3dd-4d5a-a692-a87037af107b" providerId="ADAL" clId="{E2C397C8-7CBC-4156-A5FA-73BB20F00B19}" dt="2021-02-22T02:21:36.635" v="4391"/>
        <pc:sldMkLst>
          <pc:docMk/>
          <pc:sldMk cId="3392360064" sldId="308"/>
        </pc:sldMkLst>
        <pc:spChg chg="del">
          <ac:chgData name="Weifeng Xu" userId="e7aed605-a3dd-4d5a-a692-a87037af107b" providerId="ADAL" clId="{E2C397C8-7CBC-4156-A5FA-73BB20F00B19}" dt="2021-02-22T01:58:43.448" v="4285" actId="700"/>
          <ac:spMkLst>
            <pc:docMk/>
            <pc:sldMk cId="3392360064" sldId="308"/>
            <ac:spMk id="2" creationId="{B1353323-D68B-4D51-98CC-5ACF5DD9328D}"/>
          </ac:spMkLst>
        </pc:spChg>
        <pc:spChg chg="del">
          <ac:chgData name="Weifeng Xu" userId="e7aed605-a3dd-4d5a-a692-a87037af107b" providerId="ADAL" clId="{E2C397C8-7CBC-4156-A5FA-73BB20F00B19}" dt="2021-02-22T01:58:43.448" v="4285" actId="700"/>
          <ac:spMkLst>
            <pc:docMk/>
            <pc:sldMk cId="3392360064" sldId="308"/>
            <ac:spMk id="3" creationId="{F67FF0A3-1C76-4CCE-9430-21553844FD01}"/>
          </ac:spMkLst>
        </pc:spChg>
        <pc:spChg chg="add del mod">
          <ac:chgData name="Weifeng Xu" userId="e7aed605-a3dd-4d5a-a692-a87037af107b" providerId="ADAL" clId="{E2C397C8-7CBC-4156-A5FA-73BB20F00B19}" dt="2021-02-22T02:07:49.093" v="4340" actId="21"/>
          <ac:spMkLst>
            <pc:docMk/>
            <pc:sldMk cId="3392360064" sldId="308"/>
            <ac:spMk id="6" creationId="{12890F6D-35C6-4B1D-9A6D-6BA215F0A423}"/>
          </ac:spMkLst>
        </pc:spChg>
        <pc:spChg chg="add del mod">
          <ac:chgData name="Weifeng Xu" userId="e7aed605-a3dd-4d5a-a692-a87037af107b" providerId="ADAL" clId="{E2C397C8-7CBC-4156-A5FA-73BB20F00B19}" dt="2021-02-22T02:01:21.956" v="4328" actId="22"/>
          <ac:spMkLst>
            <pc:docMk/>
            <pc:sldMk cId="3392360064" sldId="308"/>
            <ac:spMk id="9" creationId="{3F9560F7-89F1-4303-BF8E-88EB9F1F3BFB}"/>
          </ac:spMkLst>
        </pc:spChg>
        <pc:spChg chg="add del">
          <ac:chgData name="Weifeng Xu" userId="e7aed605-a3dd-4d5a-a692-a87037af107b" providerId="ADAL" clId="{E2C397C8-7CBC-4156-A5FA-73BB20F00B19}" dt="2021-02-22T02:01:22.339" v="4329" actId="26606"/>
          <ac:spMkLst>
            <pc:docMk/>
            <pc:sldMk cId="3392360064" sldId="308"/>
            <ac:spMk id="11" creationId="{73DE2CFE-42F2-48F0-8706-5264E012B10C}"/>
          </ac:spMkLst>
        </pc:spChg>
        <pc:spChg chg="add mod">
          <ac:chgData name="Weifeng Xu" userId="e7aed605-a3dd-4d5a-a692-a87037af107b" providerId="ADAL" clId="{E2C397C8-7CBC-4156-A5FA-73BB20F00B19}" dt="2021-02-22T02:08:07.234" v="4346" actId="1076"/>
          <ac:spMkLst>
            <pc:docMk/>
            <pc:sldMk cId="3392360064" sldId="308"/>
            <ac:spMk id="14" creationId="{4D6612CC-3808-4506-B91E-730997567DFE}"/>
          </ac:spMkLst>
        </pc:spChg>
        <pc:picChg chg="add del mod ord">
          <ac:chgData name="Weifeng Xu" userId="e7aed605-a3dd-4d5a-a692-a87037af107b" providerId="ADAL" clId="{E2C397C8-7CBC-4156-A5FA-73BB20F00B19}" dt="2021-02-22T02:04:35.787" v="4330" actId="478"/>
          <ac:picMkLst>
            <pc:docMk/>
            <pc:sldMk cId="3392360064" sldId="308"/>
            <ac:picMk id="5" creationId="{28BA6F9C-AD68-4839-9883-13F9A2AE101C}"/>
          </ac:picMkLst>
        </pc:picChg>
        <pc:picChg chg="add del mod">
          <ac:chgData name="Weifeng Xu" userId="e7aed605-a3dd-4d5a-a692-a87037af107b" providerId="ADAL" clId="{E2C397C8-7CBC-4156-A5FA-73BB20F00B19}" dt="2021-02-22T02:06:02.336" v="4334" actId="478"/>
          <ac:picMkLst>
            <pc:docMk/>
            <pc:sldMk cId="3392360064" sldId="308"/>
            <ac:picMk id="10" creationId="{8D67F1D5-9A03-4BBB-AB12-4A56AB075D47}"/>
          </ac:picMkLst>
        </pc:picChg>
        <pc:picChg chg="add mod">
          <ac:chgData name="Weifeng Xu" userId="e7aed605-a3dd-4d5a-a692-a87037af107b" providerId="ADAL" clId="{E2C397C8-7CBC-4156-A5FA-73BB20F00B19}" dt="2021-02-22T02:08:02.747" v="4345" actId="1076"/>
          <ac:picMkLst>
            <pc:docMk/>
            <pc:sldMk cId="3392360064" sldId="308"/>
            <ac:picMk id="13" creationId="{089A60ED-9A86-4957-B3D0-37448BABD4E1}"/>
          </ac:picMkLst>
        </pc:picChg>
      </pc:sldChg>
      <pc:sldChg chg="addSp delSp modSp new mod ord modClrScheme chgLayout modNotesTx">
        <pc:chgData name="Weifeng Xu" userId="e7aed605-a3dd-4d5a-a692-a87037af107b" providerId="ADAL" clId="{E2C397C8-7CBC-4156-A5FA-73BB20F00B19}" dt="2021-02-22T02:27:32.633" v="4410" actId="14100"/>
        <pc:sldMkLst>
          <pc:docMk/>
          <pc:sldMk cId="139350821" sldId="309"/>
        </pc:sldMkLst>
        <pc:spChg chg="add mod ord">
          <ac:chgData name="Weifeng Xu" userId="e7aed605-a3dd-4d5a-a692-a87037af107b" providerId="ADAL" clId="{E2C397C8-7CBC-4156-A5FA-73BB20F00B19}" dt="2021-02-22T02:26:33.389" v="4404" actId="700"/>
          <ac:spMkLst>
            <pc:docMk/>
            <pc:sldMk cId="139350821" sldId="309"/>
            <ac:spMk id="2" creationId="{B24F38D1-80AA-49F7-875C-809AF1279EC8}"/>
          </ac:spMkLst>
        </pc:spChg>
        <pc:spChg chg="add del mod">
          <ac:chgData name="Weifeng Xu" userId="e7aed605-a3dd-4d5a-a692-a87037af107b" providerId="ADAL" clId="{E2C397C8-7CBC-4156-A5FA-73BB20F00B19}" dt="2021-02-22T02:26:33.389" v="4404" actId="700"/>
          <ac:spMkLst>
            <pc:docMk/>
            <pc:sldMk cId="139350821" sldId="309"/>
            <ac:spMk id="3" creationId="{841C479E-BBA5-4A6A-BAFC-6BC9A95E1492}"/>
          </ac:spMkLst>
        </pc:spChg>
        <pc:picChg chg="add mod">
          <ac:chgData name="Weifeng Xu" userId="e7aed605-a3dd-4d5a-a692-a87037af107b" providerId="ADAL" clId="{E2C397C8-7CBC-4156-A5FA-73BB20F00B19}" dt="2021-02-22T02:27:32.633" v="4410" actId="14100"/>
          <ac:picMkLst>
            <pc:docMk/>
            <pc:sldMk cId="139350821" sldId="309"/>
            <ac:picMk id="5" creationId="{D78F2318-680E-40FC-A89A-66DD937672B3}"/>
          </ac:picMkLst>
        </pc:picChg>
      </pc:sldChg>
      <pc:sldChg chg="addSp delSp modSp new mod modClrScheme chgLayout">
        <pc:chgData name="Weifeng Xu" userId="e7aed605-a3dd-4d5a-a692-a87037af107b" providerId="ADAL" clId="{E2C397C8-7CBC-4156-A5FA-73BB20F00B19}" dt="2021-02-22T03:08:06.844" v="4556" actId="20577"/>
        <pc:sldMkLst>
          <pc:docMk/>
          <pc:sldMk cId="633554561" sldId="310"/>
        </pc:sldMkLst>
        <pc:spChg chg="del mod ord">
          <ac:chgData name="Weifeng Xu" userId="e7aed605-a3dd-4d5a-a692-a87037af107b" providerId="ADAL" clId="{E2C397C8-7CBC-4156-A5FA-73BB20F00B19}" dt="2021-02-22T02:35:14.068" v="4415" actId="700"/>
          <ac:spMkLst>
            <pc:docMk/>
            <pc:sldMk cId="633554561" sldId="310"/>
            <ac:spMk id="2" creationId="{AB9C5182-3695-4544-9595-0F019E499E1C}"/>
          </ac:spMkLst>
        </pc:spChg>
        <pc:spChg chg="add mod ord">
          <ac:chgData name="Weifeng Xu" userId="e7aed605-a3dd-4d5a-a692-a87037af107b" providerId="ADAL" clId="{E2C397C8-7CBC-4156-A5FA-73BB20F00B19}" dt="2021-02-22T02:36:15.171" v="4432" actId="20577"/>
          <ac:spMkLst>
            <pc:docMk/>
            <pc:sldMk cId="633554561" sldId="310"/>
            <ac:spMk id="3" creationId="{70E37A7D-C7B0-4044-BEF7-01CDD0E1C727}"/>
          </ac:spMkLst>
        </pc:spChg>
        <pc:spChg chg="add mod ord">
          <ac:chgData name="Weifeng Xu" userId="e7aed605-a3dd-4d5a-a692-a87037af107b" providerId="ADAL" clId="{E2C397C8-7CBC-4156-A5FA-73BB20F00B19}" dt="2021-02-22T03:08:06.844" v="4556" actId="20577"/>
          <ac:spMkLst>
            <pc:docMk/>
            <pc:sldMk cId="633554561" sldId="310"/>
            <ac:spMk id="4" creationId="{B4B69F92-8898-42A3-AAC7-1C05981CEE40}"/>
          </ac:spMkLst>
        </pc:spChg>
      </pc:sldChg>
      <pc:sldChg chg="addSp delSp modSp new mod setBg modClrScheme chgLayout">
        <pc:chgData name="Weifeng Xu" userId="e7aed605-a3dd-4d5a-a692-a87037af107b" providerId="ADAL" clId="{E2C397C8-7CBC-4156-A5FA-73BB20F00B19}" dt="2021-02-22T13:35:39.717" v="4731" actId="20577"/>
        <pc:sldMkLst>
          <pc:docMk/>
          <pc:sldMk cId="1482984617" sldId="311"/>
        </pc:sldMkLst>
        <pc:spChg chg="del">
          <ac:chgData name="Weifeng Xu" userId="e7aed605-a3dd-4d5a-a692-a87037af107b" providerId="ADAL" clId="{E2C397C8-7CBC-4156-A5FA-73BB20F00B19}" dt="2021-02-22T02:37:52.386" v="4448" actId="700"/>
          <ac:spMkLst>
            <pc:docMk/>
            <pc:sldMk cId="1482984617" sldId="311"/>
            <ac:spMk id="2" creationId="{9E89D7C0-02A3-4686-9DC1-240B2AA29EB0}"/>
          </ac:spMkLst>
        </pc:spChg>
        <pc:spChg chg="del">
          <ac:chgData name="Weifeng Xu" userId="e7aed605-a3dd-4d5a-a692-a87037af107b" providerId="ADAL" clId="{E2C397C8-7CBC-4156-A5FA-73BB20F00B19}" dt="2021-02-22T02:37:52.386" v="4448" actId="700"/>
          <ac:spMkLst>
            <pc:docMk/>
            <pc:sldMk cId="1482984617" sldId="311"/>
            <ac:spMk id="3" creationId="{C6B0C98B-B9FC-4F50-9B32-185846001F2C}"/>
          </ac:spMkLst>
        </pc:spChg>
        <pc:spChg chg="add mod ord">
          <ac:chgData name="Weifeng Xu" userId="e7aed605-a3dd-4d5a-a692-a87037af107b" providerId="ADAL" clId="{E2C397C8-7CBC-4156-A5FA-73BB20F00B19}" dt="2021-02-22T13:35:39.717" v="4731" actId="20577"/>
          <ac:spMkLst>
            <pc:docMk/>
            <pc:sldMk cId="1482984617" sldId="311"/>
            <ac:spMk id="4" creationId="{C2A884B8-D3C1-4692-9878-DC8FA166B4EC}"/>
          </ac:spMkLst>
        </pc:spChg>
        <pc:spChg chg="add del mod">
          <ac:chgData name="Weifeng Xu" userId="e7aed605-a3dd-4d5a-a692-a87037af107b" providerId="ADAL" clId="{E2C397C8-7CBC-4156-A5FA-73BB20F00B19}" dt="2021-02-22T03:17:37.319" v="4628" actId="700"/>
          <ac:spMkLst>
            <pc:docMk/>
            <pc:sldMk cId="1482984617" sldId="311"/>
            <ac:spMk id="5" creationId="{F82EFAF1-89CA-41B9-9D40-DAD30176B1B7}"/>
          </ac:spMkLst>
        </pc:spChg>
        <pc:spChg chg="add del">
          <ac:chgData name="Weifeng Xu" userId="e7aed605-a3dd-4d5a-a692-a87037af107b" providerId="ADAL" clId="{E2C397C8-7CBC-4156-A5FA-73BB20F00B19}" dt="2021-02-22T03:42:38.602" v="4660" actId="26606"/>
          <ac:spMkLst>
            <pc:docMk/>
            <pc:sldMk cId="1482984617" sldId="311"/>
            <ac:spMk id="17" creationId="{53F29798-D584-4792-9B62-3F5F5C36D619}"/>
          </ac:spMkLst>
        </pc:spChg>
        <pc:spChg chg="add del">
          <ac:chgData name="Weifeng Xu" userId="e7aed605-a3dd-4d5a-a692-a87037af107b" providerId="ADAL" clId="{E2C397C8-7CBC-4156-A5FA-73BB20F00B19}" dt="2021-02-22T03:42:41.468" v="4662" actId="26606"/>
          <ac:spMkLst>
            <pc:docMk/>
            <pc:sldMk cId="1482984617" sldId="311"/>
            <ac:spMk id="19" creationId="{13E6F87C-D8E3-439E-A691-67050AEC981E}"/>
          </ac:spMkLst>
        </pc:spChg>
        <pc:spChg chg="add del">
          <ac:chgData name="Weifeng Xu" userId="e7aed605-a3dd-4d5a-a692-a87037af107b" providerId="ADAL" clId="{E2C397C8-7CBC-4156-A5FA-73BB20F00B19}" dt="2021-02-22T03:42:35.989" v="4658" actId="26606"/>
          <ac:spMkLst>
            <pc:docMk/>
            <pc:sldMk cId="1482984617" sldId="311"/>
            <ac:spMk id="20" creationId="{13E6F87C-D8E3-439E-A691-67050AEC981E}"/>
          </ac:spMkLst>
        </pc:spChg>
        <pc:spChg chg="add del">
          <ac:chgData name="Weifeng Xu" userId="e7aed605-a3dd-4d5a-a692-a87037af107b" providerId="ADAL" clId="{E2C397C8-7CBC-4156-A5FA-73BB20F00B19}" dt="2021-02-22T03:42:41.468" v="4662" actId="26606"/>
          <ac:spMkLst>
            <pc:docMk/>
            <pc:sldMk cId="1482984617" sldId="311"/>
            <ac:spMk id="21" creationId="{158B3569-73B2-4D05-8E95-886A6EE17F1F}"/>
          </ac:spMkLst>
        </pc:spChg>
        <pc:spChg chg="add del">
          <ac:chgData name="Weifeng Xu" userId="e7aed605-a3dd-4d5a-a692-a87037af107b" providerId="ADAL" clId="{E2C397C8-7CBC-4156-A5FA-73BB20F00B19}" dt="2021-02-22T03:42:35.989" v="4658" actId="26606"/>
          <ac:spMkLst>
            <pc:docMk/>
            <pc:sldMk cId="1482984617" sldId="311"/>
            <ac:spMk id="22" creationId="{158B3569-73B2-4D05-8E95-886A6EE17F1F}"/>
          </ac:spMkLst>
        </pc:spChg>
        <pc:spChg chg="add del">
          <ac:chgData name="Weifeng Xu" userId="e7aed605-a3dd-4d5a-a692-a87037af107b" providerId="ADAL" clId="{E2C397C8-7CBC-4156-A5FA-73BB20F00B19}" dt="2021-02-22T03:42:41.468" v="4662" actId="26606"/>
          <ac:spMkLst>
            <pc:docMk/>
            <pc:sldMk cId="1482984617" sldId="311"/>
            <ac:spMk id="23" creationId="{B71758F4-3F46-45DA-8AC5-4E508DA080BA}"/>
          </ac:spMkLst>
        </pc:spChg>
        <pc:spChg chg="add del">
          <ac:chgData name="Weifeng Xu" userId="e7aed605-a3dd-4d5a-a692-a87037af107b" providerId="ADAL" clId="{E2C397C8-7CBC-4156-A5FA-73BB20F00B19}" dt="2021-02-22T03:42:35.989" v="4658" actId="26606"/>
          <ac:spMkLst>
            <pc:docMk/>
            <pc:sldMk cId="1482984617" sldId="311"/>
            <ac:spMk id="24" creationId="{B71758F4-3F46-45DA-8AC5-4E508DA080BA}"/>
          </ac:spMkLst>
        </pc:spChg>
        <pc:spChg chg="add del">
          <ac:chgData name="Weifeng Xu" userId="e7aed605-a3dd-4d5a-a692-a87037af107b" providerId="ADAL" clId="{E2C397C8-7CBC-4156-A5FA-73BB20F00B19}" dt="2021-02-22T03:42:41.468" v="4662" actId="26606"/>
          <ac:spMkLst>
            <pc:docMk/>
            <pc:sldMk cId="1482984617" sldId="311"/>
            <ac:spMk id="27" creationId="{8D61482F-F3C5-4D66-8C5D-C6BBE3E1275C}"/>
          </ac:spMkLst>
        </pc:spChg>
        <pc:spChg chg="add del">
          <ac:chgData name="Weifeng Xu" userId="e7aed605-a3dd-4d5a-a692-a87037af107b" providerId="ADAL" clId="{E2C397C8-7CBC-4156-A5FA-73BB20F00B19}" dt="2021-02-22T03:42:35.989" v="4658" actId="26606"/>
          <ac:spMkLst>
            <pc:docMk/>
            <pc:sldMk cId="1482984617" sldId="311"/>
            <ac:spMk id="28" creationId="{8D61482F-F3C5-4D66-8C5D-C6BBE3E1275C}"/>
          </ac:spMkLst>
        </pc:spChg>
        <pc:spChg chg="add del">
          <ac:chgData name="Weifeng Xu" userId="e7aed605-a3dd-4d5a-a692-a87037af107b" providerId="ADAL" clId="{E2C397C8-7CBC-4156-A5FA-73BB20F00B19}" dt="2021-02-22T03:42:46.752" v="4664" actId="26606"/>
          <ac:spMkLst>
            <pc:docMk/>
            <pc:sldMk cId="1482984617" sldId="311"/>
            <ac:spMk id="29" creationId="{53F29798-D584-4792-9B62-3F5F5C36D619}"/>
          </ac:spMkLst>
        </pc:spChg>
        <pc:spChg chg="add del">
          <ac:chgData name="Weifeng Xu" userId="e7aed605-a3dd-4d5a-a692-a87037af107b" providerId="ADAL" clId="{E2C397C8-7CBC-4156-A5FA-73BB20F00B19}" dt="2021-02-22T03:42:55.050" v="4666" actId="26606"/>
          <ac:spMkLst>
            <pc:docMk/>
            <pc:sldMk cId="1482984617" sldId="311"/>
            <ac:spMk id="31" creationId="{13E6F87C-D8E3-439E-A691-67050AEC981E}"/>
          </ac:spMkLst>
        </pc:spChg>
        <pc:spChg chg="add del">
          <ac:chgData name="Weifeng Xu" userId="e7aed605-a3dd-4d5a-a692-a87037af107b" providerId="ADAL" clId="{E2C397C8-7CBC-4156-A5FA-73BB20F00B19}" dt="2021-02-22T03:42:55.050" v="4666" actId="26606"/>
          <ac:spMkLst>
            <pc:docMk/>
            <pc:sldMk cId="1482984617" sldId="311"/>
            <ac:spMk id="32" creationId="{158B3569-73B2-4D05-8E95-886A6EE17F1F}"/>
          </ac:spMkLst>
        </pc:spChg>
        <pc:spChg chg="add del">
          <ac:chgData name="Weifeng Xu" userId="e7aed605-a3dd-4d5a-a692-a87037af107b" providerId="ADAL" clId="{E2C397C8-7CBC-4156-A5FA-73BB20F00B19}" dt="2021-02-22T03:42:55.050" v="4666" actId="26606"/>
          <ac:spMkLst>
            <pc:docMk/>
            <pc:sldMk cId="1482984617" sldId="311"/>
            <ac:spMk id="33" creationId="{B71758F4-3F46-45DA-8AC5-4E508DA080BA}"/>
          </ac:spMkLst>
        </pc:spChg>
        <pc:spChg chg="add del">
          <ac:chgData name="Weifeng Xu" userId="e7aed605-a3dd-4d5a-a692-a87037af107b" providerId="ADAL" clId="{E2C397C8-7CBC-4156-A5FA-73BB20F00B19}" dt="2021-02-22T03:42:55.050" v="4666" actId="26606"/>
          <ac:spMkLst>
            <pc:docMk/>
            <pc:sldMk cId="1482984617" sldId="311"/>
            <ac:spMk id="35" creationId="{8D61482F-F3C5-4D66-8C5D-C6BBE3E1275C}"/>
          </ac:spMkLst>
        </pc:spChg>
        <pc:spChg chg="add del">
          <ac:chgData name="Weifeng Xu" userId="e7aed605-a3dd-4d5a-a692-a87037af107b" providerId="ADAL" clId="{E2C397C8-7CBC-4156-A5FA-73BB20F00B19}" dt="2021-02-22T03:43:18.708" v="4672" actId="26606"/>
          <ac:spMkLst>
            <pc:docMk/>
            <pc:sldMk cId="1482984617" sldId="311"/>
            <ac:spMk id="37" creationId="{53F29798-D584-4792-9B62-3F5F5C36D619}"/>
          </ac:spMkLst>
        </pc:spChg>
        <pc:picChg chg="add mod ord modCrop">
          <ac:chgData name="Weifeng Xu" userId="e7aed605-a3dd-4d5a-a692-a87037af107b" providerId="ADAL" clId="{E2C397C8-7CBC-4156-A5FA-73BB20F00B19}" dt="2021-02-22T03:43:18.708" v="4672" actId="26606"/>
          <ac:picMkLst>
            <pc:docMk/>
            <pc:sldMk cId="1482984617" sldId="311"/>
            <ac:picMk id="7" creationId="{187FA5E9-7075-4CBE-A0F4-2E43C4D46C06}"/>
          </ac:picMkLst>
        </pc:picChg>
        <pc:picChg chg="add del mod">
          <ac:chgData name="Weifeng Xu" userId="e7aed605-a3dd-4d5a-a692-a87037af107b" providerId="ADAL" clId="{E2C397C8-7CBC-4156-A5FA-73BB20F00B19}" dt="2021-02-22T03:21:04.852" v="4635" actId="22"/>
          <ac:picMkLst>
            <pc:docMk/>
            <pc:sldMk cId="1482984617" sldId="311"/>
            <ac:picMk id="9" creationId="{CBA290D2-72D7-4DFF-AC80-64E96E24963A}"/>
          </ac:picMkLst>
        </pc:picChg>
        <pc:picChg chg="add mod modCrop">
          <ac:chgData name="Weifeng Xu" userId="e7aed605-a3dd-4d5a-a692-a87037af107b" providerId="ADAL" clId="{E2C397C8-7CBC-4156-A5FA-73BB20F00B19}" dt="2021-02-22T03:43:18.708" v="4672" actId="26606"/>
          <ac:picMkLst>
            <pc:docMk/>
            <pc:sldMk cId="1482984617" sldId="311"/>
            <ac:picMk id="11" creationId="{72581877-7785-4625-98EC-9167400039A8}"/>
          </ac:picMkLst>
        </pc:picChg>
        <pc:picChg chg="add mod ord modCrop">
          <ac:chgData name="Weifeng Xu" userId="e7aed605-a3dd-4d5a-a692-a87037af107b" providerId="ADAL" clId="{E2C397C8-7CBC-4156-A5FA-73BB20F00B19}" dt="2021-02-22T03:43:18.708" v="4672" actId="26606"/>
          <ac:picMkLst>
            <pc:docMk/>
            <pc:sldMk cId="1482984617" sldId="311"/>
            <ac:picMk id="13" creationId="{318DEBFA-34B8-425F-812C-459052D47B88}"/>
          </ac:picMkLst>
        </pc:picChg>
        <pc:picChg chg="add mod">
          <ac:chgData name="Weifeng Xu" userId="e7aed605-a3dd-4d5a-a692-a87037af107b" providerId="ADAL" clId="{E2C397C8-7CBC-4156-A5FA-73BB20F00B19}" dt="2021-02-22T03:43:18.708" v="4672" actId="26606"/>
          <ac:picMkLst>
            <pc:docMk/>
            <pc:sldMk cId="1482984617" sldId="311"/>
            <ac:picMk id="15" creationId="{BAD3B02F-477C-4D00-9986-3F9FB72010E0}"/>
          </ac:picMkLst>
        </pc:picChg>
        <pc:cxnChg chg="add del">
          <ac:chgData name="Weifeng Xu" userId="e7aed605-a3dd-4d5a-a692-a87037af107b" providerId="ADAL" clId="{E2C397C8-7CBC-4156-A5FA-73BB20F00B19}" dt="2021-02-22T03:42:41.468" v="4662" actId="26606"/>
          <ac:cxnSpMkLst>
            <pc:docMk/>
            <pc:sldMk cId="1482984617" sldId="311"/>
            <ac:cxnSpMk id="25" creationId="{56020367-4FD5-4596-8E10-C5F095CD8DBF}"/>
          </ac:cxnSpMkLst>
        </pc:cxnChg>
        <pc:cxnChg chg="add del">
          <ac:chgData name="Weifeng Xu" userId="e7aed605-a3dd-4d5a-a692-a87037af107b" providerId="ADAL" clId="{E2C397C8-7CBC-4156-A5FA-73BB20F00B19}" dt="2021-02-22T03:42:35.989" v="4658" actId="26606"/>
          <ac:cxnSpMkLst>
            <pc:docMk/>
            <pc:sldMk cId="1482984617" sldId="311"/>
            <ac:cxnSpMk id="26" creationId="{56020367-4FD5-4596-8E10-C5F095CD8DBF}"/>
          </ac:cxnSpMkLst>
        </pc:cxnChg>
        <pc:cxnChg chg="add del">
          <ac:chgData name="Weifeng Xu" userId="e7aed605-a3dd-4d5a-a692-a87037af107b" providerId="ADAL" clId="{E2C397C8-7CBC-4156-A5FA-73BB20F00B19}" dt="2021-02-22T03:42:55.050" v="4666" actId="26606"/>
          <ac:cxnSpMkLst>
            <pc:docMk/>
            <pc:sldMk cId="1482984617" sldId="311"/>
            <ac:cxnSpMk id="34" creationId="{56020367-4FD5-4596-8E10-C5F095CD8DBF}"/>
          </ac:cxnSpMkLst>
        </pc:cxnChg>
      </pc:sldChg>
      <pc:sldChg chg="addSp delSp modSp new mod modClrScheme chgLayout modNotesTx">
        <pc:chgData name="Weifeng Xu" userId="e7aed605-a3dd-4d5a-a692-a87037af107b" providerId="ADAL" clId="{E2C397C8-7CBC-4156-A5FA-73BB20F00B19}" dt="2021-02-22T03:09:16.834" v="4591"/>
        <pc:sldMkLst>
          <pc:docMk/>
          <pc:sldMk cId="2735405515" sldId="312"/>
        </pc:sldMkLst>
        <pc:spChg chg="del">
          <ac:chgData name="Weifeng Xu" userId="e7aed605-a3dd-4d5a-a692-a87037af107b" providerId="ADAL" clId="{E2C397C8-7CBC-4156-A5FA-73BB20F00B19}" dt="2021-02-22T03:06:17.311" v="4520" actId="700"/>
          <ac:spMkLst>
            <pc:docMk/>
            <pc:sldMk cId="2735405515" sldId="312"/>
            <ac:spMk id="2" creationId="{5D15A444-31F4-49A5-A5AA-C2E584780455}"/>
          </ac:spMkLst>
        </pc:spChg>
        <pc:spChg chg="del">
          <ac:chgData name="Weifeng Xu" userId="e7aed605-a3dd-4d5a-a692-a87037af107b" providerId="ADAL" clId="{E2C397C8-7CBC-4156-A5FA-73BB20F00B19}" dt="2021-02-22T03:06:17.311" v="4520" actId="700"/>
          <ac:spMkLst>
            <pc:docMk/>
            <pc:sldMk cId="2735405515" sldId="312"/>
            <ac:spMk id="3" creationId="{6F40A3CA-E790-4523-828A-6482AAD7B4D1}"/>
          </ac:spMkLst>
        </pc:spChg>
        <pc:spChg chg="add mod">
          <ac:chgData name="Weifeng Xu" userId="e7aed605-a3dd-4d5a-a692-a87037af107b" providerId="ADAL" clId="{E2C397C8-7CBC-4156-A5FA-73BB20F00B19}" dt="2021-02-22T03:08:37.264" v="4587" actId="1076"/>
          <ac:spMkLst>
            <pc:docMk/>
            <pc:sldMk cId="2735405515" sldId="312"/>
            <ac:spMk id="6" creationId="{691429C2-8123-463D-BDDE-E0211D8C0AB0}"/>
          </ac:spMkLst>
        </pc:spChg>
        <pc:picChg chg="add mod">
          <ac:chgData name="Weifeng Xu" userId="e7aed605-a3dd-4d5a-a692-a87037af107b" providerId="ADAL" clId="{E2C397C8-7CBC-4156-A5FA-73BB20F00B19}" dt="2021-02-22T03:08:39.232" v="4588" actId="1076"/>
          <ac:picMkLst>
            <pc:docMk/>
            <pc:sldMk cId="2735405515" sldId="312"/>
            <ac:picMk id="5" creationId="{09C89B85-C804-4DE7-96DB-64231812C0A1}"/>
          </ac:picMkLst>
        </pc:picChg>
      </pc:sldChg>
      <pc:sldChg chg="addSp delSp modSp new mod setBg modClrScheme chgLayout modNotesTx">
        <pc:chgData name="Weifeng Xu" userId="e7aed605-a3dd-4d5a-a692-a87037af107b" providerId="ADAL" clId="{E2C397C8-7CBC-4156-A5FA-73BB20F00B19}" dt="2021-02-22T13:32:36.920" v="4718"/>
        <pc:sldMkLst>
          <pc:docMk/>
          <pc:sldMk cId="1787926093" sldId="313"/>
        </pc:sldMkLst>
        <pc:spChg chg="add del">
          <ac:chgData name="Weifeng Xu" userId="e7aed605-a3dd-4d5a-a692-a87037af107b" providerId="ADAL" clId="{E2C397C8-7CBC-4156-A5FA-73BB20F00B19}" dt="2021-02-22T03:43:07.348" v="4670" actId="700"/>
          <ac:spMkLst>
            <pc:docMk/>
            <pc:sldMk cId="1787926093" sldId="313"/>
            <ac:spMk id="2" creationId="{D3F56062-F431-4D90-9C3F-15AD2E8185CB}"/>
          </ac:spMkLst>
        </pc:spChg>
        <pc:spChg chg="add mod">
          <ac:chgData name="Weifeng Xu" userId="e7aed605-a3dd-4d5a-a692-a87037af107b" providerId="ADAL" clId="{E2C397C8-7CBC-4156-A5FA-73BB20F00B19}" dt="2021-02-22T04:05:43.804" v="4717" actId="20577"/>
          <ac:spMkLst>
            <pc:docMk/>
            <pc:sldMk cId="1787926093" sldId="313"/>
            <ac:spMk id="5" creationId="{EA3C0B48-0E8A-4B69-8E75-F7B8F75E2E92}"/>
          </ac:spMkLst>
        </pc:spChg>
        <pc:picChg chg="add mod">
          <ac:chgData name="Weifeng Xu" userId="e7aed605-a3dd-4d5a-a692-a87037af107b" providerId="ADAL" clId="{E2C397C8-7CBC-4156-A5FA-73BB20F00B19}" dt="2021-02-22T04:05:06.581" v="4676" actId="26606"/>
          <ac:picMkLst>
            <pc:docMk/>
            <pc:sldMk cId="1787926093" sldId="313"/>
            <ac:picMk id="4" creationId="{73FA9CE8-3DFC-4C2B-973B-BB56E6369D67}"/>
          </ac:picMkLst>
        </pc:picChg>
      </pc:sldChg>
      <pc:sldChg chg="addSp delSp modSp new mod modClrScheme chgLayout modNotesTx">
        <pc:chgData name="Weifeng Xu" userId="e7aed605-a3dd-4d5a-a692-a87037af107b" providerId="ADAL" clId="{E2C397C8-7CBC-4156-A5FA-73BB20F00B19}" dt="2021-02-22T13:42:34.409" v="4792"/>
        <pc:sldMkLst>
          <pc:docMk/>
          <pc:sldMk cId="4291617780" sldId="314"/>
        </pc:sldMkLst>
        <pc:spChg chg="add mod ord">
          <ac:chgData name="Weifeng Xu" userId="e7aed605-a3dd-4d5a-a692-a87037af107b" providerId="ADAL" clId="{E2C397C8-7CBC-4156-A5FA-73BB20F00B19}" dt="2021-02-22T13:38:56.152" v="4735" actId="700"/>
          <ac:spMkLst>
            <pc:docMk/>
            <pc:sldMk cId="4291617780" sldId="314"/>
            <ac:spMk id="2" creationId="{C2FA558A-6930-4993-AEB2-0045A9B87103}"/>
          </ac:spMkLst>
        </pc:spChg>
        <pc:spChg chg="add del mod">
          <ac:chgData name="Weifeng Xu" userId="e7aed605-a3dd-4d5a-a692-a87037af107b" providerId="ADAL" clId="{E2C397C8-7CBC-4156-A5FA-73BB20F00B19}" dt="2021-02-22T13:38:56.152" v="4735" actId="700"/>
          <ac:spMkLst>
            <pc:docMk/>
            <pc:sldMk cId="4291617780" sldId="314"/>
            <ac:spMk id="3" creationId="{EE18B724-200D-4FDD-8872-DEB89B13C675}"/>
          </ac:spMkLst>
        </pc:spChg>
        <pc:spChg chg="add mod">
          <ac:chgData name="Weifeng Xu" userId="e7aed605-a3dd-4d5a-a692-a87037af107b" providerId="ADAL" clId="{E2C397C8-7CBC-4156-A5FA-73BB20F00B19}" dt="2021-02-22T13:42:21.604" v="4791" actId="20577"/>
          <ac:spMkLst>
            <pc:docMk/>
            <pc:sldMk cId="4291617780" sldId="314"/>
            <ac:spMk id="6" creationId="{70742E4A-0582-4FEF-A298-7375307BA770}"/>
          </ac:spMkLst>
        </pc:spChg>
        <pc:picChg chg="add mod">
          <ac:chgData name="Weifeng Xu" userId="e7aed605-a3dd-4d5a-a692-a87037af107b" providerId="ADAL" clId="{E2C397C8-7CBC-4156-A5FA-73BB20F00B19}" dt="2021-02-22T13:41:24.434" v="4738" actId="14100"/>
          <ac:picMkLst>
            <pc:docMk/>
            <pc:sldMk cId="4291617780" sldId="314"/>
            <ac:picMk id="5" creationId="{5D1BD310-5F54-4AD7-84E7-5975754FA805}"/>
          </ac:picMkLst>
        </pc:picChg>
      </pc:sldChg>
      <pc:sldChg chg="addSp delSp modSp new mod modNotesTx">
        <pc:chgData name="Weifeng Xu" userId="e7aed605-a3dd-4d5a-a692-a87037af107b" providerId="ADAL" clId="{E2C397C8-7CBC-4156-A5FA-73BB20F00B19}" dt="2021-02-22T16:02:19.890" v="5048" actId="1076"/>
        <pc:sldMkLst>
          <pc:docMk/>
          <pc:sldMk cId="3790761701" sldId="315"/>
        </pc:sldMkLst>
        <pc:spChg chg="mod">
          <ac:chgData name="Weifeng Xu" userId="e7aed605-a3dd-4d5a-a692-a87037af107b" providerId="ADAL" clId="{E2C397C8-7CBC-4156-A5FA-73BB20F00B19}" dt="2021-02-22T13:43:48.581" v="4797" actId="313"/>
          <ac:spMkLst>
            <pc:docMk/>
            <pc:sldMk cId="3790761701" sldId="315"/>
            <ac:spMk id="2" creationId="{C0C76C74-C360-43EC-86EB-8A14963EC726}"/>
          </ac:spMkLst>
        </pc:spChg>
        <pc:spChg chg="add mod">
          <ac:chgData name="Weifeng Xu" userId="e7aed605-a3dd-4d5a-a692-a87037af107b" providerId="ADAL" clId="{E2C397C8-7CBC-4156-A5FA-73BB20F00B19}" dt="2021-02-22T16:02:19.890" v="5048" actId="1076"/>
          <ac:spMkLst>
            <pc:docMk/>
            <pc:sldMk cId="3790761701" sldId="315"/>
            <ac:spMk id="12" creationId="{0CB131C7-A7CC-4A8F-A855-715D09281FC3}"/>
          </ac:spMkLst>
        </pc:spChg>
        <pc:spChg chg="add del">
          <ac:chgData name="Weifeng Xu" userId="e7aed605-a3dd-4d5a-a692-a87037af107b" providerId="ADAL" clId="{E2C397C8-7CBC-4156-A5FA-73BB20F00B19}" dt="2021-02-22T15:44:36.791" v="4828" actId="22"/>
          <ac:spMkLst>
            <pc:docMk/>
            <pc:sldMk cId="3790761701" sldId="315"/>
            <ac:spMk id="14" creationId="{A43DE5CE-0489-4E49-AC4D-ABC0290071AB}"/>
          </ac:spMkLst>
        </pc:spChg>
        <pc:spChg chg="add del">
          <ac:chgData name="Weifeng Xu" userId="e7aed605-a3dd-4d5a-a692-a87037af107b" providerId="ADAL" clId="{E2C397C8-7CBC-4156-A5FA-73BB20F00B19}" dt="2021-02-22T15:50:04.577" v="4872"/>
          <ac:spMkLst>
            <pc:docMk/>
            <pc:sldMk cId="3790761701" sldId="315"/>
            <ac:spMk id="15" creationId="{C9133EC2-FF1F-4F17-96C5-B6965E20BAD6}"/>
          </ac:spMkLst>
        </pc:spChg>
        <pc:spChg chg="add del">
          <ac:chgData name="Weifeng Xu" userId="e7aed605-a3dd-4d5a-a692-a87037af107b" providerId="ADAL" clId="{E2C397C8-7CBC-4156-A5FA-73BB20F00B19}" dt="2021-02-22T15:50:18.896" v="4877"/>
          <ac:spMkLst>
            <pc:docMk/>
            <pc:sldMk cId="3790761701" sldId="315"/>
            <ac:spMk id="16" creationId="{CBE32B99-805B-47A7-AE17-3677BD87A720}"/>
          </ac:spMkLst>
        </pc:spChg>
        <pc:spChg chg="add mod">
          <ac:chgData name="Weifeng Xu" userId="e7aed605-a3dd-4d5a-a692-a87037af107b" providerId="ADAL" clId="{E2C397C8-7CBC-4156-A5FA-73BB20F00B19}" dt="2021-02-22T16:01:48.367" v="5044" actId="1035"/>
          <ac:spMkLst>
            <pc:docMk/>
            <pc:sldMk cId="3790761701" sldId="315"/>
            <ac:spMk id="17" creationId="{6D05B9F1-686A-4CE0-87AA-739C1C7AB5B5}"/>
          </ac:spMkLst>
        </pc:spChg>
        <pc:spChg chg="add del">
          <ac:chgData name="Weifeng Xu" userId="e7aed605-a3dd-4d5a-a692-a87037af107b" providerId="ADAL" clId="{E2C397C8-7CBC-4156-A5FA-73BB20F00B19}" dt="2021-02-22T15:55:48.546" v="4982"/>
          <ac:spMkLst>
            <pc:docMk/>
            <pc:sldMk cId="3790761701" sldId="315"/>
            <ac:spMk id="18" creationId="{A13D23BF-8EDD-4630-A108-BE28C428BB2B}"/>
          </ac:spMkLst>
        </pc:spChg>
        <pc:picChg chg="add mod">
          <ac:chgData name="Weifeng Xu" userId="e7aed605-a3dd-4d5a-a692-a87037af107b" providerId="ADAL" clId="{E2C397C8-7CBC-4156-A5FA-73BB20F00B19}" dt="2021-02-22T16:01:48.367" v="5044" actId="1035"/>
          <ac:picMkLst>
            <pc:docMk/>
            <pc:sldMk cId="3790761701" sldId="315"/>
            <ac:picMk id="4" creationId="{96B3F6C9-1D4E-47F7-8A18-1F8300E390BF}"/>
          </ac:picMkLst>
        </pc:picChg>
        <pc:picChg chg="add mod modCrop">
          <ac:chgData name="Weifeng Xu" userId="e7aed605-a3dd-4d5a-a692-a87037af107b" providerId="ADAL" clId="{E2C397C8-7CBC-4156-A5FA-73BB20F00B19}" dt="2021-02-22T16:01:48.367" v="5044" actId="1035"/>
          <ac:picMkLst>
            <pc:docMk/>
            <pc:sldMk cId="3790761701" sldId="315"/>
            <ac:picMk id="6" creationId="{76B64EBD-38E6-4504-B844-2890AF07AAB6}"/>
          </ac:picMkLst>
        </pc:picChg>
        <pc:picChg chg="add del mod">
          <ac:chgData name="Weifeng Xu" userId="e7aed605-a3dd-4d5a-a692-a87037af107b" providerId="ADAL" clId="{E2C397C8-7CBC-4156-A5FA-73BB20F00B19}" dt="2021-02-22T15:41:41.514" v="4805" actId="22"/>
          <ac:picMkLst>
            <pc:docMk/>
            <pc:sldMk cId="3790761701" sldId="315"/>
            <ac:picMk id="8" creationId="{CE62FF41-7110-4DE1-8B09-72D3953B5EC0}"/>
          </ac:picMkLst>
        </pc:picChg>
        <pc:picChg chg="add mod modCrop">
          <ac:chgData name="Weifeng Xu" userId="e7aed605-a3dd-4d5a-a692-a87037af107b" providerId="ADAL" clId="{E2C397C8-7CBC-4156-A5FA-73BB20F00B19}" dt="2021-02-22T16:01:48.367" v="5044" actId="1035"/>
          <ac:picMkLst>
            <pc:docMk/>
            <pc:sldMk cId="3790761701" sldId="315"/>
            <ac:picMk id="10" creationId="{C2AF86F1-42F9-4CFE-BBBB-362028C8CE18}"/>
          </ac:picMkLst>
        </pc:picChg>
        <pc:picChg chg="add mod modCrop">
          <ac:chgData name="Weifeng Xu" userId="e7aed605-a3dd-4d5a-a692-a87037af107b" providerId="ADAL" clId="{E2C397C8-7CBC-4156-A5FA-73BB20F00B19}" dt="2021-02-22T16:01:48.367" v="5044" actId="1035"/>
          <ac:picMkLst>
            <pc:docMk/>
            <pc:sldMk cId="3790761701" sldId="315"/>
            <ac:picMk id="20" creationId="{A94390C3-8F84-4382-AF5D-0931E502698F}"/>
          </ac:picMkLst>
        </pc:picChg>
        <pc:picChg chg="add mod modCrop">
          <ac:chgData name="Weifeng Xu" userId="e7aed605-a3dd-4d5a-a692-a87037af107b" providerId="ADAL" clId="{E2C397C8-7CBC-4156-A5FA-73BB20F00B19}" dt="2021-02-22T16:02:05.101" v="5047" actId="732"/>
          <ac:picMkLst>
            <pc:docMk/>
            <pc:sldMk cId="3790761701" sldId="315"/>
            <ac:picMk id="22" creationId="{5969750B-A354-49A9-B19B-EE32F554BF5D}"/>
          </ac:picMkLst>
        </pc:picChg>
      </pc:sldChg>
      <pc:sldChg chg="addSp delSp modSp new mod setBg modNotesTx">
        <pc:chgData name="Weifeng Xu" userId="e7aed605-a3dd-4d5a-a692-a87037af107b" providerId="ADAL" clId="{E2C397C8-7CBC-4156-A5FA-73BB20F00B19}" dt="2021-02-22T20:03:29.827" v="5476" actId="20577"/>
        <pc:sldMkLst>
          <pc:docMk/>
          <pc:sldMk cId="3979386790" sldId="316"/>
        </pc:sldMkLst>
        <pc:spChg chg="mod">
          <ac:chgData name="Weifeng Xu" userId="e7aed605-a3dd-4d5a-a692-a87037af107b" providerId="ADAL" clId="{E2C397C8-7CBC-4156-A5FA-73BB20F00B19}" dt="2021-02-22T20:02:14.229" v="5449" actId="20577"/>
          <ac:spMkLst>
            <pc:docMk/>
            <pc:sldMk cId="3979386790" sldId="316"/>
            <ac:spMk id="2" creationId="{27307F78-C045-46DA-8AF7-ADD15D58E6A3}"/>
          </ac:spMkLst>
        </pc:spChg>
        <pc:spChg chg="add del mod">
          <ac:chgData name="Weifeng Xu" userId="e7aed605-a3dd-4d5a-a692-a87037af107b" providerId="ADAL" clId="{E2C397C8-7CBC-4156-A5FA-73BB20F00B19}" dt="2021-02-22T19:57:54.810" v="5409" actId="478"/>
          <ac:spMkLst>
            <pc:docMk/>
            <pc:sldMk cId="3979386790" sldId="316"/>
            <ac:spMk id="5" creationId="{BCC65C53-DF64-4563-9A69-3854EE1CE22F}"/>
          </ac:spMkLst>
        </pc:spChg>
        <pc:spChg chg="add mod">
          <ac:chgData name="Weifeng Xu" userId="e7aed605-a3dd-4d5a-a692-a87037af107b" providerId="ADAL" clId="{E2C397C8-7CBC-4156-A5FA-73BB20F00B19}" dt="2021-02-22T20:03:29.827" v="5476" actId="20577"/>
          <ac:spMkLst>
            <pc:docMk/>
            <pc:sldMk cId="3979386790" sldId="316"/>
            <ac:spMk id="8" creationId="{640175C5-505B-4DF2-89DB-D527328216C7}"/>
          </ac:spMkLst>
        </pc:spChg>
        <pc:spChg chg="add del">
          <ac:chgData name="Weifeng Xu" userId="e7aed605-a3dd-4d5a-a692-a87037af107b" providerId="ADAL" clId="{E2C397C8-7CBC-4156-A5FA-73BB20F00B19}" dt="2021-02-22T19:29:59.306" v="5385" actId="26606"/>
          <ac:spMkLst>
            <pc:docMk/>
            <pc:sldMk cId="3979386790" sldId="316"/>
            <ac:spMk id="9" creationId="{74426AB7-D619-4515-962A-BC83909EC015}"/>
          </ac:spMkLst>
        </pc:spChg>
        <pc:spChg chg="add del">
          <ac:chgData name="Weifeng Xu" userId="e7aed605-a3dd-4d5a-a692-a87037af107b" providerId="ADAL" clId="{E2C397C8-7CBC-4156-A5FA-73BB20F00B19}" dt="2021-02-22T19:29:59.306" v="5385" actId="26606"/>
          <ac:spMkLst>
            <pc:docMk/>
            <pc:sldMk cId="3979386790" sldId="316"/>
            <ac:spMk id="11" creationId="{DE47DF98-723F-4AAC-ABCF-CACBC438F78F}"/>
          </ac:spMkLst>
        </pc:spChg>
        <pc:picChg chg="add del mod">
          <ac:chgData name="Weifeng Xu" userId="e7aed605-a3dd-4d5a-a692-a87037af107b" providerId="ADAL" clId="{E2C397C8-7CBC-4156-A5FA-73BB20F00B19}" dt="2021-02-22T19:57:56.586" v="5410" actId="478"/>
          <ac:picMkLst>
            <pc:docMk/>
            <pc:sldMk cId="3979386790" sldId="316"/>
            <ac:picMk id="4" creationId="{E946E4F9-360C-4207-AE3D-C3B93F3E1647}"/>
          </ac:picMkLst>
        </pc:picChg>
        <pc:picChg chg="add mod">
          <ac:chgData name="Weifeng Xu" userId="e7aed605-a3dd-4d5a-a692-a87037af107b" providerId="ADAL" clId="{E2C397C8-7CBC-4156-A5FA-73BB20F00B19}" dt="2021-02-22T19:58:39.398" v="5412" actId="1076"/>
          <ac:picMkLst>
            <pc:docMk/>
            <pc:sldMk cId="3979386790" sldId="316"/>
            <ac:picMk id="7" creationId="{571F29DB-9817-4981-B015-B32A9B480A33}"/>
          </ac:picMkLst>
        </pc:picChg>
        <pc:cxnChg chg="add del">
          <ac:chgData name="Weifeng Xu" userId="e7aed605-a3dd-4d5a-a692-a87037af107b" providerId="ADAL" clId="{E2C397C8-7CBC-4156-A5FA-73BB20F00B19}" dt="2021-02-22T19:29:59.306" v="5385" actId="26606"/>
          <ac:cxnSpMkLst>
            <pc:docMk/>
            <pc:sldMk cId="3979386790" sldId="316"/>
            <ac:cxnSpMk id="13" creationId="{EA29FC7C-9308-4FDE-8DCA-405668055B0F}"/>
          </ac:cxnSpMkLst>
        </pc:cxnChg>
      </pc:sldChg>
      <pc:sldChg chg="addSp delSp modSp new mod modClrScheme chgLayout modNotesTx">
        <pc:chgData name="Weifeng Xu" userId="e7aed605-a3dd-4d5a-a692-a87037af107b" providerId="ADAL" clId="{E2C397C8-7CBC-4156-A5FA-73BB20F00B19}" dt="2021-03-03T16:06:09.969" v="6105" actId="20577"/>
        <pc:sldMkLst>
          <pc:docMk/>
          <pc:sldMk cId="2012934789" sldId="317"/>
        </pc:sldMkLst>
        <pc:spChg chg="del">
          <ac:chgData name="Weifeng Xu" userId="e7aed605-a3dd-4d5a-a692-a87037af107b" providerId="ADAL" clId="{E2C397C8-7CBC-4156-A5FA-73BB20F00B19}" dt="2021-02-22T16:03:15.233" v="5050" actId="700"/>
          <ac:spMkLst>
            <pc:docMk/>
            <pc:sldMk cId="2012934789" sldId="317"/>
            <ac:spMk id="2" creationId="{F270078F-51F6-4AFF-87ED-11E28324AA74}"/>
          </ac:spMkLst>
        </pc:spChg>
        <pc:spChg chg="add mod">
          <ac:chgData name="Weifeng Xu" userId="e7aed605-a3dd-4d5a-a692-a87037af107b" providerId="ADAL" clId="{E2C397C8-7CBC-4156-A5FA-73BB20F00B19}" dt="2021-03-03T16:06:09.969" v="6105" actId="20577"/>
          <ac:spMkLst>
            <pc:docMk/>
            <pc:sldMk cId="2012934789" sldId="317"/>
            <ac:spMk id="7" creationId="{6507C29F-BC86-4759-A419-80C934676E02}"/>
          </ac:spMkLst>
        </pc:spChg>
        <pc:picChg chg="add mod">
          <ac:chgData name="Weifeng Xu" userId="e7aed605-a3dd-4d5a-a692-a87037af107b" providerId="ADAL" clId="{E2C397C8-7CBC-4156-A5FA-73BB20F00B19}" dt="2021-02-22T16:04:49.011" v="5058" actId="1076"/>
          <ac:picMkLst>
            <pc:docMk/>
            <pc:sldMk cId="2012934789" sldId="317"/>
            <ac:picMk id="4" creationId="{E55C1560-4177-4DD7-AC0C-242B321B26E7}"/>
          </ac:picMkLst>
        </pc:picChg>
        <pc:picChg chg="add mod">
          <ac:chgData name="Weifeng Xu" userId="e7aed605-a3dd-4d5a-a692-a87037af107b" providerId="ADAL" clId="{E2C397C8-7CBC-4156-A5FA-73BB20F00B19}" dt="2021-02-22T16:04:50.957" v="5059" actId="1076"/>
          <ac:picMkLst>
            <pc:docMk/>
            <pc:sldMk cId="2012934789" sldId="317"/>
            <ac:picMk id="6" creationId="{3415179F-0EE7-448F-8304-44ABAC233966}"/>
          </ac:picMkLst>
        </pc:picChg>
      </pc:sldChg>
      <pc:sldChg chg="addSp delSp modSp new mod modNotesTx">
        <pc:chgData name="Weifeng Xu" userId="e7aed605-a3dd-4d5a-a692-a87037af107b" providerId="ADAL" clId="{E2C397C8-7CBC-4156-A5FA-73BB20F00B19}" dt="2021-02-22T19:24:08.290" v="5381"/>
        <pc:sldMkLst>
          <pc:docMk/>
          <pc:sldMk cId="354836906" sldId="318"/>
        </pc:sldMkLst>
        <pc:spChg chg="add mod">
          <ac:chgData name="Weifeng Xu" userId="e7aed605-a3dd-4d5a-a692-a87037af107b" providerId="ADAL" clId="{E2C397C8-7CBC-4156-A5FA-73BB20F00B19}" dt="2021-02-22T16:25:41.461" v="5277" actId="1076"/>
          <ac:spMkLst>
            <pc:docMk/>
            <pc:sldMk cId="354836906" sldId="318"/>
            <ac:spMk id="5" creationId="{17438157-F4CE-444B-AB4A-783AEC38ED82}"/>
          </ac:spMkLst>
        </pc:spChg>
        <pc:spChg chg="add del">
          <ac:chgData name="Weifeng Xu" userId="e7aed605-a3dd-4d5a-a692-a87037af107b" providerId="ADAL" clId="{E2C397C8-7CBC-4156-A5FA-73BB20F00B19}" dt="2021-02-22T16:24:14.295" v="5252"/>
          <ac:spMkLst>
            <pc:docMk/>
            <pc:sldMk cId="354836906" sldId="318"/>
            <ac:spMk id="6" creationId="{D306C3E3-D0F2-4631-8EC3-EE0A496D9988}"/>
          </ac:spMkLst>
        </pc:spChg>
        <pc:spChg chg="add del">
          <ac:chgData name="Weifeng Xu" userId="e7aed605-a3dd-4d5a-a692-a87037af107b" providerId="ADAL" clId="{E2C397C8-7CBC-4156-A5FA-73BB20F00B19}" dt="2021-02-22T16:24:54.598" v="5266"/>
          <ac:spMkLst>
            <pc:docMk/>
            <pc:sldMk cId="354836906" sldId="318"/>
            <ac:spMk id="7" creationId="{97BC11E6-68E7-4042-9A83-96F4EFCE73A0}"/>
          </ac:spMkLst>
        </pc:spChg>
        <pc:spChg chg="add mod">
          <ac:chgData name="Weifeng Xu" userId="e7aed605-a3dd-4d5a-a692-a87037af107b" providerId="ADAL" clId="{E2C397C8-7CBC-4156-A5FA-73BB20F00B19}" dt="2021-02-22T16:26:41.384" v="5356" actId="14100"/>
          <ac:spMkLst>
            <pc:docMk/>
            <pc:sldMk cId="354836906" sldId="318"/>
            <ac:spMk id="8" creationId="{BEB30FC6-27A4-44DD-957A-81439CE511B2}"/>
          </ac:spMkLst>
        </pc:spChg>
        <pc:picChg chg="add mod">
          <ac:chgData name="Weifeng Xu" userId="e7aed605-a3dd-4d5a-a692-a87037af107b" providerId="ADAL" clId="{E2C397C8-7CBC-4156-A5FA-73BB20F00B19}" dt="2021-02-22T16:25:38.343" v="5276" actId="14100"/>
          <ac:picMkLst>
            <pc:docMk/>
            <pc:sldMk cId="354836906" sldId="318"/>
            <ac:picMk id="3" creationId="{5194F5E8-EB73-408C-9837-68FC2B8B88A3}"/>
          </ac:picMkLst>
        </pc:picChg>
      </pc:sldChg>
      <pc:sldChg chg="addSp delSp modSp new mod modClrScheme chgLayout">
        <pc:chgData name="Weifeng Xu" userId="e7aed605-a3dd-4d5a-a692-a87037af107b" providerId="ADAL" clId="{E2C397C8-7CBC-4156-A5FA-73BB20F00B19}" dt="2021-02-22T20:02:04.171" v="5444" actId="14100"/>
        <pc:sldMkLst>
          <pc:docMk/>
          <pc:sldMk cId="1884988830" sldId="319"/>
        </pc:sldMkLst>
        <pc:spChg chg="del">
          <ac:chgData name="Weifeng Xu" userId="e7aed605-a3dd-4d5a-a692-a87037af107b" providerId="ADAL" clId="{E2C397C8-7CBC-4156-A5FA-73BB20F00B19}" dt="2021-02-22T20:01:26.054" v="5414" actId="700"/>
          <ac:spMkLst>
            <pc:docMk/>
            <pc:sldMk cId="1884988830" sldId="319"/>
            <ac:spMk id="2" creationId="{760258D4-F38D-4A0B-9C7E-E18F39D91549}"/>
          </ac:spMkLst>
        </pc:spChg>
        <pc:spChg chg="add mod">
          <ac:chgData name="Weifeng Xu" userId="e7aed605-a3dd-4d5a-a692-a87037af107b" providerId="ADAL" clId="{E2C397C8-7CBC-4156-A5FA-73BB20F00B19}" dt="2021-02-22T20:02:04.171" v="5444" actId="14100"/>
          <ac:spMkLst>
            <pc:docMk/>
            <pc:sldMk cId="1884988830" sldId="319"/>
            <ac:spMk id="5" creationId="{4310AF0F-81A8-4DB1-A5B7-FEF5F614363E}"/>
          </ac:spMkLst>
        </pc:spChg>
        <pc:picChg chg="add mod">
          <ac:chgData name="Weifeng Xu" userId="e7aed605-a3dd-4d5a-a692-a87037af107b" providerId="ADAL" clId="{E2C397C8-7CBC-4156-A5FA-73BB20F00B19}" dt="2021-02-22T20:01:32.765" v="5417" actId="1076"/>
          <ac:picMkLst>
            <pc:docMk/>
            <pc:sldMk cId="1884988830" sldId="319"/>
            <ac:picMk id="4" creationId="{14939FAC-277C-4053-B752-A085AD24695F}"/>
          </ac:picMkLst>
        </pc:picChg>
      </pc:sldChg>
      <pc:sldChg chg="addSp modSp new mod ord modNotesTx">
        <pc:chgData name="Weifeng Xu" userId="e7aed605-a3dd-4d5a-a692-a87037af107b" providerId="ADAL" clId="{E2C397C8-7CBC-4156-A5FA-73BB20F00B19}" dt="2021-02-22T20:11:15.235" v="5483" actId="14100"/>
        <pc:sldMkLst>
          <pc:docMk/>
          <pc:sldMk cId="1159432762" sldId="320"/>
        </pc:sldMkLst>
        <pc:spChg chg="mod">
          <ac:chgData name="Weifeng Xu" userId="e7aed605-a3dd-4d5a-a692-a87037af107b" providerId="ADAL" clId="{E2C397C8-7CBC-4156-A5FA-73BB20F00B19}" dt="2021-02-22T20:04:35.363" v="5479"/>
          <ac:spMkLst>
            <pc:docMk/>
            <pc:sldMk cId="1159432762" sldId="320"/>
            <ac:spMk id="2" creationId="{72AAFF63-8F77-4460-BECE-ADE210C739D4}"/>
          </ac:spMkLst>
        </pc:spChg>
        <pc:picChg chg="add mod">
          <ac:chgData name="Weifeng Xu" userId="e7aed605-a3dd-4d5a-a692-a87037af107b" providerId="ADAL" clId="{E2C397C8-7CBC-4156-A5FA-73BB20F00B19}" dt="2021-02-22T20:11:15.235" v="5483" actId="14100"/>
          <ac:picMkLst>
            <pc:docMk/>
            <pc:sldMk cId="1159432762" sldId="320"/>
            <ac:picMk id="4" creationId="{775D57B0-42E1-4C35-972E-626546A1AF3F}"/>
          </ac:picMkLst>
        </pc:picChg>
      </pc:sldChg>
      <pc:sldChg chg="addSp modSp new mod modClrScheme chgLayout">
        <pc:chgData name="Weifeng Xu" userId="e7aed605-a3dd-4d5a-a692-a87037af107b" providerId="ADAL" clId="{E2C397C8-7CBC-4156-A5FA-73BB20F00B19}" dt="2021-02-22T22:21:00.547" v="5928" actId="313"/>
        <pc:sldMkLst>
          <pc:docMk/>
          <pc:sldMk cId="2789754362" sldId="321"/>
        </pc:sldMkLst>
        <pc:spChg chg="mod ord">
          <ac:chgData name="Weifeng Xu" userId="e7aed605-a3dd-4d5a-a692-a87037af107b" providerId="ADAL" clId="{E2C397C8-7CBC-4156-A5FA-73BB20F00B19}" dt="2021-02-22T20:14:01.473" v="5486" actId="700"/>
          <ac:spMkLst>
            <pc:docMk/>
            <pc:sldMk cId="2789754362" sldId="321"/>
            <ac:spMk id="2" creationId="{69155862-E087-4470-AB0E-C6F3584F031D}"/>
          </ac:spMkLst>
        </pc:spChg>
        <pc:spChg chg="add mod ord">
          <ac:chgData name="Weifeng Xu" userId="e7aed605-a3dd-4d5a-a692-a87037af107b" providerId="ADAL" clId="{E2C397C8-7CBC-4156-A5FA-73BB20F00B19}" dt="2021-02-22T22:21:00.547" v="5928" actId="313"/>
          <ac:spMkLst>
            <pc:docMk/>
            <pc:sldMk cId="2789754362" sldId="321"/>
            <ac:spMk id="3" creationId="{DABA0413-5BBF-4C8A-B26D-33BE1E3753F4}"/>
          </ac:spMkLst>
        </pc:spChg>
      </pc:sldChg>
      <pc:sldChg chg="modSp new mod modNotesTx">
        <pc:chgData name="Weifeng Xu" userId="e7aed605-a3dd-4d5a-a692-a87037af107b" providerId="ADAL" clId="{E2C397C8-7CBC-4156-A5FA-73BB20F00B19}" dt="2021-02-22T22:20:19.537" v="5861" actId="313"/>
        <pc:sldMkLst>
          <pc:docMk/>
          <pc:sldMk cId="1840998655" sldId="322"/>
        </pc:sldMkLst>
        <pc:spChg chg="mod">
          <ac:chgData name="Weifeng Xu" userId="e7aed605-a3dd-4d5a-a692-a87037af107b" providerId="ADAL" clId="{E2C397C8-7CBC-4156-A5FA-73BB20F00B19}" dt="2021-02-22T22:20:19.537" v="5861" actId="313"/>
          <ac:spMkLst>
            <pc:docMk/>
            <pc:sldMk cId="1840998655" sldId="322"/>
            <ac:spMk id="2" creationId="{97128BF2-307A-4B25-A9DF-459748A4D954}"/>
          </ac:spMkLst>
        </pc:spChg>
        <pc:spChg chg="mod">
          <ac:chgData name="Weifeng Xu" userId="e7aed605-a3dd-4d5a-a692-a87037af107b" providerId="ADAL" clId="{E2C397C8-7CBC-4156-A5FA-73BB20F00B19}" dt="2021-02-22T21:34:24.660" v="5613" actId="6549"/>
          <ac:spMkLst>
            <pc:docMk/>
            <pc:sldMk cId="1840998655" sldId="322"/>
            <ac:spMk id="3" creationId="{B4D29E54-7254-4A45-843A-169ACB362FFC}"/>
          </ac:spMkLst>
        </pc:spChg>
      </pc:sldChg>
      <pc:sldChg chg="addSp modSp new mod">
        <pc:chgData name="Weifeng Xu" userId="e7aed605-a3dd-4d5a-a692-a87037af107b" providerId="ADAL" clId="{E2C397C8-7CBC-4156-A5FA-73BB20F00B19}" dt="2021-02-22T21:30:00.441" v="5609" actId="1440"/>
        <pc:sldMkLst>
          <pc:docMk/>
          <pc:sldMk cId="1130411750" sldId="323"/>
        </pc:sldMkLst>
        <pc:spChg chg="mod">
          <ac:chgData name="Weifeng Xu" userId="e7aed605-a3dd-4d5a-a692-a87037af107b" providerId="ADAL" clId="{E2C397C8-7CBC-4156-A5FA-73BB20F00B19}" dt="2021-02-22T21:06:09.222" v="5603" actId="20577"/>
          <ac:spMkLst>
            <pc:docMk/>
            <pc:sldMk cId="1130411750" sldId="323"/>
            <ac:spMk id="2" creationId="{E2931DCA-D769-441E-B928-4DF7777020D2}"/>
          </ac:spMkLst>
        </pc:spChg>
        <pc:spChg chg="mod">
          <ac:chgData name="Weifeng Xu" userId="e7aed605-a3dd-4d5a-a692-a87037af107b" providerId="ADAL" clId="{E2C397C8-7CBC-4156-A5FA-73BB20F00B19}" dt="2021-02-22T21:05:49.107" v="5593" actId="27636"/>
          <ac:spMkLst>
            <pc:docMk/>
            <pc:sldMk cId="1130411750" sldId="323"/>
            <ac:spMk id="3" creationId="{16DAA480-FF42-4EE2-B1EE-8C176EFF4404}"/>
          </ac:spMkLst>
        </pc:spChg>
        <pc:picChg chg="add mod">
          <ac:chgData name="Weifeng Xu" userId="e7aed605-a3dd-4d5a-a692-a87037af107b" providerId="ADAL" clId="{E2C397C8-7CBC-4156-A5FA-73BB20F00B19}" dt="2021-02-22T21:30:00.441" v="5609" actId="1440"/>
          <ac:picMkLst>
            <pc:docMk/>
            <pc:sldMk cId="1130411750" sldId="323"/>
            <ac:picMk id="5" creationId="{52066F88-58EF-4319-BE5A-68F303BEC8D9}"/>
          </ac:picMkLst>
        </pc:picChg>
      </pc:sldChg>
      <pc:sldChg chg="addSp delSp modSp new mod modClrScheme chgLayout modNotesTx">
        <pc:chgData name="Weifeng Xu" userId="e7aed605-a3dd-4d5a-a692-a87037af107b" providerId="ADAL" clId="{E2C397C8-7CBC-4156-A5FA-73BB20F00B19}" dt="2021-02-22T21:47:34.697" v="5681"/>
        <pc:sldMkLst>
          <pc:docMk/>
          <pc:sldMk cId="2868435673" sldId="324"/>
        </pc:sldMkLst>
        <pc:spChg chg="del">
          <ac:chgData name="Weifeng Xu" userId="e7aed605-a3dd-4d5a-a692-a87037af107b" providerId="ADAL" clId="{E2C397C8-7CBC-4156-A5FA-73BB20F00B19}" dt="2021-02-22T21:08:36.144" v="5605" actId="700"/>
          <ac:spMkLst>
            <pc:docMk/>
            <pc:sldMk cId="2868435673" sldId="324"/>
            <ac:spMk id="2" creationId="{929ACDCB-E690-435F-A3D2-BAD37E4A588D}"/>
          </ac:spMkLst>
        </pc:spChg>
        <pc:spChg chg="del">
          <ac:chgData name="Weifeng Xu" userId="e7aed605-a3dd-4d5a-a692-a87037af107b" providerId="ADAL" clId="{E2C397C8-7CBC-4156-A5FA-73BB20F00B19}" dt="2021-02-22T21:08:36.144" v="5605" actId="700"/>
          <ac:spMkLst>
            <pc:docMk/>
            <pc:sldMk cId="2868435673" sldId="324"/>
            <ac:spMk id="3" creationId="{8C669A30-FC7E-4BCE-9A1F-A1B06A0968B2}"/>
          </ac:spMkLst>
        </pc:spChg>
        <pc:spChg chg="add mod">
          <ac:chgData name="Weifeng Xu" userId="e7aed605-a3dd-4d5a-a692-a87037af107b" providerId="ADAL" clId="{E2C397C8-7CBC-4156-A5FA-73BB20F00B19}" dt="2021-02-22T21:44:57.261" v="5648" actId="20577"/>
          <ac:spMkLst>
            <pc:docMk/>
            <pc:sldMk cId="2868435673" sldId="324"/>
            <ac:spMk id="8" creationId="{21DEC9EC-6354-4E19-8D91-2AE06539302F}"/>
          </ac:spMkLst>
        </pc:spChg>
        <pc:spChg chg="add mod">
          <ac:chgData name="Weifeng Xu" userId="e7aed605-a3dd-4d5a-a692-a87037af107b" providerId="ADAL" clId="{E2C397C8-7CBC-4156-A5FA-73BB20F00B19}" dt="2021-02-22T21:45:09.349" v="5661" actId="20577"/>
          <ac:spMkLst>
            <pc:docMk/>
            <pc:sldMk cId="2868435673" sldId="324"/>
            <ac:spMk id="9" creationId="{EF7D9597-DD58-4765-A5B9-9569DEF6C875}"/>
          </ac:spMkLst>
        </pc:spChg>
        <pc:picChg chg="add mod">
          <ac:chgData name="Weifeng Xu" userId="e7aed605-a3dd-4d5a-a692-a87037af107b" providerId="ADAL" clId="{E2C397C8-7CBC-4156-A5FA-73BB20F00B19}" dt="2021-02-22T21:39:24.583" v="5620" actId="1076"/>
          <ac:picMkLst>
            <pc:docMk/>
            <pc:sldMk cId="2868435673" sldId="324"/>
            <ac:picMk id="5" creationId="{3B16728D-939C-4FC2-9F61-F7AFB0FBDC8E}"/>
          </ac:picMkLst>
        </pc:picChg>
        <pc:picChg chg="add mod">
          <ac:chgData name="Weifeng Xu" userId="e7aed605-a3dd-4d5a-a692-a87037af107b" providerId="ADAL" clId="{E2C397C8-7CBC-4156-A5FA-73BB20F00B19}" dt="2021-02-22T21:40:39.618" v="5623" actId="14100"/>
          <ac:picMkLst>
            <pc:docMk/>
            <pc:sldMk cId="2868435673" sldId="324"/>
            <ac:picMk id="7" creationId="{3CBEF872-1E29-4FEE-B18B-49ACEEE283BF}"/>
          </ac:picMkLst>
        </pc:picChg>
      </pc:sldChg>
      <pc:sldChg chg="addSp delSp modSp new mod modClrScheme chgLayout modNotesTx">
        <pc:chgData name="Weifeng Xu" userId="e7aed605-a3dd-4d5a-a692-a87037af107b" providerId="ADAL" clId="{E2C397C8-7CBC-4156-A5FA-73BB20F00B19}" dt="2021-02-22T21:52:39.692" v="5737" actId="20577"/>
        <pc:sldMkLst>
          <pc:docMk/>
          <pc:sldMk cId="4164601871" sldId="325"/>
        </pc:sldMkLst>
        <pc:spChg chg="mod ord">
          <ac:chgData name="Weifeng Xu" userId="e7aed605-a3dd-4d5a-a692-a87037af107b" providerId="ADAL" clId="{E2C397C8-7CBC-4156-A5FA-73BB20F00B19}" dt="2021-02-22T21:49:23.643" v="5682" actId="700"/>
          <ac:spMkLst>
            <pc:docMk/>
            <pc:sldMk cId="4164601871" sldId="325"/>
            <ac:spMk id="2" creationId="{69B190AD-00EA-4B0A-8E31-B3EFF4FB6246}"/>
          </ac:spMkLst>
        </pc:spChg>
        <pc:spChg chg="del">
          <ac:chgData name="Weifeng Xu" userId="e7aed605-a3dd-4d5a-a692-a87037af107b" providerId="ADAL" clId="{E2C397C8-7CBC-4156-A5FA-73BB20F00B19}" dt="2021-02-22T21:49:23.643" v="5682" actId="700"/>
          <ac:spMkLst>
            <pc:docMk/>
            <pc:sldMk cId="4164601871" sldId="325"/>
            <ac:spMk id="3" creationId="{5653142A-03E7-4103-A9BE-6BF4442107CD}"/>
          </ac:spMkLst>
        </pc:spChg>
        <pc:spChg chg="add mod">
          <ac:chgData name="Weifeng Xu" userId="e7aed605-a3dd-4d5a-a692-a87037af107b" providerId="ADAL" clId="{E2C397C8-7CBC-4156-A5FA-73BB20F00B19}" dt="2021-02-22T21:52:15.763" v="5715" actId="20577"/>
          <ac:spMkLst>
            <pc:docMk/>
            <pc:sldMk cId="4164601871" sldId="325"/>
            <ac:spMk id="8" creationId="{3D754123-BF53-4BBD-8E53-73A46FC95ED1}"/>
          </ac:spMkLst>
        </pc:spChg>
        <pc:spChg chg="add mod">
          <ac:chgData name="Weifeng Xu" userId="e7aed605-a3dd-4d5a-a692-a87037af107b" providerId="ADAL" clId="{E2C397C8-7CBC-4156-A5FA-73BB20F00B19}" dt="2021-02-22T21:52:39.692" v="5737" actId="20577"/>
          <ac:spMkLst>
            <pc:docMk/>
            <pc:sldMk cId="4164601871" sldId="325"/>
            <ac:spMk id="9" creationId="{AEBE7A32-A576-4010-A960-3B0E582C6AAE}"/>
          </ac:spMkLst>
        </pc:spChg>
        <pc:picChg chg="add mod">
          <ac:chgData name="Weifeng Xu" userId="e7aed605-a3dd-4d5a-a692-a87037af107b" providerId="ADAL" clId="{E2C397C8-7CBC-4156-A5FA-73BB20F00B19}" dt="2021-02-22T21:51:25.159" v="5689" actId="1076"/>
          <ac:picMkLst>
            <pc:docMk/>
            <pc:sldMk cId="4164601871" sldId="325"/>
            <ac:picMk id="5" creationId="{6CC9FA77-8E68-4712-AFA7-99D1C66DF1B0}"/>
          </ac:picMkLst>
        </pc:picChg>
        <pc:picChg chg="add mod">
          <ac:chgData name="Weifeng Xu" userId="e7aed605-a3dd-4d5a-a692-a87037af107b" providerId="ADAL" clId="{E2C397C8-7CBC-4156-A5FA-73BB20F00B19}" dt="2021-02-22T21:51:47.740" v="5692" actId="1076"/>
          <ac:picMkLst>
            <pc:docMk/>
            <pc:sldMk cId="4164601871" sldId="325"/>
            <ac:picMk id="7" creationId="{26EE6969-F313-494B-9D34-54764F0A3343}"/>
          </ac:picMkLst>
        </pc:picChg>
      </pc:sldChg>
      <pc:sldChg chg="addSp delSp modSp new mod">
        <pc:chgData name="Weifeng Xu" userId="e7aed605-a3dd-4d5a-a692-a87037af107b" providerId="ADAL" clId="{E2C397C8-7CBC-4156-A5FA-73BB20F00B19}" dt="2021-02-22T22:03:14.114" v="5754"/>
        <pc:sldMkLst>
          <pc:docMk/>
          <pc:sldMk cId="2236443844" sldId="326"/>
        </pc:sldMkLst>
        <pc:spChg chg="add del mod">
          <ac:chgData name="Weifeng Xu" userId="e7aed605-a3dd-4d5a-a692-a87037af107b" providerId="ADAL" clId="{E2C397C8-7CBC-4156-A5FA-73BB20F00B19}" dt="2021-02-22T22:03:14.114" v="5754"/>
          <ac:spMkLst>
            <pc:docMk/>
            <pc:sldMk cId="2236443844" sldId="326"/>
            <ac:spMk id="4" creationId="{1C4FE2DA-3530-427E-9A90-AB81F450589B}"/>
          </ac:spMkLst>
        </pc:spChg>
        <pc:picChg chg="add">
          <ac:chgData name="Weifeng Xu" userId="e7aed605-a3dd-4d5a-a692-a87037af107b" providerId="ADAL" clId="{E2C397C8-7CBC-4156-A5FA-73BB20F00B19}" dt="2021-02-22T21:54:34.335" v="5739" actId="22"/>
          <ac:picMkLst>
            <pc:docMk/>
            <pc:sldMk cId="2236443844" sldId="326"/>
            <ac:picMk id="3" creationId="{E145DCD6-5E8D-48CB-8684-BD2605AB347C}"/>
          </ac:picMkLst>
        </pc:picChg>
      </pc:sldChg>
      <pc:sldChg chg="addSp delSp modSp new mod modNotesTx">
        <pc:chgData name="Weifeng Xu" userId="e7aed605-a3dd-4d5a-a692-a87037af107b" providerId="ADAL" clId="{E2C397C8-7CBC-4156-A5FA-73BB20F00B19}" dt="2021-02-22T22:03:46.282" v="5821" actId="14100"/>
        <pc:sldMkLst>
          <pc:docMk/>
          <pc:sldMk cId="1394603012" sldId="327"/>
        </pc:sldMkLst>
        <pc:spChg chg="add mod">
          <ac:chgData name="Weifeng Xu" userId="e7aed605-a3dd-4d5a-a692-a87037af107b" providerId="ADAL" clId="{E2C397C8-7CBC-4156-A5FA-73BB20F00B19}" dt="2021-02-22T22:03:46.282" v="5821" actId="14100"/>
          <ac:spMkLst>
            <pc:docMk/>
            <pc:sldMk cId="1394603012" sldId="327"/>
            <ac:spMk id="8" creationId="{A1174FA6-0F35-4EE7-B570-B6203D9C8C6C}"/>
          </ac:spMkLst>
        </pc:spChg>
        <pc:picChg chg="add del">
          <ac:chgData name="Weifeng Xu" userId="e7aed605-a3dd-4d5a-a692-a87037af107b" providerId="ADAL" clId="{E2C397C8-7CBC-4156-A5FA-73BB20F00B19}" dt="2021-02-22T22:01:28.241" v="5749" actId="478"/>
          <ac:picMkLst>
            <pc:docMk/>
            <pc:sldMk cId="1394603012" sldId="327"/>
            <ac:picMk id="3" creationId="{D76219CF-38D1-472E-BB58-D02C9BB683C0}"/>
          </ac:picMkLst>
        </pc:picChg>
        <pc:picChg chg="add del">
          <ac:chgData name="Weifeng Xu" userId="e7aed605-a3dd-4d5a-a692-a87037af107b" providerId="ADAL" clId="{E2C397C8-7CBC-4156-A5FA-73BB20F00B19}" dt="2021-02-22T22:01:23.272" v="5748" actId="478"/>
          <ac:picMkLst>
            <pc:docMk/>
            <pc:sldMk cId="1394603012" sldId="327"/>
            <ac:picMk id="5" creationId="{A628105B-4301-4900-9FA3-6B4140ADBD53}"/>
          </ac:picMkLst>
        </pc:picChg>
        <pc:picChg chg="add">
          <ac:chgData name="Weifeng Xu" userId="e7aed605-a3dd-4d5a-a692-a87037af107b" providerId="ADAL" clId="{E2C397C8-7CBC-4156-A5FA-73BB20F00B19}" dt="2021-02-22T22:01:59.173" v="5752" actId="22"/>
          <ac:picMkLst>
            <pc:docMk/>
            <pc:sldMk cId="1394603012" sldId="327"/>
            <ac:picMk id="7" creationId="{568BF8AE-1AEE-4D7D-BF53-FB4F4A8B9433}"/>
          </ac:picMkLst>
        </pc:picChg>
      </pc:sldChg>
      <pc:sldChg chg="addSp delSp modSp add mod modClrScheme chgLayout modNotesTx">
        <pc:chgData name="Weifeng Xu" userId="e7aed605-a3dd-4d5a-a692-a87037af107b" providerId="ADAL" clId="{E2C397C8-7CBC-4156-A5FA-73BB20F00B19}" dt="2021-02-22T22:50:12.379" v="5950"/>
        <pc:sldMkLst>
          <pc:docMk/>
          <pc:sldMk cId="2720100060" sldId="328"/>
        </pc:sldMkLst>
        <pc:spChg chg="mod ord">
          <ac:chgData name="Weifeng Xu" userId="e7aed605-a3dd-4d5a-a692-a87037af107b" providerId="ADAL" clId="{E2C397C8-7CBC-4156-A5FA-73BB20F00B19}" dt="2021-02-22T22:34:21.810" v="5930" actId="700"/>
          <ac:spMkLst>
            <pc:docMk/>
            <pc:sldMk cId="2720100060" sldId="328"/>
            <ac:spMk id="2" creationId="{97128BF2-307A-4B25-A9DF-459748A4D954}"/>
          </ac:spMkLst>
        </pc:spChg>
        <pc:spChg chg="del mod">
          <ac:chgData name="Weifeng Xu" userId="e7aed605-a3dd-4d5a-a692-a87037af107b" providerId="ADAL" clId="{E2C397C8-7CBC-4156-A5FA-73BB20F00B19}" dt="2021-02-22T22:34:21.810" v="5930" actId="700"/>
          <ac:spMkLst>
            <pc:docMk/>
            <pc:sldMk cId="2720100060" sldId="328"/>
            <ac:spMk id="3" creationId="{B4D29E54-7254-4A45-843A-169ACB362FFC}"/>
          </ac:spMkLst>
        </pc:spChg>
        <pc:spChg chg="add mod">
          <ac:chgData name="Weifeng Xu" userId="e7aed605-a3dd-4d5a-a692-a87037af107b" providerId="ADAL" clId="{E2C397C8-7CBC-4156-A5FA-73BB20F00B19}" dt="2021-02-22T22:35:43.046" v="5946" actId="20577"/>
          <ac:spMkLst>
            <pc:docMk/>
            <pc:sldMk cId="2720100060" sldId="328"/>
            <ac:spMk id="6" creationId="{AD4E8DAC-40DB-43C2-BCBE-6F3D79E8BA7B}"/>
          </ac:spMkLst>
        </pc:spChg>
        <pc:picChg chg="add mod">
          <ac:chgData name="Weifeng Xu" userId="e7aed605-a3dd-4d5a-a692-a87037af107b" providerId="ADAL" clId="{E2C397C8-7CBC-4156-A5FA-73BB20F00B19}" dt="2021-02-22T22:35:05.220" v="5933" actId="14100"/>
          <ac:picMkLst>
            <pc:docMk/>
            <pc:sldMk cId="2720100060" sldId="328"/>
            <ac:picMk id="5" creationId="{201E778D-EB72-4630-9210-A96A6E2EB793}"/>
          </ac:picMkLst>
        </pc:picChg>
      </pc:sldChg>
      <pc:sldChg chg="addSp modSp new mod modClrScheme chgLayout">
        <pc:chgData name="Weifeng Xu" userId="e7aed605-a3dd-4d5a-a692-a87037af107b" providerId="ADAL" clId="{E2C397C8-7CBC-4156-A5FA-73BB20F00B19}" dt="2021-02-23T00:33:36.484" v="6075" actId="20577"/>
        <pc:sldMkLst>
          <pc:docMk/>
          <pc:sldMk cId="65192221" sldId="329"/>
        </pc:sldMkLst>
        <pc:spChg chg="mod ord">
          <ac:chgData name="Weifeng Xu" userId="e7aed605-a3dd-4d5a-a692-a87037af107b" providerId="ADAL" clId="{E2C397C8-7CBC-4156-A5FA-73BB20F00B19}" dt="2021-02-23T00:15:42.327" v="5951" actId="700"/>
          <ac:spMkLst>
            <pc:docMk/>
            <pc:sldMk cId="65192221" sldId="329"/>
            <ac:spMk id="2" creationId="{02D5AC95-25AC-400F-B530-DDF41A6F9ED4}"/>
          </ac:spMkLst>
        </pc:spChg>
        <pc:spChg chg="add mod ord">
          <ac:chgData name="Weifeng Xu" userId="e7aed605-a3dd-4d5a-a692-a87037af107b" providerId="ADAL" clId="{E2C397C8-7CBC-4156-A5FA-73BB20F00B19}" dt="2021-02-23T00:33:36.484" v="6075" actId="20577"/>
          <ac:spMkLst>
            <pc:docMk/>
            <pc:sldMk cId="65192221" sldId="329"/>
            <ac:spMk id="3" creationId="{34DC7D7E-2283-4042-9B89-B11936CF99E5}"/>
          </ac:spMkLst>
        </pc:spChg>
      </pc:sldChg>
      <pc:sldChg chg="addSp delSp modSp new mod modClrScheme chgLayout modNotesTx">
        <pc:chgData name="Weifeng Xu" userId="e7aed605-a3dd-4d5a-a692-a87037af107b" providerId="ADAL" clId="{E2C397C8-7CBC-4156-A5FA-73BB20F00B19}" dt="2021-02-23T00:23:00.065" v="6014" actId="20577"/>
        <pc:sldMkLst>
          <pc:docMk/>
          <pc:sldMk cId="1278358379" sldId="330"/>
        </pc:sldMkLst>
        <pc:spChg chg="mod ord">
          <ac:chgData name="Weifeng Xu" userId="e7aed605-a3dd-4d5a-a692-a87037af107b" providerId="ADAL" clId="{E2C397C8-7CBC-4156-A5FA-73BB20F00B19}" dt="2021-02-23T00:23:00.065" v="6014" actId="20577"/>
          <ac:spMkLst>
            <pc:docMk/>
            <pc:sldMk cId="1278358379" sldId="330"/>
            <ac:spMk id="2" creationId="{24DC1836-4CB0-45EA-BBB3-36EAB790F9BF}"/>
          </ac:spMkLst>
        </pc:spChg>
        <pc:spChg chg="del">
          <ac:chgData name="Weifeng Xu" userId="e7aed605-a3dd-4d5a-a692-a87037af107b" providerId="ADAL" clId="{E2C397C8-7CBC-4156-A5FA-73BB20F00B19}" dt="2021-02-23T00:19:44.881" v="5989" actId="700"/>
          <ac:spMkLst>
            <pc:docMk/>
            <pc:sldMk cId="1278358379" sldId="330"/>
            <ac:spMk id="3" creationId="{F308B1E0-6154-47FC-8B3B-3A2AA9FB21D7}"/>
          </ac:spMkLst>
        </pc:spChg>
        <pc:picChg chg="add mod">
          <ac:chgData name="Weifeng Xu" userId="e7aed605-a3dd-4d5a-a692-a87037af107b" providerId="ADAL" clId="{E2C397C8-7CBC-4156-A5FA-73BB20F00B19}" dt="2021-02-23T00:19:50.020" v="5993" actId="1076"/>
          <ac:picMkLst>
            <pc:docMk/>
            <pc:sldMk cId="1278358379" sldId="330"/>
            <ac:picMk id="5" creationId="{E586F19B-4B26-4D4D-B6C9-EDE494070146}"/>
          </ac:picMkLst>
        </pc:picChg>
        <pc:picChg chg="add mod">
          <ac:chgData name="Weifeng Xu" userId="e7aed605-a3dd-4d5a-a692-a87037af107b" providerId="ADAL" clId="{E2C397C8-7CBC-4156-A5FA-73BB20F00B19}" dt="2021-02-23T00:22:42.625" v="5997" actId="1076"/>
          <ac:picMkLst>
            <pc:docMk/>
            <pc:sldMk cId="1278358379" sldId="330"/>
            <ac:picMk id="7" creationId="{B7E6DF3F-F167-4CEC-9688-B72ECEB9FF6F}"/>
          </ac:picMkLst>
        </pc:picChg>
      </pc:sldChg>
      <pc:sldChg chg="addSp delSp modSp new mod setBg modClrScheme chgLayout">
        <pc:chgData name="Weifeng Xu" userId="e7aed605-a3dd-4d5a-a692-a87037af107b" providerId="ADAL" clId="{E2C397C8-7CBC-4156-A5FA-73BB20F00B19}" dt="2021-02-23T00:57:04.871" v="6100" actId="20577"/>
        <pc:sldMkLst>
          <pc:docMk/>
          <pc:sldMk cId="1976011420" sldId="331"/>
        </pc:sldMkLst>
        <pc:spChg chg="del">
          <ac:chgData name="Weifeng Xu" userId="e7aed605-a3dd-4d5a-a692-a87037af107b" providerId="ADAL" clId="{E2C397C8-7CBC-4156-A5FA-73BB20F00B19}" dt="2021-02-23T00:56:16.312" v="6076" actId="700"/>
          <ac:spMkLst>
            <pc:docMk/>
            <pc:sldMk cId="1976011420" sldId="331"/>
            <ac:spMk id="2" creationId="{E329FA02-A9FE-49AB-A2E5-08D48202E486}"/>
          </ac:spMkLst>
        </pc:spChg>
        <pc:spChg chg="add mod">
          <ac:chgData name="Weifeng Xu" userId="e7aed605-a3dd-4d5a-a692-a87037af107b" providerId="ADAL" clId="{E2C397C8-7CBC-4156-A5FA-73BB20F00B19}" dt="2021-02-23T00:57:04.871" v="6100" actId="20577"/>
          <ac:spMkLst>
            <pc:docMk/>
            <pc:sldMk cId="1976011420" sldId="331"/>
            <ac:spMk id="5" creationId="{D218E5D5-BDF3-4C6D-A706-D6E955F0CEF9}"/>
          </ac:spMkLst>
        </pc:spChg>
        <pc:picChg chg="add mod">
          <ac:chgData name="Weifeng Xu" userId="e7aed605-a3dd-4d5a-a692-a87037af107b" providerId="ADAL" clId="{E2C397C8-7CBC-4156-A5FA-73BB20F00B19}" dt="2021-02-23T00:56:21.421" v="6078" actId="26606"/>
          <ac:picMkLst>
            <pc:docMk/>
            <pc:sldMk cId="1976011420" sldId="331"/>
            <ac:picMk id="4" creationId="{9EADDDCA-F9AC-4969-AC3B-519CF1D3C2C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7/31/2021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 following commands will install all tools needed for Data Leakage Case. We will upgrade the script to add more tools for other labs soon. </a:t>
            </a:r>
          </a:p>
          <a:p>
            <a:r>
              <a:rPr lang="en-GB" dirty="0" err="1"/>
              <a:t>wget</a:t>
            </a:r>
            <a:r>
              <a:rPr lang="en-GB" dirty="0"/>
              <a:t> https://raw.githubusercontent.com/frankwxu/digital-forensics-lab/main/Help/tool-install-zsh.sh </a:t>
            </a:r>
          </a:p>
          <a:p>
            <a:r>
              <a:rPr lang="en-GB" dirty="0" err="1"/>
              <a:t>chmod</a:t>
            </a:r>
            <a:r>
              <a:rPr lang="en-GB" dirty="0"/>
              <a:t> +x tool-install-zsh.sh </a:t>
            </a:r>
          </a:p>
          <a:p>
            <a:r>
              <a:rPr lang="en-GB" dirty="0"/>
              <a:t>./tool-install-zsh.sh</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a:t>
            </a:fld>
            <a:endParaRPr lang="en-US"/>
          </a:p>
        </p:txBody>
      </p:sp>
    </p:spTree>
    <p:extLst>
      <p:ext uri="{BB962C8B-B14F-4D97-AF65-F5344CB8AC3E}">
        <p14:creationId xmlns:p14="http://schemas.microsoft.com/office/powerpoint/2010/main" val="1991213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fls</a:t>
            </a:r>
            <a:r>
              <a:rPr lang="en-GB" dirty="0"/>
              <a:t> -</a:t>
            </a:r>
            <a:r>
              <a:rPr lang="en-GB" dirty="0" err="1"/>
              <a:t>rF</a:t>
            </a:r>
            <a:r>
              <a:rPr lang="en-GB" dirty="0"/>
              <a:t> -o 63 SCHARDT.dd | </a:t>
            </a:r>
            <a:r>
              <a:rPr lang="en-GB" dirty="0" err="1"/>
              <a:t>egrep</a:t>
            </a:r>
            <a:r>
              <a:rPr lang="en-GB" dirty="0"/>
              <a:t> -</a:t>
            </a:r>
            <a:r>
              <a:rPr lang="en-GB" dirty="0" err="1"/>
              <a:t>i</a:t>
            </a:r>
            <a:r>
              <a:rPr lang="en-GB" dirty="0"/>
              <a:t> config/</a:t>
            </a:r>
            <a:r>
              <a:rPr lang="en-GB" dirty="0" err="1"/>
              <a:t>sysevent</a:t>
            </a:r>
            <a:endParaRPr lang="en-GB" dirty="0"/>
          </a:p>
          <a:p>
            <a:r>
              <a:rPr lang="en-GB" dirty="0" err="1"/>
              <a:t>icat</a:t>
            </a:r>
            <a:r>
              <a:rPr lang="en-GB" dirty="0"/>
              <a:t> -o 63 SCHARDT.dd 3678 &gt; </a:t>
            </a:r>
            <a:r>
              <a:rPr lang="en-GB" dirty="0" err="1"/>
              <a:t>SysEvent.Evt</a:t>
            </a:r>
            <a:endParaRPr lang="en-GB" dirty="0"/>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14</a:t>
            </a:fld>
            <a:endParaRPr lang="en-US"/>
          </a:p>
        </p:txBody>
      </p:sp>
    </p:spTree>
    <p:extLst>
      <p:ext uri="{BB962C8B-B14F-4D97-AF65-F5344CB8AC3E}">
        <p14:creationId xmlns:p14="http://schemas.microsoft.com/office/powerpoint/2010/main" val="3942694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git clone https://github.com/keydet89/Tooper</a:t>
            </a:r>
          </a:p>
          <a:p>
            <a:r>
              <a:rPr lang="en-GB" dirty="0" err="1"/>
              <a:t>perl</a:t>
            </a:r>
            <a:r>
              <a:rPr lang="en-GB" dirty="0"/>
              <a:t> Tools/source/evtparse.pl</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15</a:t>
            </a:fld>
            <a:endParaRPr lang="en-US"/>
          </a:p>
        </p:txBody>
      </p:sp>
    </p:spTree>
    <p:extLst>
      <p:ext uri="{BB962C8B-B14F-4D97-AF65-F5344CB8AC3E}">
        <p14:creationId xmlns:p14="http://schemas.microsoft.com/office/powerpoint/2010/main" val="54501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rip.pl -r system  -p shutdown</a:t>
            </a:r>
          </a:p>
        </p:txBody>
      </p:sp>
      <p:sp>
        <p:nvSpPr>
          <p:cNvPr id="4" name="Slide Number Placeholder 3"/>
          <p:cNvSpPr>
            <a:spLocks noGrp="1"/>
          </p:cNvSpPr>
          <p:nvPr>
            <p:ph type="sldNum" sz="quarter" idx="5"/>
          </p:nvPr>
        </p:nvSpPr>
        <p:spPr/>
        <p:txBody>
          <a:bodyPr/>
          <a:lstStyle/>
          <a:p>
            <a:fld id="{DDBF98C7-164A-4723-84F0-B1E4B080DDEC}" type="slidenum">
              <a:rPr lang="en-US" smtClean="0"/>
              <a:t>18</a:t>
            </a:fld>
            <a:endParaRPr lang="en-US"/>
          </a:p>
        </p:txBody>
      </p:sp>
    </p:spTree>
    <p:extLst>
      <p:ext uri="{BB962C8B-B14F-4D97-AF65-F5344CB8AC3E}">
        <p14:creationId xmlns:p14="http://schemas.microsoft.com/office/powerpoint/2010/main" val="2096111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fls</a:t>
            </a:r>
            <a:r>
              <a:rPr lang="en-US" dirty="0"/>
              <a:t> -</a:t>
            </a:r>
            <a:r>
              <a:rPr lang="en-US" dirty="0" err="1"/>
              <a:t>rF</a:t>
            </a:r>
            <a:r>
              <a:rPr lang="en-US" dirty="0"/>
              <a:t> -o 63 SCHARDT.dd | </a:t>
            </a:r>
            <a:r>
              <a:rPr lang="en-US" dirty="0" err="1"/>
              <a:t>egrep</a:t>
            </a:r>
            <a:r>
              <a:rPr lang="en-US" dirty="0"/>
              <a:t> -</a:t>
            </a:r>
            <a:r>
              <a:rPr lang="en-US" dirty="0" err="1"/>
              <a:t>i</a:t>
            </a:r>
            <a:r>
              <a:rPr lang="en-US" dirty="0"/>
              <a:t> config/</a:t>
            </a:r>
            <a:r>
              <a:rPr lang="en-US" dirty="0" err="1"/>
              <a:t>sam</a:t>
            </a:r>
            <a:endParaRPr lang="en-US" dirty="0"/>
          </a:p>
          <a:p>
            <a:r>
              <a:rPr lang="pl-PL" dirty="0"/>
              <a:t>icat -o 63 SCHARDT.dd 3667 &gt; SAM</a:t>
            </a:r>
          </a:p>
          <a:p>
            <a:r>
              <a:rPr lang="pt-BR" dirty="0"/>
              <a:t>rip.pl -r SAM -p samparse</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19</a:t>
            </a:fld>
            <a:endParaRPr lang="en-US"/>
          </a:p>
        </p:txBody>
      </p:sp>
    </p:spTree>
    <p:extLst>
      <p:ext uri="{BB962C8B-B14F-4D97-AF65-F5344CB8AC3E}">
        <p14:creationId xmlns:p14="http://schemas.microsoft.com/office/powerpoint/2010/main" val="1491499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rip.pl -r software -p  </a:t>
            </a:r>
            <a:r>
              <a:rPr lang="en-US" dirty="0" err="1"/>
              <a:t>profilelist</a:t>
            </a:r>
            <a:endParaRPr lang="en-US" dirty="0"/>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22</a:t>
            </a:fld>
            <a:endParaRPr lang="en-US"/>
          </a:p>
        </p:txBody>
      </p:sp>
    </p:spTree>
    <p:extLst>
      <p:ext uri="{BB962C8B-B14F-4D97-AF65-F5344CB8AC3E}">
        <p14:creationId xmlns:p14="http://schemas.microsoft.com/office/powerpoint/2010/main" val="3611234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rip.pl -r SAM -p samparse_tln </a:t>
            </a:r>
          </a:p>
          <a:p>
            <a:endParaRPr lang="en-US" dirty="0"/>
          </a:p>
          <a:p>
            <a:r>
              <a:rPr lang="en-US" dirty="0"/>
              <a:t>date -d @1093619303</a:t>
            </a:r>
          </a:p>
          <a:p>
            <a:endParaRPr lang="en-US" dirty="0"/>
          </a:p>
          <a:p>
            <a:endParaRPr lang="en-US" dirty="0"/>
          </a:p>
          <a:p>
            <a:r>
              <a:rPr lang="en-US" dirty="0"/>
              <a:t>1092934764|SAM||</a:t>
            </a:r>
            <a:r>
              <a:rPr lang="en-US" dirty="0" err="1"/>
              <a:t>Administrator|Acct</a:t>
            </a:r>
            <a:r>
              <a:rPr lang="en-US" dirty="0"/>
              <a:t> Created (Default Admin User)</a:t>
            </a:r>
          </a:p>
          <a:p>
            <a:r>
              <a:rPr lang="en-US" dirty="0"/>
              <a:t>1092935849|SAM||</a:t>
            </a:r>
            <a:r>
              <a:rPr lang="en-US" dirty="0" err="1"/>
              <a:t>Administrator|Password</a:t>
            </a:r>
            <a:r>
              <a:rPr lang="en-US" dirty="0"/>
              <a:t> Reset Date</a:t>
            </a:r>
          </a:p>
          <a:p>
            <a:r>
              <a:rPr lang="en-US" dirty="0"/>
              <a:t>1092934764|SAM||</a:t>
            </a:r>
            <a:r>
              <a:rPr lang="en-US" dirty="0" err="1"/>
              <a:t>Guest|Acct</a:t>
            </a:r>
            <a:r>
              <a:rPr lang="en-US" dirty="0"/>
              <a:t> Created (Default Guest Acct)</a:t>
            </a:r>
          </a:p>
          <a:p>
            <a:r>
              <a:rPr lang="en-US" dirty="0"/>
              <a:t>1092954504|SAM||</a:t>
            </a:r>
            <a:r>
              <a:rPr lang="en-US" dirty="0" err="1"/>
              <a:t>HelpAssistant|Acct</a:t>
            </a:r>
            <a:r>
              <a:rPr lang="en-US" dirty="0"/>
              <a:t> Created (Custom Limited Acct)</a:t>
            </a:r>
          </a:p>
          <a:p>
            <a:r>
              <a:rPr lang="en-US" dirty="0"/>
              <a:t>1092954504|SAM||</a:t>
            </a:r>
            <a:r>
              <a:rPr lang="en-US" dirty="0" err="1"/>
              <a:t>HelpAssistant|Password</a:t>
            </a:r>
            <a:r>
              <a:rPr lang="en-US" dirty="0"/>
              <a:t> Reset Date</a:t>
            </a:r>
          </a:p>
          <a:p>
            <a:r>
              <a:rPr lang="en-US" dirty="0"/>
              <a:t>1092954919|SAM||SUPPORT_388945a0|Acct Created (Custom Limited Acct)</a:t>
            </a:r>
          </a:p>
          <a:p>
            <a:r>
              <a:rPr lang="en-US" dirty="0"/>
              <a:t>1092954919|SAM||SUPPORT_388945a0|Password Reset Date</a:t>
            </a:r>
          </a:p>
          <a:p>
            <a:r>
              <a:rPr lang="en-US" dirty="0"/>
              <a:t>1092956634|SAM||Mr. </a:t>
            </a:r>
            <a:r>
              <a:rPr lang="en-US" dirty="0" err="1"/>
              <a:t>Evil|Acct</a:t>
            </a:r>
            <a:r>
              <a:rPr lang="en-US" dirty="0"/>
              <a:t> Created (Default Admin User)</a:t>
            </a:r>
          </a:p>
          <a:p>
            <a:r>
              <a:rPr lang="en-US" dirty="0"/>
              <a:t>1092956634|SAM||Mr. </a:t>
            </a:r>
            <a:r>
              <a:rPr lang="en-US" dirty="0" err="1"/>
              <a:t>Evil|Password</a:t>
            </a:r>
            <a:r>
              <a:rPr lang="en-US" dirty="0"/>
              <a:t> Reset Date</a:t>
            </a:r>
          </a:p>
          <a:p>
            <a:r>
              <a:rPr lang="en-US" dirty="0"/>
              <a:t>1093619303|SAM||Mr. </a:t>
            </a:r>
            <a:r>
              <a:rPr lang="en-US" dirty="0" err="1"/>
              <a:t>Evil|Last</a:t>
            </a:r>
            <a:r>
              <a:rPr lang="en-US" dirty="0"/>
              <a:t> Login (15)</a:t>
            </a:r>
          </a:p>
        </p:txBody>
      </p:sp>
      <p:sp>
        <p:nvSpPr>
          <p:cNvPr id="4" name="Slide Number Placeholder 3"/>
          <p:cNvSpPr>
            <a:spLocks noGrp="1"/>
          </p:cNvSpPr>
          <p:nvPr>
            <p:ph type="sldNum" sz="quarter" idx="5"/>
          </p:nvPr>
        </p:nvSpPr>
        <p:spPr/>
        <p:txBody>
          <a:bodyPr/>
          <a:lstStyle/>
          <a:p>
            <a:fld id="{DDBF98C7-164A-4723-84F0-B1E4B080DDEC}" type="slidenum">
              <a:rPr lang="en-US" smtClean="0"/>
              <a:t>23</a:t>
            </a:fld>
            <a:endParaRPr lang="en-US"/>
          </a:p>
        </p:txBody>
      </p:sp>
    </p:spTree>
    <p:extLst>
      <p:ext uri="{BB962C8B-B14F-4D97-AF65-F5344CB8AC3E}">
        <p14:creationId xmlns:p14="http://schemas.microsoft.com/office/powerpoint/2010/main" val="2087719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sudo</a:t>
            </a:r>
            <a:r>
              <a:rPr lang="en-US" dirty="0"/>
              <a:t> </a:t>
            </a:r>
            <a:r>
              <a:rPr lang="en-US" dirty="0" err="1"/>
              <a:t>mkdir</a:t>
            </a:r>
            <a:r>
              <a:rPr lang="en-US" dirty="0"/>
              <a:t> /</a:t>
            </a:r>
            <a:r>
              <a:rPr lang="en-US" dirty="0" err="1"/>
              <a:t>mnt</a:t>
            </a:r>
            <a:r>
              <a:rPr lang="en-US" dirty="0"/>
              <a:t>/loop</a:t>
            </a:r>
          </a:p>
          <a:p>
            <a:r>
              <a:rPr lang="en-GB" dirty="0" err="1"/>
              <a:t>sudo</a:t>
            </a:r>
            <a:r>
              <a:rPr lang="en-GB" dirty="0"/>
              <a:t> </a:t>
            </a:r>
            <a:r>
              <a:rPr lang="en-GB" dirty="0" err="1"/>
              <a:t>losetup</a:t>
            </a:r>
            <a:r>
              <a:rPr lang="en-GB" dirty="0"/>
              <a:t> --</a:t>
            </a:r>
            <a:r>
              <a:rPr lang="en-GB" dirty="0" err="1"/>
              <a:t>partscan</a:t>
            </a:r>
            <a:r>
              <a:rPr lang="en-GB" dirty="0"/>
              <a:t> --find --show --read-only SCHARDT.dd</a:t>
            </a:r>
            <a:endParaRPr lang="en-US" dirty="0"/>
          </a:p>
          <a:p>
            <a:r>
              <a:rPr lang="en-GB" dirty="0" err="1"/>
              <a:t>sudo</a:t>
            </a:r>
            <a:r>
              <a:rPr lang="en-GB" dirty="0"/>
              <a:t> mount /dev/loop0p1 /</a:t>
            </a:r>
            <a:r>
              <a:rPr lang="en-GB" dirty="0" err="1"/>
              <a:t>mnt</a:t>
            </a:r>
            <a:r>
              <a:rPr lang="en-GB" dirty="0"/>
              <a:t>/loop</a:t>
            </a:r>
            <a:endParaRPr lang="en-US" dirty="0"/>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25</a:t>
            </a:fld>
            <a:endParaRPr lang="en-US"/>
          </a:p>
        </p:txBody>
      </p:sp>
    </p:spTree>
    <p:extLst>
      <p:ext uri="{BB962C8B-B14F-4D97-AF65-F5344CB8AC3E}">
        <p14:creationId xmlns:p14="http://schemas.microsoft.com/office/powerpoint/2010/main" val="3461641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grep -</a:t>
            </a:r>
            <a:r>
              <a:rPr lang="en-US" dirty="0" err="1"/>
              <a:t>rn</a:t>
            </a:r>
            <a:r>
              <a:rPr lang="en-US" dirty="0"/>
              <a:t> '/</a:t>
            </a:r>
            <a:r>
              <a:rPr lang="en-US" dirty="0" err="1"/>
              <a:t>mnt</a:t>
            </a:r>
            <a:r>
              <a:rPr lang="en-US" dirty="0"/>
              <a:t>/loop/' -e 'Greg </a:t>
            </a:r>
            <a:r>
              <a:rPr lang="en-US" dirty="0" err="1"/>
              <a:t>Schardt</a:t>
            </a:r>
            <a:r>
              <a:rPr lang="en-US" dirty="0"/>
              <a:t>' </a:t>
            </a:r>
          </a:p>
          <a:p>
            <a:r>
              <a:rPr lang="en-US" dirty="0"/>
              <a:t>/</a:t>
            </a:r>
            <a:r>
              <a:rPr lang="en-US" dirty="0" err="1"/>
              <a:t>mnt</a:t>
            </a:r>
            <a:r>
              <a:rPr lang="en-US" dirty="0"/>
              <a:t>/loop/Program Files/</a:t>
            </a:r>
            <a:r>
              <a:rPr lang="en-US" dirty="0" err="1"/>
              <a:t>Look@LAN</a:t>
            </a:r>
            <a:r>
              <a:rPr lang="en-US" dirty="0"/>
              <a:t>/irunin.ini:29:%REGOWNER%=Greg </a:t>
            </a:r>
            <a:r>
              <a:rPr lang="en-US" dirty="0" err="1"/>
              <a:t>Schardt</a:t>
            </a:r>
            <a:endParaRPr lang="en-US" dirty="0"/>
          </a:p>
          <a:p>
            <a:r>
              <a:rPr lang="en-US" dirty="0"/>
              <a:t>/</a:t>
            </a:r>
            <a:r>
              <a:rPr lang="en-US" dirty="0" err="1"/>
              <a:t>mnt</a:t>
            </a:r>
            <a:r>
              <a:rPr lang="en-US" dirty="0"/>
              <a:t>/loop/Program Files/</a:t>
            </a:r>
            <a:r>
              <a:rPr lang="en-US" dirty="0" err="1"/>
              <a:t>Look@LAN</a:t>
            </a:r>
            <a:r>
              <a:rPr lang="en-US" dirty="0"/>
              <a:t>/irunin.ini:396:%USERNAME%=Greg </a:t>
            </a:r>
            <a:r>
              <a:rPr lang="en-US" dirty="0" err="1"/>
              <a:t>Schardt</a:t>
            </a:r>
            <a:endParaRPr lang="en-US" dirty="0"/>
          </a:p>
          <a:p>
            <a:r>
              <a:rPr lang="en-US" dirty="0"/>
              <a:t> 42:Value data = Greg </a:t>
            </a:r>
            <a:r>
              <a:rPr lang="en-US" dirty="0" err="1"/>
              <a:t>Schardt</a:t>
            </a:r>
            <a:endParaRPr lang="en-US" dirty="0"/>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26</a:t>
            </a:fld>
            <a:endParaRPr lang="en-US"/>
          </a:p>
        </p:txBody>
      </p:sp>
    </p:spTree>
    <p:extLst>
      <p:ext uri="{BB962C8B-B14F-4D97-AF65-F5344CB8AC3E}">
        <p14:creationId xmlns:p14="http://schemas.microsoft.com/office/powerpoint/2010/main" val="766430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grep -</a:t>
            </a:r>
            <a:r>
              <a:rPr lang="en-US" dirty="0" err="1"/>
              <a:t>rni</a:t>
            </a:r>
            <a:r>
              <a:rPr lang="en-US" dirty="0"/>
              <a:t> '/</a:t>
            </a:r>
            <a:r>
              <a:rPr lang="en-US" dirty="0" err="1"/>
              <a:t>mnt</a:t>
            </a:r>
            <a:r>
              <a:rPr lang="en-US" dirty="0"/>
              <a:t>/loop/' -e '\</a:t>
            </a:r>
            <a:r>
              <a:rPr lang="en-US" dirty="0" err="1"/>
              <a:t>bEvil</a:t>
            </a:r>
            <a:r>
              <a:rPr lang="en-US" dirty="0"/>
              <a:t>\b.*\</a:t>
            </a:r>
            <a:r>
              <a:rPr lang="en-US" dirty="0" err="1"/>
              <a:t>bGreg</a:t>
            </a:r>
            <a:r>
              <a:rPr lang="en-US" dirty="0"/>
              <a:t>\b’</a:t>
            </a:r>
          </a:p>
          <a:p>
            <a:r>
              <a:rPr lang="en-GB" dirty="0"/>
              <a:t>strings '/</a:t>
            </a:r>
            <a:r>
              <a:rPr lang="en-GB" dirty="0" err="1"/>
              <a:t>mnt</a:t>
            </a:r>
            <a:r>
              <a:rPr lang="en-GB" dirty="0"/>
              <a:t>/loop/Documents and Settings/Mr. Evil/Local Settings/History/History.IE5/index.dat' | grep -</a:t>
            </a:r>
            <a:r>
              <a:rPr lang="en-GB" dirty="0" err="1"/>
              <a:t>i</a:t>
            </a:r>
            <a:r>
              <a:rPr lang="en-GB" dirty="0"/>
              <a:t> </a:t>
            </a:r>
            <a:r>
              <a:rPr lang="en-GB" dirty="0" err="1"/>
              <a:t>greg</a:t>
            </a:r>
            <a:r>
              <a:rPr lang="en-GB" dirty="0"/>
              <a:t> </a:t>
            </a:r>
            <a:endParaRPr lang="en-US" dirty="0"/>
          </a:p>
          <a:p>
            <a:endParaRPr lang="en-US" dirty="0"/>
          </a:p>
          <a:p>
            <a:r>
              <a:rPr lang="en-US" dirty="0"/>
              <a:t>strings '/</a:t>
            </a:r>
            <a:r>
              <a:rPr lang="en-US" dirty="0" err="1"/>
              <a:t>mnt</a:t>
            </a:r>
            <a:r>
              <a:rPr lang="en-US" dirty="0"/>
              <a:t>/loop/Documents and Settings/Mr. Evil/Local Settings/History/History.IE5/MSHist012004081620040823/index.dat' | grep -</a:t>
            </a:r>
            <a:r>
              <a:rPr lang="en-US" dirty="0" err="1"/>
              <a:t>i</a:t>
            </a:r>
            <a:r>
              <a:rPr lang="en-US" dirty="0"/>
              <a:t> '</a:t>
            </a:r>
            <a:r>
              <a:rPr lang="en-US" dirty="0" err="1"/>
              <a:t>greg</a:t>
            </a:r>
            <a:r>
              <a:rPr lang="en-US" dirty="0"/>
              <a:t>'</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28</a:t>
            </a:fld>
            <a:endParaRPr lang="en-US"/>
          </a:p>
        </p:txBody>
      </p:sp>
    </p:spTree>
    <p:extLst>
      <p:ext uri="{BB962C8B-B14F-4D97-AF65-F5344CB8AC3E}">
        <p14:creationId xmlns:p14="http://schemas.microsoft.com/office/powerpoint/2010/main" val="1734210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rip.pl -r software -p </a:t>
            </a:r>
            <a:r>
              <a:rPr lang="en-US" dirty="0" err="1"/>
              <a:t>networkcards</a:t>
            </a:r>
            <a:endParaRPr lang="en-US" dirty="0"/>
          </a:p>
          <a:p>
            <a:endParaRPr lang="en-US" dirty="0"/>
          </a:p>
          <a:p>
            <a:r>
              <a:rPr lang="en-US" dirty="0"/>
              <a:t>Compaq WL110 Wireless LAN PC Card                  2004-08-27 15:31:44Z                              </a:t>
            </a:r>
          </a:p>
          <a:p>
            <a:r>
              <a:rPr lang="en-US" dirty="0"/>
              <a:t>Xircom </a:t>
            </a:r>
            <a:r>
              <a:rPr lang="en-US" dirty="0" err="1"/>
              <a:t>CardBus</a:t>
            </a:r>
            <a:r>
              <a:rPr lang="en-US" dirty="0"/>
              <a:t> Ethernet 100 + Modem 56 (Ethernet Interface) 2004-08-19 17:07:19Z </a:t>
            </a:r>
          </a:p>
        </p:txBody>
      </p:sp>
      <p:sp>
        <p:nvSpPr>
          <p:cNvPr id="4" name="Slide Number Placeholder 3"/>
          <p:cNvSpPr>
            <a:spLocks noGrp="1"/>
          </p:cNvSpPr>
          <p:nvPr>
            <p:ph type="sldNum" sz="quarter" idx="5"/>
          </p:nvPr>
        </p:nvSpPr>
        <p:spPr/>
        <p:txBody>
          <a:bodyPr/>
          <a:lstStyle/>
          <a:p>
            <a:fld id="{DDBF98C7-164A-4723-84F0-B1E4B080DDEC}" type="slidenum">
              <a:rPr lang="en-US" smtClean="0"/>
              <a:t>29</a:t>
            </a:fld>
            <a:endParaRPr lang="en-US"/>
          </a:p>
        </p:txBody>
      </p:sp>
    </p:spTree>
    <p:extLst>
      <p:ext uri="{BB962C8B-B14F-4D97-AF65-F5344CB8AC3E}">
        <p14:creationId xmlns:p14="http://schemas.microsoft.com/office/powerpoint/2010/main" val="326644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mkdir</a:t>
            </a:r>
            <a:r>
              <a:rPr lang="en-US" dirty="0"/>
              <a:t> </a:t>
            </a:r>
            <a:r>
              <a:rPr lang="en-US" dirty="0" err="1"/>
              <a:t>hacking_case</a:t>
            </a:r>
            <a:endParaRPr lang="en-US" dirty="0"/>
          </a:p>
          <a:p>
            <a:r>
              <a:rPr lang="en-US" dirty="0"/>
              <a:t>cd </a:t>
            </a:r>
            <a:r>
              <a:rPr lang="en-US" dirty="0" err="1"/>
              <a:t>hacking_case</a:t>
            </a:r>
            <a:endParaRPr lang="en-US" dirty="0"/>
          </a:p>
          <a:p>
            <a:r>
              <a:rPr lang="fr-FR" dirty="0" err="1"/>
              <a:t>wget</a:t>
            </a:r>
            <a:r>
              <a:rPr lang="fr-FR" dirty="0"/>
              <a:t> -q https://www.cfreds.nist.gov/images/hacking-dd/SCHARDT.001</a:t>
            </a:r>
            <a:endParaRPr lang="en-US" dirty="0"/>
          </a:p>
          <a:p>
            <a:r>
              <a:rPr lang="fr-FR" dirty="0" err="1"/>
              <a:t>wget</a:t>
            </a:r>
            <a:r>
              <a:rPr lang="fr-FR" dirty="0"/>
              <a:t> -q https://www.cfreds.nist.gov/images/hacking-dd/SCHARDT.002</a:t>
            </a:r>
          </a:p>
          <a:p>
            <a:r>
              <a:rPr lang="fr-FR" dirty="0" err="1"/>
              <a:t>wget</a:t>
            </a:r>
            <a:r>
              <a:rPr lang="fr-FR" dirty="0"/>
              <a:t> -q https://www.cfreds.nist.gov/images/hacking-dd/SCHARDT.003</a:t>
            </a:r>
          </a:p>
          <a:p>
            <a:r>
              <a:rPr lang="fr-FR" dirty="0" err="1"/>
              <a:t>wget</a:t>
            </a:r>
            <a:r>
              <a:rPr lang="fr-FR" dirty="0"/>
              <a:t> -q https://www.cfreds.nist.gov/images/hacking-dd/SCHARDT.004</a:t>
            </a:r>
          </a:p>
          <a:p>
            <a:r>
              <a:rPr lang="fr-FR" dirty="0" err="1"/>
              <a:t>wget</a:t>
            </a:r>
            <a:r>
              <a:rPr lang="fr-FR" dirty="0"/>
              <a:t> -q https://www.cfreds.nist.gov/images/hacking-dd/SCHARDT.005</a:t>
            </a:r>
          </a:p>
          <a:p>
            <a:r>
              <a:rPr lang="fr-FR" dirty="0" err="1"/>
              <a:t>wget</a:t>
            </a:r>
            <a:r>
              <a:rPr lang="fr-FR" dirty="0"/>
              <a:t> -q https://www.cfreds.nist.gov/images/hacking-dd/SCHARDT.006</a:t>
            </a:r>
          </a:p>
          <a:p>
            <a:r>
              <a:rPr lang="fr-FR" dirty="0" err="1"/>
              <a:t>wget</a:t>
            </a:r>
            <a:r>
              <a:rPr lang="fr-FR" dirty="0"/>
              <a:t> -q https://www.cfreds.nist.gov/images/hacking-dd/SCHARDT.007</a:t>
            </a:r>
          </a:p>
          <a:p>
            <a:r>
              <a:rPr lang="fr-FR" dirty="0" err="1"/>
              <a:t>wget</a:t>
            </a:r>
            <a:r>
              <a:rPr lang="fr-FR" dirty="0"/>
              <a:t> -q https://www.cfreds.nist.gov/images/hacking-dd/SCHARDT.008</a:t>
            </a:r>
          </a:p>
          <a:p>
            <a:endParaRPr lang="en-US" dirty="0"/>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4</a:t>
            </a:fld>
            <a:endParaRPr lang="en-US"/>
          </a:p>
        </p:txBody>
      </p:sp>
    </p:spTree>
    <p:extLst>
      <p:ext uri="{BB962C8B-B14F-4D97-AF65-F5344CB8AC3E}">
        <p14:creationId xmlns:p14="http://schemas.microsoft.com/office/powerpoint/2010/main" val="1228931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30</a:t>
            </a:fld>
            <a:endParaRPr lang="en-US"/>
          </a:p>
        </p:txBody>
      </p:sp>
    </p:spTree>
    <p:extLst>
      <p:ext uri="{BB962C8B-B14F-4D97-AF65-F5344CB8AC3E}">
        <p14:creationId xmlns:p14="http://schemas.microsoft.com/office/powerpoint/2010/main" val="2495594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egrep</a:t>
            </a:r>
            <a:r>
              <a:rPr lang="en-US" dirty="0"/>
              <a:t> -</a:t>
            </a:r>
            <a:r>
              <a:rPr lang="en-US" dirty="0" err="1"/>
              <a:t>rIl</a:t>
            </a:r>
            <a:r>
              <a:rPr lang="en-US" dirty="0"/>
              <a:t> '\b[0-9]{1,3}\.[0-9]{1,3}\.[0-9]{1,3}\.[0-9]{1,3}\b'  '/</a:t>
            </a:r>
            <a:r>
              <a:rPr lang="en-US" dirty="0" err="1"/>
              <a:t>mnt</a:t>
            </a:r>
            <a:r>
              <a:rPr lang="en-US" dirty="0"/>
              <a:t>/loop/' &gt; ip.txt</a:t>
            </a:r>
          </a:p>
          <a:p>
            <a:r>
              <a:rPr lang="en-GB" dirty="0" err="1"/>
              <a:t>egrep</a:t>
            </a:r>
            <a:r>
              <a:rPr lang="en-GB" dirty="0"/>
              <a:t> -</a:t>
            </a:r>
            <a:r>
              <a:rPr lang="en-GB" dirty="0" err="1"/>
              <a:t>rIl</a:t>
            </a:r>
            <a:r>
              <a:rPr lang="en-GB" dirty="0"/>
              <a:t> '[^-/]\b[0-9a-fA-F]{12}\b'   '/</a:t>
            </a:r>
            <a:r>
              <a:rPr lang="en-GB" dirty="0" err="1"/>
              <a:t>mnt</a:t>
            </a:r>
            <a:r>
              <a:rPr lang="en-GB" dirty="0"/>
              <a:t>/loop' &gt; mac.txt</a:t>
            </a:r>
          </a:p>
          <a:p>
            <a:r>
              <a:rPr lang="en-US" dirty="0"/>
              <a:t>comm -12 ip.txt mac.txt</a:t>
            </a:r>
          </a:p>
          <a:p>
            <a:endParaRPr lang="en-US" dirty="0"/>
          </a:p>
          <a:p>
            <a:r>
              <a:rPr lang="en-US" dirty="0"/>
              <a:t>https://ryanstutorials.net/linuxtutorial/cheatsheetgrep.php</a:t>
            </a:r>
          </a:p>
          <a:p>
            <a:r>
              <a:rPr lang="en-US" dirty="0"/>
              <a:t>https://ryanstutorials.net/linuxtutorial/grep.php</a:t>
            </a:r>
          </a:p>
          <a:p>
            <a:r>
              <a:rPr lang="en-US" dirty="0"/>
              <a:t>https://stackoverflow.com/questions/3185457/pattern-matching-digits-does-not-work-in-egrep</a:t>
            </a:r>
          </a:p>
          <a:p>
            <a:r>
              <a:rPr lang="en-US" dirty="0"/>
              <a:t>https://www.digitalocean.com/community/tutorials/using-grep-regular-expressions-to-search-for-text-patterns-in-linux</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31</a:t>
            </a:fld>
            <a:endParaRPr lang="en-US"/>
          </a:p>
        </p:txBody>
      </p:sp>
    </p:spTree>
    <p:extLst>
      <p:ext uri="{BB962C8B-B14F-4D97-AF65-F5344CB8AC3E}">
        <p14:creationId xmlns:p14="http://schemas.microsoft.com/office/powerpoint/2010/main" val="3143023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egrep</a:t>
            </a:r>
            <a:r>
              <a:rPr lang="en-US" dirty="0"/>
              <a:t> -r '\b[0-9]{1,3}\.[0-9]{1,3}\.[0-9]{1,3}\.[0-9]{1,3}\b' '/</a:t>
            </a:r>
            <a:r>
              <a:rPr lang="en-US" dirty="0" err="1"/>
              <a:t>mnt</a:t>
            </a:r>
            <a:r>
              <a:rPr lang="en-US" dirty="0"/>
              <a:t>/loop/Program Files/</a:t>
            </a:r>
            <a:r>
              <a:rPr lang="en-US" dirty="0" err="1"/>
              <a:t>Look@LAN</a:t>
            </a:r>
            <a:r>
              <a:rPr lang="en-US" dirty="0"/>
              <a:t>/irunin.ini’</a:t>
            </a:r>
          </a:p>
          <a:p>
            <a:r>
              <a:rPr lang="en-US" dirty="0"/>
              <a:t>or</a:t>
            </a:r>
          </a:p>
          <a:p>
            <a:r>
              <a:rPr lang="en-US" dirty="0"/>
              <a:t>grep -</a:t>
            </a:r>
            <a:r>
              <a:rPr lang="en-US" dirty="0" err="1"/>
              <a:t>rP</a:t>
            </a:r>
            <a:r>
              <a:rPr lang="en-US" dirty="0"/>
              <a:t> '\b[0-9]{1,3}\.[0-9]{1,3}\.[0-9]{1,3}\.[0-9]{1,3}\b' '/</a:t>
            </a:r>
            <a:r>
              <a:rPr lang="en-US" dirty="0" err="1"/>
              <a:t>mnt</a:t>
            </a:r>
            <a:r>
              <a:rPr lang="en-US" dirty="0"/>
              <a:t>/loop/Program Files/</a:t>
            </a:r>
            <a:r>
              <a:rPr lang="en-US" dirty="0" err="1"/>
              <a:t>Look@LAN</a:t>
            </a:r>
            <a:r>
              <a:rPr lang="en-US" dirty="0"/>
              <a:t>/irunin.ini’</a:t>
            </a:r>
          </a:p>
          <a:p>
            <a:r>
              <a:rPr lang="en-US" dirty="0"/>
              <a:t>or</a:t>
            </a:r>
          </a:p>
          <a:p>
            <a:r>
              <a:rPr lang="en-US" dirty="0"/>
              <a:t>grep -</a:t>
            </a:r>
            <a:r>
              <a:rPr lang="en-US" dirty="0" err="1"/>
              <a:t>rP</a:t>
            </a:r>
            <a:r>
              <a:rPr lang="en-US" dirty="0"/>
              <a:t> '\b\d{1,3}\.\d{1,3}\.\d{1,3}\.\d{1,3}\b' '/</a:t>
            </a:r>
            <a:r>
              <a:rPr lang="en-US" dirty="0" err="1"/>
              <a:t>mnt</a:t>
            </a:r>
            <a:r>
              <a:rPr lang="en-US" dirty="0"/>
              <a:t>/loop/Program Files/</a:t>
            </a:r>
            <a:r>
              <a:rPr lang="en-US" dirty="0" err="1"/>
              <a:t>Look@LAN</a:t>
            </a:r>
            <a:r>
              <a:rPr lang="en-US" dirty="0"/>
              <a:t>/irunin.ini'</a:t>
            </a:r>
          </a:p>
          <a:p>
            <a:endParaRPr lang="en-US" dirty="0"/>
          </a:p>
          <a:p>
            <a:r>
              <a:rPr lang="en-US" dirty="0" err="1"/>
              <a:t>egrep</a:t>
            </a:r>
            <a:r>
              <a:rPr lang="en-US" dirty="0"/>
              <a:t> -r '[^-/]\b[0-9a-fA-F]{12}\b' '/</a:t>
            </a:r>
            <a:r>
              <a:rPr lang="en-US" dirty="0" err="1"/>
              <a:t>mnt</a:t>
            </a:r>
            <a:r>
              <a:rPr lang="en-US" dirty="0"/>
              <a:t>/loop/Program Files/</a:t>
            </a:r>
            <a:r>
              <a:rPr lang="en-US" dirty="0" err="1"/>
              <a:t>Look@LAN</a:t>
            </a:r>
            <a:r>
              <a:rPr lang="en-US" dirty="0"/>
              <a:t>/irunin.ini'</a:t>
            </a:r>
          </a:p>
        </p:txBody>
      </p:sp>
      <p:sp>
        <p:nvSpPr>
          <p:cNvPr id="4" name="Slide Number Placeholder 3"/>
          <p:cNvSpPr>
            <a:spLocks noGrp="1"/>
          </p:cNvSpPr>
          <p:nvPr>
            <p:ph type="sldNum" sz="quarter" idx="5"/>
          </p:nvPr>
        </p:nvSpPr>
        <p:spPr/>
        <p:txBody>
          <a:bodyPr/>
          <a:lstStyle/>
          <a:p>
            <a:fld id="{DDBF98C7-164A-4723-84F0-B1E4B080DDEC}" type="slidenum">
              <a:rPr lang="en-US" smtClean="0"/>
              <a:t>32</a:t>
            </a:fld>
            <a:endParaRPr lang="en-US"/>
          </a:p>
        </p:txBody>
      </p:sp>
    </p:spTree>
    <p:extLst>
      <p:ext uri="{BB962C8B-B14F-4D97-AF65-F5344CB8AC3E}">
        <p14:creationId xmlns:p14="http://schemas.microsoft.com/office/powerpoint/2010/main" val="1188327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35</a:t>
            </a:fld>
            <a:endParaRPr lang="en-US"/>
          </a:p>
        </p:txBody>
      </p:sp>
    </p:spTree>
    <p:extLst>
      <p:ext uri="{BB962C8B-B14F-4D97-AF65-F5344CB8AC3E}">
        <p14:creationId xmlns:p14="http://schemas.microsoft.com/office/powerpoint/2010/main" val="1135391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https://www.howtogeek.com/401365/what-is-the-ntuser.dat-file/</a:t>
            </a:r>
          </a:p>
        </p:txBody>
      </p:sp>
      <p:sp>
        <p:nvSpPr>
          <p:cNvPr id="4" name="Slide Number Placeholder 3"/>
          <p:cNvSpPr>
            <a:spLocks noGrp="1"/>
          </p:cNvSpPr>
          <p:nvPr>
            <p:ph type="sldNum" sz="quarter" idx="5"/>
          </p:nvPr>
        </p:nvSpPr>
        <p:spPr/>
        <p:txBody>
          <a:bodyPr/>
          <a:lstStyle/>
          <a:p>
            <a:fld id="{DDBF98C7-164A-4723-84F0-B1E4B080DDEC}" type="slidenum">
              <a:rPr lang="en-US" smtClean="0"/>
              <a:t>37</a:t>
            </a:fld>
            <a:endParaRPr lang="en-US"/>
          </a:p>
        </p:txBody>
      </p:sp>
    </p:spTree>
    <p:extLst>
      <p:ext uri="{BB962C8B-B14F-4D97-AF65-F5344CB8AC3E}">
        <p14:creationId xmlns:p14="http://schemas.microsoft.com/office/powerpoint/2010/main" val="1485555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fls</a:t>
            </a:r>
            <a:r>
              <a:rPr lang="en-US" dirty="0"/>
              <a:t> -</a:t>
            </a:r>
            <a:r>
              <a:rPr lang="en-US" dirty="0" err="1"/>
              <a:t>rF</a:t>
            </a:r>
            <a:r>
              <a:rPr lang="en-US" dirty="0"/>
              <a:t> -o 63 SCHARDT.dd | grep -</a:t>
            </a:r>
            <a:r>
              <a:rPr lang="en-US" dirty="0" err="1"/>
              <a:t>i</a:t>
            </a:r>
            <a:r>
              <a:rPr lang="en-US" dirty="0"/>
              <a:t> 'ntuser.dat' </a:t>
            </a:r>
          </a:p>
          <a:p>
            <a:r>
              <a:rPr lang="en-US" dirty="0" err="1"/>
              <a:t>icat</a:t>
            </a:r>
            <a:r>
              <a:rPr lang="en-US" dirty="0"/>
              <a:t> -o 63 SCHARDT.dd 345 &gt; NTUSER_Evil.DAT </a:t>
            </a:r>
          </a:p>
          <a:p>
            <a:r>
              <a:rPr lang="nb-NO" dirty="0"/>
              <a:t>strings  NTUSER_Evil.DAT | grep -iP '\b^[\w\.-]+@([\w-]+\.)+[\w-]{2,4}\b’</a:t>
            </a:r>
          </a:p>
          <a:p>
            <a:r>
              <a:rPr lang="en-US" dirty="0"/>
              <a:t>https://regex101.com/</a:t>
            </a:r>
          </a:p>
        </p:txBody>
      </p:sp>
      <p:sp>
        <p:nvSpPr>
          <p:cNvPr id="4" name="Slide Number Placeholder 3"/>
          <p:cNvSpPr>
            <a:spLocks noGrp="1"/>
          </p:cNvSpPr>
          <p:nvPr>
            <p:ph type="sldNum" sz="quarter" idx="5"/>
          </p:nvPr>
        </p:nvSpPr>
        <p:spPr/>
        <p:txBody>
          <a:bodyPr/>
          <a:lstStyle/>
          <a:p>
            <a:fld id="{DDBF98C7-164A-4723-84F0-B1E4B080DDEC}" type="slidenum">
              <a:rPr lang="en-US" smtClean="0"/>
              <a:t>38</a:t>
            </a:fld>
            <a:endParaRPr lang="en-US"/>
          </a:p>
        </p:txBody>
      </p:sp>
    </p:spTree>
    <p:extLst>
      <p:ext uri="{BB962C8B-B14F-4D97-AF65-F5344CB8AC3E}">
        <p14:creationId xmlns:p14="http://schemas.microsoft.com/office/powerpoint/2010/main" val="4044846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rip.pl -r software -p uninstall </a:t>
            </a:r>
          </a:p>
        </p:txBody>
      </p:sp>
      <p:sp>
        <p:nvSpPr>
          <p:cNvPr id="4" name="Slide Number Placeholder 3"/>
          <p:cNvSpPr>
            <a:spLocks noGrp="1"/>
          </p:cNvSpPr>
          <p:nvPr>
            <p:ph type="sldNum" sz="quarter" idx="5"/>
          </p:nvPr>
        </p:nvSpPr>
        <p:spPr/>
        <p:txBody>
          <a:bodyPr/>
          <a:lstStyle/>
          <a:p>
            <a:fld id="{DDBF98C7-164A-4723-84F0-B1E4B080DDEC}" type="slidenum">
              <a:rPr lang="en-US" smtClean="0"/>
              <a:t>41</a:t>
            </a:fld>
            <a:endParaRPr lang="en-US"/>
          </a:p>
        </p:txBody>
      </p:sp>
    </p:spTree>
    <p:extLst>
      <p:ext uri="{BB962C8B-B14F-4D97-AF65-F5344CB8AC3E}">
        <p14:creationId xmlns:p14="http://schemas.microsoft.com/office/powerpoint/2010/main" val="3312990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fls</a:t>
            </a:r>
            <a:r>
              <a:rPr lang="en-US" dirty="0"/>
              <a:t> -</a:t>
            </a:r>
            <a:r>
              <a:rPr lang="en-US" dirty="0" err="1"/>
              <a:t>rF</a:t>
            </a:r>
            <a:r>
              <a:rPr lang="en-US" dirty="0"/>
              <a:t> -o 63 SCHARDT.dd | grep -</a:t>
            </a:r>
            <a:r>
              <a:rPr lang="en-US" dirty="0" err="1"/>
              <a:t>i</a:t>
            </a:r>
            <a:r>
              <a:rPr lang="en-US" dirty="0"/>
              <a:t> 'forte’</a:t>
            </a:r>
          </a:p>
          <a:p>
            <a:r>
              <a:rPr lang="en-US" dirty="0" err="1"/>
              <a:t>fls</a:t>
            </a:r>
            <a:r>
              <a:rPr lang="en-US" dirty="0"/>
              <a:t> -</a:t>
            </a:r>
            <a:r>
              <a:rPr lang="en-US" dirty="0" err="1"/>
              <a:t>rF</a:t>
            </a:r>
            <a:r>
              <a:rPr lang="en-US" dirty="0"/>
              <a:t> -o 63 SCHARDT.dd | grep -</a:t>
            </a:r>
            <a:r>
              <a:rPr lang="en-US" dirty="0" err="1"/>
              <a:t>i</a:t>
            </a:r>
            <a:r>
              <a:rPr lang="en-US" dirty="0"/>
              <a:t> 'agent' | head</a:t>
            </a:r>
          </a:p>
        </p:txBody>
      </p:sp>
      <p:sp>
        <p:nvSpPr>
          <p:cNvPr id="4" name="Slide Number Placeholder 3"/>
          <p:cNvSpPr>
            <a:spLocks noGrp="1"/>
          </p:cNvSpPr>
          <p:nvPr>
            <p:ph type="sldNum" sz="quarter" idx="5"/>
          </p:nvPr>
        </p:nvSpPr>
        <p:spPr/>
        <p:txBody>
          <a:bodyPr/>
          <a:lstStyle/>
          <a:p>
            <a:fld id="{DDBF98C7-164A-4723-84F0-B1E4B080DDEC}" type="slidenum">
              <a:rPr lang="en-US" smtClean="0"/>
              <a:t>42</a:t>
            </a:fld>
            <a:endParaRPr lang="en-US"/>
          </a:p>
        </p:txBody>
      </p:sp>
    </p:spTree>
    <p:extLst>
      <p:ext uri="{BB962C8B-B14F-4D97-AF65-F5344CB8AC3E}">
        <p14:creationId xmlns:p14="http://schemas.microsoft.com/office/powerpoint/2010/main" val="3764838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fls</a:t>
            </a:r>
            <a:r>
              <a:rPr lang="en-US" dirty="0"/>
              <a:t> -</a:t>
            </a:r>
            <a:r>
              <a:rPr lang="en-US" dirty="0" err="1"/>
              <a:t>rF</a:t>
            </a:r>
            <a:r>
              <a:rPr lang="en-US" dirty="0"/>
              <a:t> -o 63 SCHARDT.dd | grep -</a:t>
            </a:r>
            <a:r>
              <a:rPr lang="en-US" dirty="0" err="1"/>
              <a:t>i</a:t>
            </a:r>
            <a:r>
              <a:rPr lang="en-US" dirty="0"/>
              <a:t> 'agent' | head                                   </a:t>
            </a:r>
          </a:p>
        </p:txBody>
      </p:sp>
      <p:sp>
        <p:nvSpPr>
          <p:cNvPr id="4" name="Slide Number Placeholder 3"/>
          <p:cNvSpPr>
            <a:spLocks noGrp="1"/>
          </p:cNvSpPr>
          <p:nvPr>
            <p:ph type="sldNum" sz="quarter" idx="5"/>
          </p:nvPr>
        </p:nvSpPr>
        <p:spPr/>
        <p:txBody>
          <a:bodyPr/>
          <a:lstStyle/>
          <a:p>
            <a:fld id="{DDBF98C7-164A-4723-84F0-B1E4B080DDEC}" type="slidenum">
              <a:rPr lang="en-US" smtClean="0"/>
              <a:t>43</a:t>
            </a:fld>
            <a:endParaRPr lang="en-US"/>
          </a:p>
        </p:txBody>
      </p:sp>
    </p:spTree>
    <p:extLst>
      <p:ext uri="{BB962C8B-B14F-4D97-AF65-F5344CB8AC3E}">
        <p14:creationId xmlns:p14="http://schemas.microsoft.com/office/powerpoint/2010/main" val="2333350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icat</a:t>
            </a:r>
            <a:r>
              <a:rPr lang="en-US" dirty="0"/>
              <a:t> -o 63 SCHARDT.dd 11406 | more </a:t>
            </a:r>
          </a:p>
          <a:p>
            <a:endParaRPr lang="en-US" dirty="0"/>
          </a:p>
          <a:p>
            <a:r>
              <a:rPr lang="en-US" dirty="0" err="1"/>
              <a:t>NewsServer</a:t>
            </a:r>
            <a:r>
              <a:rPr lang="en-US" dirty="0"/>
              <a:t>="news.dallas.sbcglobal.net"</a:t>
            </a:r>
          </a:p>
          <a:p>
            <a:r>
              <a:rPr lang="en-US" dirty="0" err="1"/>
              <a:t>MailServer</a:t>
            </a:r>
            <a:r>
              <a:rPr lang="en-US" dirty="0"/>
              <a:t>="smtp.sbcglobal.net"</a:t>
            </a:r>
          </a:p>
        </p:txBody>
      </p:sp>
      <p:sp>
        <p:nvSpPr>
          <p:cNvPr id="4" name="Slide Number Placeholder 3"/>
          <p:cNvSpPr>
            <a:spLocks noGrp="1"/>
          </p:cNvSpPr>
          <p:nvPr>
            <p:ph type="sldNum" sz="quarter" idx="5"/>
          </p:nvPr>
        </p:nvSpPr>
        <p:spPr/>
        <p:txBody>
          <a:bodyPr/>
          <a:lstStyle/>
          <a:p>
            <a:fld id="{DDBF98C7-164A-4723-84F0-B1E4B080DDEC}" type="slidenum">
              <a:rPr lang="en-US" smtClean="0"/>
              <a:t>44</a:t>
            </a:fld>
            <a:endParaRPr lang="en-US"/>
          </a:p>
        </p:txBody>
      </p:sp>
    </p:spTree>
    <p:extLst>
      <p:ext uri="{BB962C8B-B14F-4D97-AF65-F5344CB8AC3E}">
        <p14:creationId xmlns:p14="http://schemas.microsoft.com/office/powerpoint/2010/main" val="1139247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cat SCHARDT.00* &gt; SCHARDT.dd</a:t>
            </a:r>
          </a:p>
          <a:p>
            <a:r>
              <a:rPr lang="en-US" dirty="0"/>
              <a:t>md5sum SCHARDT*</a:t>
            </a:r>
          </a:p>
          <a:p>
            <a:r>
              <a:rPr lang="en-US" dirty="0"/>
              <a:t>aee4fcd9301c03b3b054623ca261959a</a:t>
            </a:r>
          </a:p>
        </p:txBody>
      </p:sp>
      <p:sp>
        <p:nvSpPr>
          <p:cNvPr id="4" name="Slide Number Placeholder 3"/>
          <p:cNvSpPr>
            <a:spLocks noGrp="1"/>
          </p:cNvSpPr>
          <p:nvPr>
            <p:ph type="sldNum" sz="quarter" idx="5"/>
          </p:nvPr>
        </p:nvSpPr>
        <p:spPr/>
        <p:txBody>
          <a:bodyPr/>
          <a:lstStyle/>
          <a:p>
            <a:fld id="{DDBF98C7-164A-4723-84F0-B1E4B080DDEC}" type="slidenum">
              <a:rPr lang="en-US" smtClean="0"/>
              <a:t>5</a:t>
            </a:fld>
            <a:endParaRPr lang="en-US"/>
          </a:p>
        </p:txBody>
      </p:sp>
    </p:spTree>
    <p:extLst>
      <p:ext uri="{BB962C8B-B14F-4D97-AF65-F5344CB8AC3E}">
        <p14:creationId xmlns:p14="http://schemas.microsoft.com/office/powerpoint/2010/main" val="2531559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fls</a:t>
            </a:r>
            <a:r>
              <a:rPr lang="en-GB" dirty="0"/>
              <a:t> -</a:t>
            </a:r>
            <a:r>
              <a:rPr lang="en-GB" dirty="0" err="1"/>
              <a:t>rF</a:t>
            </a:r>
            <a:r>
              <a:rPr lang="en-GB" dirty="0"/>
              <a:t> -o 63 SCHARDT.dd | grep -</a:t>
            </a:r>
            <a:r>
              <a:rPr lang="en-GB" dirty="0" err="1"/>
              <a:t>i</a:t>
            </a:r>
            <a:r>
              <a:rPr lang="en-GB" dirty="0"/>
              <a:t> 'outlook’</a:t>
            </a:r>
          </a:p>
          <a:p>
            <a:endParaRPr lang="en-GB" dirty="0"/>
          </a:p>
          <a:p>
            <a:r>
              <a:rPr lang="en-US" dirty="0"/>
              <a:t>r/r 11431-128-3:	Documents and Settings/Mr. Evil/Local Settings/Application Data/Identities/{EF086998-1115-4ECD-9B13-9ADC067B4929}/Microsoft/Outlook Express/cleanup.log</a:t>
            </a:r>
          </a:p>
          <a:p>
            <a:r>
              <a:rPr lang="en-US" dirty="0"/>
              <a:t>r/r 11443-128-4:	Documents and Settings/Mr. Evil/Local Settings/Application Data/Identities/{EF086998-1115-4ECD-9B13-9ADC067B4929}/Microsoft/Outlook Express/alt.2600.cardz.dbx</a:t>
            </a:r>
          </a:p>
          <a:p>
            <a:r>
              <a:rPr lang="en-US" dirty="0"/>
              <a:t>r/r 11444-128-4:	Documents and Settings/Mr. Evil/Local Settings/Application Data/Identities/{EF086998-1115-4ECD-9B13-9ADC067B4929}/Microsoft/Outlook Express/alt.2600.codez.dbx</a:t>
            </a:r>
          </a:p>
          <a:p>
            <a:r>
              <a:rPr lang="en-US" dirty="0"/>
              <a:t>r/r 11445-128-4:	Documents and Settings/Mr. Evil/Local Settings/Application Data/Identities/{EF086998-1115-4ECD-9B13-9ADC067B4929}/Microsoft/Outlook Express/alt.2600.crackz.dbx</a:t>
            </a:r>
          </a:p>
          <a:p>
            <a:r>
              <a:rPr lang="en-US" dirty="0"/>
              <a:t>r/r 11442-128-4:	Documents and Settings/Mr. Evil/Local Settings/Application Data/Identities/{EF086998-1115-4ECD-9B13-9ADC067B4929}/Microsoft/Outlook Express/alt.2600.dbx</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45</a:t>
            </a:fld>
            <a:endParaRPr lang="en-US"/>
          </a:p>
        </p:txBody>
      </p:sp>
    </p:spTree>
    <p:extLst>
      <p:ext uri="{BB962C8B-B14F-4D97-AF65-F5344CB8AC3E}">
        <p14:creationId xmlns:p14="http://schemas.microsoft.com/office/powerpoint/2010/main" val="2659025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news.dallas.sbcglobal.net</a:t>
            </a:r>
          </a:p>
        </p:txBody>
      </p:sp>
      <p:sp>
        <p:nvSpPr>
          <p:cNvPr id="4" name="Slide Number Placeholder 3"/>
          <p:cNvSpPr>
            <a:spLocks noGrp="1"/>
          </p:cNvSpPr>
          <p:nvPr>
            <p:ph type="sldNum" sz="quarter" idx="5"/>
          </p:nvPr>
        </p:nvSpPr>
        <p:spPr/>
        <p:txBody>
          <a:bodyPr/>
          <a:lstStyle/>
          <a:p>
            <a:fld id="{DDBF98C7-164A-4723-84F0-B1E4B080DDEC}" type="slidenum">
              <a:rPr lang="en-US" smtClean="0"/>
              <a:t>46</a:t>
            </a:fld>
            <a:endParaRPr lang="en-US"/>
          </a:p>
        </p:txBody>
      </p:sp>
    </p:spTree>
    <p:extLst>
      <p:ext uri="{BB962C8B-B14F-4D97-AF65-F5344CB8AC3E}">
        <p14:creationId xmlns:p14="http://schemas.microsoft.com/office/powerpoint/2010/main" val="580200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47</a:t>
            </a:fld>
            <a:endParaRPr lang="en-US"/>
          </a:p>
        </p:txBody>
      </p:sp>
    </p:spTree>
    <p:extLst>
      <p:ext uri="{BB962C8B-B14F-4D97-AF65-F5344CB8AC3E}">
        <p14:creationId xmlns:p14="http://schemas.microsoft.com/office/powerpoint/2010/main" val="2328299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ls '/</a:t>
            </a:r>
            <a:r>
              <a:rPr lang="en-US" dirty="0" err="1"/>
              <a:t>mnt</a:t>
            </a:r>
            <a:r>
              <a:rPr lang="en-US" dirty="0"/>
              <a:t>/loop/Documents and Settings/Mr. Evil/Local Settings/Application Data/Identities/{EF086998-1115-4ECD-9B13-9ADC067B4929}/Microsoft/Outlook Express/'</a:t>
            </a:r>
          </a:p>
          <a:p>
            <a:r>
              <a:rPr lang="en-US" dirty="0"/>
              <a:t> alt.2600.cardz.dbx                   </a:t>
            </a:r>
            <a:r>
              <a:rPr lang="en-US" dirty="0" err="1"/>
              <a:t>alt.stupidity.hackers.malicious.dbx</a:t>
            </a:r>
            <a:endParaRPr lang="en-US" dirty="0"/>
          </a:p>
          <a:p>
            <a:r>
              <a:rPr lang="en-US" dirty="0"/>
              <a:t> alt.2600.codez.dbx                   cleanup.log</a:t>
            </a:r>
          </a:p>
          <a:p>
            <a:r>
              <a:rPr lang="en-US" dirty="0"/>
              <a:t> alt.2600.crackz.dbx                 'Deleted </a:t>
            </a:r>
            <a:r>
              <a:rPr lang="en-US" dirty="0" err="1"/>
              <a:t>Items.dbx</a:t>
            </a:r>
            <a:r>
              <a:rPr lang="en-US" dirty="0"/>
              <a:t>'</a:t>
            </a:r>
          </a:p>
          <a:p>
            <a:r>
              <a:rPr lang="en-US" dirty="0"/>
              <a:t> alt.2600.dbx                         </a:t>
            </a:r>
            <a:r>
              <a:rPr lang="en-US" dirty="0" err="1"/>
              <a:t>Folders.dbx</a:t>
            </a:r>
            <a:endParaRPr lang="en-US" dirty="0"/>
          </a:p>
          <a:p>
            <a:r>
              <a:rPr lang="en-US" dirty="0"/>
              <a:t> alt.2600.hackerz.dbx                 </a:t>
            </a:r>
            <a:r>
              <a:rPr lang="en-US" dirty="0" err="1"/>
              <a:t>free.binaries.hackers.malicious.dbx</a:t>
            </a:r>
            <a:endParaRPr lang="en-US" dirty="0"/>
          </a:p>
          <a:p>
            <a:r>
              <a:rPr lang="en-US" dirty="0"/>
              <a:t> alt.2600.moderated.dbx               </a:t>
            </a:r>
            <a:r>
              <a:rPr lang="en-US" dirty="0" err="1"/>
              <a:t>free.binaries.hacking.beginner.dbx</a:t>
            </a:r>
            <a:endParaRPr lang="en-US" dirty="0"/>
          </a:p>
          <a:p>
            <a:r>
              <a:rPr lang="en-US" dirty="0"/>
              <a:t> alt.2600.phreakz.dbx                 </a:t>
            </a:r>
            <a:r>
              <a:rPr lang="en-US" dirty="0" err="1"/>
              <a:t>free.binaries.hacking.computers.dbx</a:t>
            </a:r>
            <a:endParaRPr lang="en-US" dirty="0"/>
          </a:p>
          <a:p>
            <a:r>
              <a:rPr lang="en-US" dirty="0"/>
              <a:t> alt.2600.programz.dbx                </a:t>
            </a:r>
            <a:r>
              <a:rPr lang="en-US" dirty="0" err="1"/>
              <a:t>free.binaries.hacking.talentless.troll-haven.dbx</a:t>
            </a:r>
            <a:endParaRPr lang="en-US" dirty="0"/>
          </a:p>
          <a:p>
            <a:r>
              <a:rPr lang="en-US" dirty="0"/>
              <a:t> </a:t>
            </a:r>
            <a:r>
              <a:rPr lang="en-US" dirty="0" err="1"/>
              <a:t>alt.binaries.hacking.beginner.dbx</a:t>
            </a:r>
            <a:r>
              <a:rPr lang="en-US" dirty="0"/>
              <a:t>    </a:t>
            </a:r>
            <a:r>
              <a:rPr lang="en-US" dirty="0" err="1"/>
              <a:t>free.binaries.hacking.talentless.troll_haven.dbx</a:t>
            </a:r>
            <a:endParaRPr lang="en-US" dirty="0"/>
          </a:p>
          <a:p>
            <a:r>
              <a:rPr lang="en-US" dirty="0"/>
              <a:t> </a:t>
            </a:r>
            <a:r>
              <a:rPr lang="en-US" dirty="0" err="1"/>
              <a:t>alt.binaries.hacking.computers.dbx</a:t>
            </a:r>
            <a:r>
              <a:rPr lang="en-US" dirty="0"/>
              <a:t>   </a:t>
            </a:r>
            <a:r>
              <a:rPr lang="en-US" dirty="0" err="1"/>
              <a:t>free.binaries.hacking.utilities.dbx</a:t>
            </a:r>
            <a:endParaRPr lang="en-US" dirty="0"/>
          </a:p>
          <a:p>
            <a:r>
              <a:rPr lang="en-US" dirty="0"/>
              <a:t> </a:t>
            </a:r>
            <a:r>
              <a:rPr lang="en-US" dirty="0" err="1"/>
              <a:t>alt.binaries.hacking.utilities.dbx</a:t>
            </a:r>
            <a:r>
              <a:rPr lang="en-US" dirty="0"/>
              <a:t>   </a:t>
            </a:r>
            <a:r>
              <a:rPr lang="en-US" dirty="0" err="1"/>
              <a:t>free.binaries.hacking.websites.dbx</a:t>
            </a:r>
            <a:endParaRPr lang="en-US" dirty="0"/>
          </a:p>
          <a:p>
            <a:r>
              <a:rPr lang="en-US" dirty="0"/>
              <a:t> </a:t>
            </a:r>
            <a:r>
              <a:rPr lang="en-US" dirty="0" err="1"/>
              <a:t>alt.binaries.hacking.websites.dbx</a:t>
            </a:r>
            <a:r>
              <a:rPr lang="en-US" dirty="0"/>
              <a:t>    </a:t>
            </a:r>
            <a:r>
              <a:rPr lang="en-US" dirty="0" err="1"/>
              <a:t>Inbox.dbx</a:t>
            </a:r>
            <a:endParaRPr lang="en-US" dirty="0"/>
          </a:p>
          <a:p>
            <a:r>
              <a:rPr lang="en-US" dirty="0"/>
              <a:t> </a:t>
            </a:r>
            <a:r>
              <a:rPr lang="en-US" dirty="0" err="1"/>
              <a:t>alt.dss.hack.dbx</a:t>
            </a:r>
            <a:r>
              <a:rPr lang="en-US" dirty="0"/>
              <a:t>                     </a:t>
            </a:r>
            <a:r>
              <a:rPr lang="en-US" dirty="0" err="1"/>
              <a:t>Offline.dbx</a:t>
            </a:r>
            <a:endParaRPr lang="en-US" dirty="0"/>
          </a:p>
          <a:p>
            <a:r>
              <a:rPr lang="en-US" dirty="0"/>
              <a:t> </a:t>
            </a:r>
            <a:r>
              <a:rPr lang="en-US" dirty="0" err="1"/>
              <a:t>alt.hacking.dbx</a:t>
            </a:r>
            <a:r>
              <a:rPr lang="en-US" dirty="0"/>
              <a:t>                      </a:t>
            </a:r>
            <a:r>
              <a:rPr lang="en-US" dirty="0" err="1"/>
              <a:t>Outbox.dbx</a:t>
            </a:r>
            <a:endParaRPr lang="en-US" dirty="0"/>
          </a:p>
          <a:p>
            <a:r>
              <a:rPr lang="en-US" dirty="0"/>
              <a:t> </a:t>
            </a:r>
            <a:r>
              <a:rPr lang="en-US" dirty="0" err="1"/>
              <a:t>alt.nl.binaries.hack.dbx</a:t>
            </a:r>
            <a:endParaRPr lang="en-US" dirty="0"/>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48</a:t>
            </a:fld>
            <a:endParaRPr lang="en-US"/>
          </a:p>
        </p:txBody>
      </p:sp>
    </p:spTree>
    <p:extLst>
      <p:ext uri="{BB962C8B-B14F-4D97-AF65-F5344CB8AC3E}">
        <p14:creationId xmlns:p14="http://schemas.microsoft.com/office/powerpoint/2010/main" val="40285371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fls</a:t>
            </a:r>
            <a:r>
              <a:rPr lang="en-US" dirty="0"/>
              <a:t> -</a:t>
            </a:r>
            <a:r>
              <a:rPr lang="en-US" dirty="0" err="1"/>
              <a:t>rF</a:t>
            </a:r>
            <a:r>
              <a:rPr lang="en-US" dirty="0"/>
              <a:t> -o 63 SCHARDT.dd | grep -</a:t>
            </a:r>
            <a:r>
              <a:rPr lang="en-US" dirty="0" err="1"/>
              <a:t>i</a:t>
            </a:r>
            <a:r>
              <a:rPr lang="en-US" dirty="0"/>
              <a:t> '</a:t>
            </a:r>
            <a:r>
              <a:rPr lang="en-US" dirty="0" err="1"/>
              <a:t>mirc</a:t>
            </a:r>
            <a:r>
              <a:rPr lang="en-US" dirty="0"/>
              <a:t>'</a:t>
            </a:r>
          </a:p>
        </p:txBody>
      </p:sp>
      <p:sp>
        <p:nvSpPr>
          <p:cNvPr id="4" name="Slide Number Placeholder 3"/>
          <p:cNvSpPr>
            <a:spLocks noGrp="1"/>
          </p:cNvSpPr>
          <p:nvPr>
            <p:ph type="sldNum" sz="quarter" idx="5"/>
          </p:nvPr>
        </p:nvSpPr>
        <p:spPr/>
        <p:txBody>
          <a:bodyPr/>
          <a:lstStyle/>
          <a:p>
            <a:fld id="{DDBF98C7-164A-4723-84F0-B1E4B080DDEC}" type="slidenum">
              <a:rPr lang="en-US" smtClean="0"/>
              <a:t>50</a:t>
            </a:fld>
            <a:endParaRPr lang="en-US"/>
          </a:p>
        </p:txBody>
      </p:sp>
    </p:spTree>
    <p:extLst>
      <p:ext uri="{BB962C8B-B14F-4D97-AF65-F5344CB8AC3E}">
        <p14:creationId xmlns:p14="http://schemas.microsoft.com/office/powerpoint/2010/main" val="33419403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icat</a:t>
            </a:r>
            <a:r>
              <a:rPr lang="en-US" dirty="0"/>
              <a:t> -o 63 SCHARDT.dd 10080 | grep -</a:t>
            </a:r>
            <a:r>
              <a:rPr lang="en-US" dirty="0" err="1"/>
              <a:t>iE</a:t>
            </a:r>
            <a:r>
              <a:rPr lang="en-US" dirty="0"/>
              <a:t> '</a:t>
            </a:r>
            <a:r>
              <a:rPr lang="en-US" dirty="0" err="1"/>
              <a:t>user|email|log|ip|server</a:t>
            </a:r>
            <a:r>
              <a:rPr lang="en-US" dirty="0"/>
              <a:t>'</a:t>
            </a:r>
          </a:p>
        </p:txBody>
      </p:sp>
      <p:sp>
        <p:nvSpPr>
          <p:cNvPr id="4" name="Slide Number Placeholder 3"/>
          <p:cNvSpPr>
            <a:spLocks noGrp="1"/>
          </p:cNvSpPr>
          <p:nvPr>
            <p:ph type="sldNum" sz="quarter" idx="5"/>
          </p:nvPr>
        </p:nvSpPr>
        <p:spPr/>
        <p:txBody>
          <a:bodyPr/>
          <a:lstStyle/>
          <a:p>
            <a:fld id="{DDBF98C7-164A-4723-84F0-B1E4B080DDEC}" type="slidenum">
              <a:rPr lang="en-US" smtClean="0"/>
              <a:t>51</a:t>
            </a:fld>
            <a:endParaRPr lang="en-US"/>
          </a:p>
        </p:txBody>
      </p:sp>
    </p:spTree>
    <p:extLst>
      <p:ext uri="{BB962C8B-B14F-4D97-AF65-F5344CB8AC3E}">
        <p14:creationId xmlns:p14="http://schemas.microsoft.com/office/powerpoint/2010/main" val="1661755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fls</a:t>
            </a:r>
            <a:r>
              <a:rPr lang="en-US" dirty="0"/>
              <a:t> -</a:t>
            </a:r>
            <a:r>
              <a:rPr lang="en-US" dirty="0" err="1"/>
              <a:t>rF</a:t>
            </a:r>
            <a:r>
              <a:rPr lang="en-US" dirty="0"/>
              <a:t> -o 63 SCHARDT.dd | grep -</a:t>
            </a:r>
            <a:r>
              <a:rPr lang="en-US" dirty="0" err="1"/>
              <a:t>i</a:t>
            </a:r>
            <a:r>
              <a:rPr lang="en-US" dirty="0"/>
              <a:t> 'Program Files/</a:t>
            </a:r>
            <a:r>
              <a:rPr lang="en-US" dirty="0" err="1"/>
              <a:t>mIRC</a:t>
            </a:r>
            <a:r>
              <a:rPr lang="en-US" dirty="0"/>
              <a:t>/logs' </a:t>
            </a:r>
          </a:p>
        </p:txBody>
      </p:sp>
      <p:sp>
        <p:nvSpPr>
          <p:cNvPr id="4" name="Slide Number Placeholder 3"/>
          <p:cNvSpPr>
            <a:spLocks noGrp="1"/>
          </p:cNvSpPr>
          <p:nvPr>
            <p:ph type="sldNum" sz="quarter" idx="5"/>
          </p:nvPr>
        </p:nvSpPr>
        <p:spPr/>
        <p:txBody>
          <a:bodyPr/>
          <a:lstStyle/>
          <a:p>
            <a:fld id="{DDBF98C7-164A-4723-84F0-B1E4B080DDEC}" type="slidenum">
              <a:rPr lang="en-US" smtClean="0"/>
              <a:t>52</a:t>
            </a:fld>
            <a:endParaRPr lang="en-US"/>
          </a:p>
        </p:txBody>
      </p:sp>
    </p:spTree>
    <p:extLst>
      <p:ext uri="{BB962C8B-B14F-4D97-AF65-F5344CB8AC3E}">
        <p14:creationId xmlns:p14="http://schemas.microsoft.com/office/powerpoint/2010/main" val="2114877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ls /</a:t>
            </a:r>
            <a:r>
              <a:rPr lang="en-GB" dirty="0" err="1"/>
              <a:t>mnt</a:t>
            </a:r>
            <a:r>
              <a:rPr lang="en-GB" dirty="0"/>
              <a:t>/loop/Documents\ and\ Settings/Mr.\ Evil</a:t>
            </a:r>
          </a:p>
          <a:p>
            <a:r>
              <a:rPr lang="en-GB" dirty="0"/>
              <a:t>file /</a:t>
            </a:r>
            <a:r>
              <a:rPr lang="en-GB" dirty="0" err="1"/>
              <a:t>mnt</a:t>
            </a:r>
            <a:r>
              <a:rPr lang="en-GB" dirty="0"/>
              <a:t>/loop/Documents\ and\ Settings/Mr.\ Evil/interception</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54</a:t>
            </a:fld>
            <a:endParaRPr lang="en-US"/>
          </a:p>
        </p:txBody>
      </p:sp>
    </p:spTree>
    <p:extLst>
      <p:ext uri="{BB962C8B-B14F-4D97-AF65-F5344CB8AC3E}">
        <p14:creationId xmlns:p14="http://schemas.microsoft.com/office/powerpoint/2010/main" val="2368322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tshark</a:t>
            </a:r>
            <a:r>
              <a:rPr lang="en-GB" dirty="0"/>
              <a:t>  -r /</a:t>
            </a:r>
            <a:r>
              <a:rPr lang="en-GB" dirty="0" err="1"/>
              <a:t>mnt</a:t>
            </a:r>
            <a:r>
              <a:rPr lang="en-GB" dirty="0"/>
              <a:t>/loop/Documents\ and\ Settings/Mr.\ Evil/interception -Y  </a:t>
            </a:r>
            <a:r>
              <a:rPr lang="en-GB" dirty="0" err="1"/>
              <a:t>http.request</a:t>
            </a:r>
            <a:r>
              <a:rPr lang="en-GB" dirty="0"/>
              <a:t> -T fields -e </a:t>
            </a:r>
            <a:r>
              <a:rPr lang="en-GB" dirty="0" err="1"/>
              <a:t>http.user_agent</a:t>
            </a:r>
            <a:r>
              <a:rPr lang="en-GB" dirty="0"/>
              <a:t> -e </a:t>
            </a:r>
            <a:r>
              <a:rPr lang="en-GB" dirty="0" err="1"/>
              <a:t>http.host</a:t>
            </a:r>
            <a:endParaRPr lang="en-GB" dirty="0"/>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56</a:t>
            </a:fld>
            <a:endParaRPr lang="en-US"/>
          </a:p>
        </p:txBody>
      </p:sp>
    </p:spTree>
    <p:extLst>
      <p:ext uri="{BB962C8B-B14F-4D97-AF65-F5344CB8AC3E}">
        <p14:creationId xmlns:p14="http://schemas.microsoft.com/office/powerpoint/2010/main" val="12413226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tshark</a:t>
            </a:r>
            <a:r>
              <a:rPr lang="en-US" dirty="0"/>
              <a:t>  -r /</a:t>
            </a:r>
            <a:r>
              <a:rPr lang="en-US" dirty="0" err="1"/>
              <a:t>mnt</a:t>
            </a:r>
            <a:r>
              <a:rPr lang="en-US" dirty="0"/>
              <a:t>/loop/Documents\ and\ Settings/Mr.\ Evil/interception -Y  </a:t>
            </a:r>
            <a:r>
              <a:rPr lang="en-US" dirty="0" err="1"/>
              <a:t>http.request</a:t>
            </a:r>
            <a:r>
              <a:rPr lang="en-US" dirty="0"/>
              <a:t> -T fields -e </a:t>
            </a:r>
            <a:r>
              <a:rPr lang="en-US" dirty="0" err="1"/>
              <a:t>http.user_agent</a:t>
            </a:r>
            <a:r>
              <a:rPr lang="en-US" dirty="0"/>
              <a:t> -e </a:t>
            </a:r>
            <a:r>
              <a:rPr lang="en-US" dirty="0" err="1"/>
              <a:t>http.host</a:t>
            </a:r>
            <a:r>
              <a:rPr lang="en-US" dirty="0"/>
              <a:t> | sort -u</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57</a:t>
            </a:fld>
            <a:endParaRPr lang="en-US"/>
          </a:p>
        </p:txBody>
      </p:sp>
    </p:spTree>
    <p:extLst>
      <p:ext uri="{BB962C8B-B14F-4D97-AF65-F5344CB8AC3E}">
        <p14:creationId xmlns:p14="http://schemas.microsoft.com/office/powerpoint/2010/main" val="275331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mmls</a:t>
            </a:r>
            <a:r>
              <a:rPr lang="en-US" dirty="0"/>
              <a:t> SCHARDT.dd</a:t>
            </a:r>
          </a:p>
        </p:txBody>
      </p:sp>
      <p:sp>
        <p:nvSpPr>
          <p:cNvPr id="4" name="Slide Number Placeholder 3"/>
          <p:cNvSpPr>
            <a:spLocks noGrp="1"/>
          </p:cNvSpPr>
          <p:nvPr>
            <p:ph type="sldNum" sz="quarter" idx="5"/>
          </p:nvPr>
        </p:nvSpPr>
        <p:spPr/>
        <p:txBody>
          <a:bodyPr/>
          <a:lstStyle/>
          <a:p>
            <a:fld id="{DDBF98C7-164A-4723-84F0-B1E4B080DDEC}" type="slidenum">
              <a:rPr lang="en-US" smtClean="0"/>
              <a:t>6</a:t>
            </a:fld>
            <a:endParaRPr lang="en-US"/>
          </a:p>
        </p:txBody>
      </p:sp>
    </p:spTree>
    <p:extLst>
      <p:ext uri="{BB962C8B-B14F-4D97-AF65-F5344CB8AC3E}">
        <p14:creationId xmlns:p14="http://schemas.microsoft.com/office/powerpoint/2010/main" val="5476892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https://man7.org/linux/man-pages/man1/egrep.1.html</a:t>
            </a:r>
          </a:p>
        </p:txBody>
      </p:sp>
      <p:sp>
        <p:nvSpPr>
          <p:cNvPr id="4" name="Slide Number Placeholder 3"/>
          <p:cNvSpPr>
            <a:spLocks noGrp="1"/>
          </p:cNvSpPr>
          <p:nvPr>
            <p:ph type="sldNum" sz="quarter" idx="5"/>
          </p:nvPr>
        </p:nvSpPr>
        <p:spPr/>
        <p:txBody>
          <a:bodyPr/>
          <a:lstStyle/>
          <a:p>
            <a:fld id="{DDBF98C7-164A-4723-84F0-B1E4B080DDEC}" type="slidenum">
              <a:rPr lang="en-US" smtClean="0"/>
              <a:t>58</a:t>
            </a:fld>
            <a:endParaRPr lang="en-US"/>
          </a:p>
        </p:txBody>
      </p:sp>
    </p:spTree>
    <p:extLst>
      <p:ext uri="{BB962C8B-B14F-4D97-AF65-F5344CB8AC3E}">
        <p14:creationId xmlns:p14="http://schemas.microsoft.com/office/powerpoint/2010/main" val="11657127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grep -</a:t>
            </a:r>
            <a:r>
              <a:rPr lang="en-GB" dirty="0" err="1"/>
              <a:t>EiorhI</a:t>
            </a:r>
            <a:r>
              <a:rPr lang="en-GB" dirty="0"/>
              <a:t> '([[:</a:t>
            </a:r>
            <a:r>
              <a:rPr lang="en-GB" dirty="0" err="1"/>
              <a:t>alnum</a:t>
            </a:r>
            <a:r>
              <a:rPr lang="en-GB" dirty="0"/>
              <a:t>:]_.-]+@[[:</a:t>
            </a:r>
            <a:r>
              <a:rPr lang="en-GB" dirty="0" err="1"/>
              <a:t>alnum</a:t>
            </a:r>
            <a:r>
              <a:rPr lang="en-GB" dirty="0"/>
              <a:t>:]_.-]+?\.[[:alpha:].]{2,6})' '/</a:t>
            </a:r>
            <a:r>
              <a:rPr lang="en-GB" dirty="0" err="1"/>
              <a:t>mnt</a:t>
            </a:r>
            <a:r>
              <a:rPr lang="en-GB" dirty="0"/>
              <a:t>/loop/Documents and Settings/Mr. Evil/’</a:t>
            </a:r>
          </a:p>
          <a:p>
            <a:r>
              <a:rPr lang="en-GB" dirty="0"/>
              <a:t>grep -</a:t>
            </a:r>
            <a:r>
              <a:rPr lang="en-GB" dirty="0" err="1"/>
              <a:t>EiorhI</a:t>
            </a:r>
            <a:r>
              <a:rPr lang="en-GB" dirty="0"/>
              <a:t> '\b[A-Za-z0-9._%+-]+@[A-Za-z0-9.-]+\.[A-Za-z]{2,6}\b' '/</a:t>
            </a:r>
            <a:r>
              <a:rPr lang="en-GB" dirty="0" err="1"/>
              <a:t>mnt</a:t>
            </a:r>
            <a:r>
              <a:rPr lang="en-GB" dirty="0"/>
              <a:t>/loop/Documents and Settings/Mr. Evil/'</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59</a:t>
            </a:fld>
            <a:endParaRPr lang="en-US"/>
          </a:p>
        </p:txBody>
      </p:sp>
    </p:spTree>
    <p:extLst>
      <p:ext uri="{BB962C8B-B14F-4D97-AF65-F5344CB8AC3E}">
        <p14:creationId xmlns:p14="http://schemas.microsoft.com/office/powerpoint/2010/main" val="1530432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grep -</a:t>
            </a:r>
            <a:r>
              <a:rPr lang="en-US" dirty="0" err="1"/>
              <a:t>EiorhI</a:t>
            </a:r>
            <a:r>
              <a:rPr lang="en-US" dirty="0"/>
              <a:t> '([[:</a:t>
            </a:r>
            <a:r>
              <a:rPr lang="en-US" dirty="0" err="1"/>
              <a:t>alnum</a:t>
            </a:r>
            <a:r>
              <a:rPr lang="en-US" dirty="0"/>
              <a:t>:]_.-]+@[[:</a:t>
            </a:r>
            <a:r>
              <a:rPr lang="en-US" dirty="0" err="1"/>
              <a:t>alnum</a:t>
            </a:r>
            <a:r>
              <a:rPr lang="en-US" dirty="0"/>
              <a:t>:]_.-]+?\.[[:alpha:].]{2,6})' '/</a:t>
            </a:r>
            <a:r>
              <a:rPr lang="en-US" dirty="0" err="1"/>
              <a:t>mnt</a:t>
            </a:r>
            <a:r>
              <a:rPr lang="en-US" dirty="0"/>
              <a:t>/loop/Documents and Settings/Mr. Evil/' | sort | </a:t>
            </a:r>
            <a:r>
              <a:rPr lang="en-US" dirty="0" err="1"/>
              <a:t>uniq</a:t>
            </a:r>
            <a:r>
              <a:rPr lang="en-US" dirty="0"/>
              <a:t> -c | sort –nr</a:t>
            </a:r>
          </a:p>
          <a:p>
            <a:r>
              <a:rPr lang="en-US" dirty="0"/>
              <a:t>mrevilrulez@yahoo.com</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60</a:t>
            </a:fld>
            <a:endParaRPr lang="en-US"/>
          </a:p>
        </p:txBody>
      </p:sp>
    </p:spTree>
    <p:extLst>
      <p:ext uri="{BB962C8B-B14F-4D97-AF65-F5344CB8AC3E}">
        <p14:creationId xmlns:p14="http://schemas.microsoft.com/office/powerpoint/2010/main" val="2527401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grep -</a:t>
            </a:r>
            <a:r>
              <a:rPr lang="en-GB" dirty="0" err="1"/>
              <a:t>ir</a:t>
            </a:r>
            <a:r>
              <a:rPr lang="en-GB" dirty="0"/>
              <a:t> 'mrevilrulez@yahoo.com' '/</a:t>
            </a:r>
            <a:r>
              <a:rPr lang="en-GB" dirty="0" err="1"/>
              <a:t>mnt</a:t>
            </a:r>
            <a:r>
              <a:rPr lang="en-GB" dirty="0"/>
              <a:t>/loop/Documents and Settings/Mr. Evil/'</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61</a:t>
            </a:fld>
            <a:endParaRPr lang="en-US"/>
          </a:p>
        </p:txBody>
      </p:sp>
    </p:spTree>
    <p:extLst>
      <p:ext uri="{BB962C8B-B14F-4D97-AF65-F5344CB8AC3E}">
        <p14:creationId xmlns:p14="http://schemas.microsoft.com/office/powerpoint/2010/main" val="12647302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ls '/mnt/loop/RECYCLER/S-1-5-21-2000478354-688789844-1708537768-1003'</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63</a:t>
            </a:fld>
            <a:endParaRPr lang="en-US"/>
          </a:p>
        </p:txBody>
      </p:sp>
    </p:spTree>
    <p:extLst>
      <p:ext uri="{BB962C8B-B14F-4D97-AF65-F5344CB8AC3E}">
        <p14:creationId xmlns:p14="http://schemas.microsoft.com/office/powerpoint/2010/main" val="38483866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https://github.com/abelcheung/rifiuti2</a:t>
            </a:r>
          </a:p>
        </p:txBody>
      </p:sp>
      <p:sp>
        <p:nvSpPr>
          <p:cNvPr id="4" name="Slide Number Placeholder 3"/>
          <p:cNvSpPr>
            <a:spLocks noGrp="1"/>
          </p:cNvSpPr>
          <p:nvPr>
            <p:ph type="sldNum" sz="quarter" idx="5"/>
          </p:nvPr>
        </p:nvSpPr>
        <p:spPr/>
        <p:txBody>
          <a:bodyPr/>
          <a:lstStyle/>
          <a:p>
            <a:fld id="{DDBF98C7-164A-4723-84F0-B1E4B080DDEC}" type="slidenum">
              <a:rPr lang="en-US" smtClean="0"/>
              <a:t>65</a:t>
            </a:fld>
            <a:endParaRPr lang="en-US"/>
          </a:p>
        </p:txBody>
      </p:sp>
    </p:spTree>
    <p:extLst>
      <p:ext uri="{BB962C8B-B14F-4D97-AF65-F5344CB8AC3E}">
        <p14:creationId xmlns:p14="http://schemas.microsoft.com/office/powerpoint/2010/main" val="11190195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66</a:t>
            </a:fld>
            <a:endParaRPr lang="en-US"/>
          </a:p>
        </p:txBody>
      </p:sp>
    </p:spTree>
    <p:extLst>
      <p:ext uri="{BB962C8B-B14F-4D97-AF65-F5344CB8AC3E}">
        <p14:creationId xmlns:p14="http://schemas.microsoft.com/office/powerpoint/2010/main" val="15525779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sudo</a:t>
            </a:r>
            <a:r>
              <a:rPr lang="en-US" dirty="0"/>
              <a:t> apt-get install rifiuti2</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67</a:t>
            </a:fld>
            <a:endParaRPr lang="en-US"/>
          </a:p>
        </p:txBody>
      </p:sp>
    </p:spTree>
    <p:extLst>
      <p:ext uri="{BB962C8B-B14F-4D97-AF65-F5344CB8AC3E}">
        <p14:creationId xmlns:p14="http://schemas.microsoft.com/office/powerpoint/2010/main" val="36292727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ls -l '/mnt/loop/RECYCLER/S-1-5-21-2000478354-688789844-1708537768-1003'</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68</a:t>
            </a:fld>
            <a:endParaRPr lang="en-US"/>
          </a:p>
        </p:txBody>
      </p:sp>
    </p:spTree>
    <p:extLst>
      <p:ext uri="{BB962C8B-B14F-4D97-AF65-F5344CB8AC3E}">
        <p14:creationId xmlns:p14="http://schemas.microsoft.com/office/powerpoint/2010/main" val="1888055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rifiuti2 '/</a:t>
            </a:r>
            <a:r>
              <a:rPr lang="en-US" dirty="0" err="1"/>
              <a:t>mnt</a:t>
            </a:r>
            <a:r>
              <a:rPr lang="en-US" dirty="0"/>
              <a:t>/loop/RECYCLER/S-1-5-21-2000478354-688789844-1708537768-1003/INFO2' </a:t>
            </a:r>
          </a:p>
        </p:txBody>
      </p:sp>
      <p:sp>
        <p:nvSpPr>
          <p:cNvPr id="4" name="Slide Number Placeholder 3"/>
          <p:cNvSpPr>
            <a:spLocks noGrp="1"/>
          </p:cNvSpPr>
          <p:nvPr>
            <p:ph type="sldNum" sz="quarter" idx="5"/>
          </p:nvPr>
        </p:nvSpPr>
        <p:spPr/>
        <p:txBody>
          <a:bodyPr/>
          <a:lstStyle/>
          <a:p>
            <a:fld id="{DDBF98C7-164A-4723-84F0-B1E4B080DDEC}" type="slidenum">
              <a:rPr lang="en-US" smtClean="0"/>
              <a:t>70</a:t>
            </a:fld>
            <a:endParaRPr lang="en-US"/>
          </a:p>
        </p:txBody>
      </p:sp>
    </p:spTree>
    <p:extLst>
      <p:ext uri="{BB962C8B-B14F-4D97-AF65-F5344CB8AC3E}">
        <p14:creationId xmlns:p14="http://schemas.microsoft.com/office/powerpoint/2010/main" val="3944469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fls -rF -o 63 SCHARDT.dd | grep -i software</a:t>
            </a:r>
          </a:p>
          <a:p>
            <a:r>
              <a:rPr lang="en-US" dirty="0" err="1"/>
              <a:t>icat</a:t>
            </a:r>
            <a:r>
              <a:rPr lang="en-US" dirty="0"/>
              <a:t> -o 63 SCHARDT.dd 336 &gt; software</a:t>
            </a:r>
          </a:p>
          <a:p>
            <a:r>
              <a:rPr lang="en-US" dirty="0"/>
              <a:t>ls software -l</a:t>
            </a:r>
          </a:p>
        </p:txBody>
      </p:sp>
      <p:sp>
        <p:nvSpPr>
          <p:cNvPr id="4" name="Slide Number Placeholder 3"/>
          <p:cNvSpPr>
            <a:spLocks noGrp="1"/>
          </p:cNvSpPr>
          <p:nvPr>
            <p:ph type="sldNum" sz="quarter" idx="5"/>
          </p:nvPr>
        </p:nvSpPr>
        <p:spPr/>
        <p:txBody>
          <a:bodyPr/>
          <a:lstStyle/>
          <a:p>
            <a:fld id="{DDBF98C7-164A-4723-84F0-B1E4B080DDEC}" type="slidenum">
              <a:rPr lang="en-US" smtClean="0"/>
              <a:t>7</a:t>
            </a:fld>
            <a:endParaRPr lang="en-US"/>
          </a:p>
        </p:txBody>
      </p:sp>
    </p:spTree>
    <p:extLst>
      <p:ext uri="{BB962C8B-B14F-4D97-AF65-F5344CB8AC3E}">
        <p14:creationId xmlns:p14="http://schemas.microsoft.com/office/powerpoint/2010/main" val="30825470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fls</a:t>
            </a:r>
            <a:r>
              <a:rPr lang="en-US" dirty="0"/>
              <a:t> -</a:t>
            </a:r>
            <a:r>
              <a:rPr lang="en-US" dirty="0" err="1"/>
              <a:t>rFd</a:t>
            </a:r>
            <a:r>
              <a:rPr lang="en-US" dirty="0"/>
              <a:t> -o 63 SCHARDT.dd | </a:t>
            </a:r>
            <a:r>
              <a:rPr lang="en-US" dirty="0" err="1"/>
              <a:t>wc</a:t>
            </a:r>
            <a:r>
              <a:rPr lang="en-US" dirty="0"/>
              <a:t> -l</a:t>
            </a:r>
          </a:p>
        </p:txBody>
      </p:sp>
      <p:sp>
        <p:nvSpPr>
          <p:cNvPr id="4" name="Slide Number Placeholder 3"/>
          <p:cNvSpPr>
            <a:spLocks noGrp="1"/>
          </p:cNvSpPr>
          <p:nvPr>
            <p:ph type="sldNum" sz="quarter" idx="5"/>
          </p:nvPr>
        </p:nvSpPr>
        <p:spPr/>
        <p:txBody>
          <a:bodyPr/>
          <a:lstStyle/>
          <a:p>
            <a:fld id="{DDBF98C7-164A-4723-84F0-B1E4B080DDEC}" type="slidenum">
              <a:rPr lang="en-US" smtClean="0"/>
              <a:t>71</a:t>
            </a:fld>
            <a:endParaRPr lang="en-US"/>
          </a:p>
        </p:txBody>
      </p:sp>
    </p:spTree>
    <p:extLst>
      <p:ext uri="{BB962C8B-B14F-4D97-AF65-F5344CB8AC3E}">
        <p14:creationId xmlns:p14="http://schemas.microsoft.com/office/powerpoint/2010/main" val="38775865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sudo</a:t>
            </a:r>
            <a:r>
              <a:rPr lang="en-US" dirty="0"/>
              <a:t> apt-get install </a:t>
            </a:r>
            <a:r>
              <a:rPr lang="en-US" dirty="0" err="1"/>
              <a:t>clamav</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73</a:t>
            </a:fld>
            <a:endParaRPr lang="en-US"/>
          </a:p>
        </p:txBody>
      </p:sp>
    </p:spTree>
    <p:extLst>
      <p:ext uri="{BB962C8B-B14F-4D97-AF65-F5344CB8AC3E}">
        <p14:creationId xmlns:p14="http://schemas.microsoft.com/office/powerpoint/2010/main" val="2980222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sudo</a:t>
            </a:r>
            <a:r>
              <a:rPr lang="en-US" dirty="0"/>
              <a:t> apt-get install </a:t>
            </a:r>
            <a:r>
              <a:rPr lang="en-US" dirty="0" err="1"/>
              <a:t>regripper</a:t>
            </a:r>
            <a:endParaRPr lang="en-US" dirty="0"/>
          </a:p>
          <a:p>
            <a:r>
              <a:rPr lang="en-US" dirty="0"/>
              <a:t>ProductName               Microsoft Windows XP</a:t>
            </a:r>
          </a:p>
          <a:p>
            <a:r>
              <a:rPr lang="en-US" dirty="0" err="1"/>
              <a:t>BuildLab</a:t>
            </a:r>
            <a:r>
              <a:rPr lang="en-US" dirty="0"/>
              <a:t>                  2600.xpclient.010817-1148</a:t>
            </a:r>
          </a:p>
          <a:p>
            <a:r>
              <a:rPr lang="en-US" dirty="0" err="1"/>
              <a:t>RegisteredOrganization</a:t>
            </a:r>
            <a:r>
              <a:rPr lang="en-US" dirty="0"/>
              <a:t>    N/A                 </a:t>
            </a:r>
          </a:p>
          <a:p>
            <a:r>
              <a:rPr lang="en-US" dirty="0" err="1"/>
              <a:t>RegisteredOwner</a:t>
            </a:r>
            <a:r>
              <a:rPr lang="en-US" dirty="0"/>
              <a:t>           Greg </a:t>
            </a:r>
            <a:r>
              <a:rPr lang="en-US" dirty="0" err="1"/>
              <a:t>Schardt</a:t>
            </a:r>
            <a:r>
              <a:rPr lang="en-US" dirty="0"/>
              <a:t>        </a:t>
            </a:r>
          </a:p>
          <a:p>
            <a:r>
              <a:rPr lang="en-US" dirty="0" err="1"/>
              <a:t>InstallDate</a:t>
            </a:r>
            <a:r>
              <a:rPr lang="en-US" dirty="0"/>
              <a:t>               2004-08-19 22:48:27Z</a:t>
            </a:r>
          </a:p>
        </p:txBody>
      </p:sp>
      <p:sp>
        <p:nvSpPr>
          <p:cNvPr id="4" name="Slide Number Placeholder 3"/>
          <p:cNvSpPr>
            <a:spLocks noGrp="1"/>
          </p:cNvSpPr>
          <p:nvPr>
            <p:ph type="sldNum" sz="quarter" idx="5"/>
          </p:nvPr>
        </p:nvSpPr>
        <p:spPr/>
        <p:txBody>
          <a:bodyPr/>
          <a:lstStyle/>
          <a:p>
            <a:fld id="{DDBF98C7-164A-4723-84F0-B1E4B080DDEC}" type="slidenum">
              <a:rPr lang="en-US" smtClean="0"/>
              <a:t>8</a:t>
            </a:fld>
            <a:endParaRPr lang="en-US"/>
          </a:p>
        </p:txBody>
      </p:sp>
    </p:spTree>
    <p:extLst>
      <p:ext uri="{BB962C8B-B14F-4D97-AF65-F5344CB8AC3E}">
        <p14:creationId xmlns:p14="http://schemas.microsoft.com/office/powerpoint/2010/main" val="647721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fls</a:t>
            </a:r>
            <a:r>
              <a:rPr lang="en-US" dirty="0"/>
              <a:t> -</a:t>
            </a:r>
            <a:r>
              <a:rPr lang="en-US" dirty="0" err="1"/>
              <a:t>rF</a:t>
            </a:r>
            <a:r>
              <a:rPr lang="en-US" dirty="0"/>
              <a:t> -o 63 SCHARDT.dd | </a:t>
            </a:r>
            <a:r>
              <a:rPr lang="en-US" dirty="0" err="1"/>
              <a:t>egrep</a:t>
            </a:r>
            <a:r>
              <a:rPr lang="en-US" dirty="0"/>
              <a:t> -</a:t>
            </a:r>
            <a:r>
              <a:rPr lang="en-US" dirty="0" err="1"/>
              <a:t>i</a:t>
            </a:r>
            <a:r>
              <a:rPr lang="en-US" dirty="0"/>
              <a:t> config/system$</a:t>
            </a:r>
          </a:p>
          <a:p>
            <a:r>
              <a:rPr lang="en-US" dirty="0" err="1"/>
              <a:t>icat</a:t>
            </a:r>
            <a:r>
              <a:rPr lang="en-US" dirty="0"/>
              <a:t> -o 63 SCHARDT.dd 334 &gt; system</a:t>
            </a:r>
          </a:p>
          <a:p>
            <a:r>
              <a:rPr lang="en-US" dirty="0"/>
              <a:t>rip.pl -r system  -p </a:t>
            </a:r>
            <a:r>
              <a:rPr lang="en-US" dirty="0" err="1"/>
              <a:t>timezone</a:t>
            </a:r>
            <a:endParaRPr lang="en-US" dirty="0"/>
          </a:p>
          <a:p>
            <a:r>
              <a:rPr lang="en-US" dirty="0"/>
              <a:t>https://ryanstutorials.net/linuflsxtutorial/cheatsheetgrep.php</a:t>
            </a:r>
          </a:p>
        </p:txBody>
      </p:sp>
      <p:sp>
        <p:nvSpPr>
          <p:cNvPr id="4" name="Slide Number Placeholder 3"/>
          <p:cNvSpPr>
            <a:spLocks noGrp="1"/>
          </p:cNvSpPr>
          <p:nvPr>
            <p:ph type="sldNum" sz="quarter" idx="5"/>
          </p:nvPr>
        </p:nvSpPr>
        <p:spPr/>
        <p:txBody>
          <a:bodyPr/>
          <a:lstStyle/>
          <a:p>
            <a:fld id="{DDBF98C7-164A-4723-84F0-B1E4B080DDEC}" type="slidenum">
              <a:rPr lang="en-US" smtClean="0"/>
              <a:t>10</a:t>
            </a:fld>
            <a:endParaRPr lang="en-US"/>
          </a:p>
        </p:txBody>
      </p:sp>
    </p:spTree>
    <p:extLst>
      <p:ext uri="{BB962C8B-B14F-4D97-AF65-F5344CB8AC3E}">
        <p14:creationId xmlns:p14="http://schemas.microsoft.com/office/powerpoint/2010/main" val="1145952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rip.pl -r system  -p compname</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12</a:t>
            </a:fld>
            <a:endParaRPr lang="en-US"/>
          </a:p>
        </p:txBody>
      </p:sp>
    </p:spTree>
    <p:extLst>
      <p:ext uri="{BB962C8B-B14F-4D97-AF65-F5344CB8AC3E}">
        <p14:creationId xmlns:p14="http://schemas.microsoft.com/office/powerpoint/2010/main" val="3326104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13</a:t>
            </a:fld>
            <a:endParaRPr lang="en-US"/>
          </a:p>
        </p:txBody>
      </p:sp>
    </p:spTree>
    <p:extLst>
      <p:ext uri="{BB962C8B-B14F-4D97-AF65-F5344CB8AC3E}">
        <p14:creationId xmlns:p14="http://schemas.microsoft.com/office/powerpoint/2010/main" val="1490809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63717A-E3C1-4BED-ABE0-B7069385E023}" type="datetimeFigureOut">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66646" cy="365125"/>
          </a:xfrm>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8211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769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959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306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935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3717A-E3C1-4BED-ABE0-B7069385E023}" type="datetimeFigureOut">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589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3717A-E3C1-4BED-ABE0-B7069385E023}" type="datetimeFigureOut">
              <a:rPr lang="en-US" smtClean="0"/>
              <a:t>7/31/2021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7169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3717A-E3C1-4BED-ABE0-B7069385E023}" type="datetimeFigureOut">
              <a:rPr lang="en-US" smtClean="0"/>
              <a:t>7/31/2021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0008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7/31/2021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9640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09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48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3717A-E3C1-4BED-ABE0-B7069385E023}" type="datetimeFigureOut">
              <a:rPr lang="en-US" smtClean="0"/>
              <a:t>7/31/2021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F5B0-BCF1-4291-802C-4ED5F9057036}" type="slidenum">
              <a:rPr lang="en-US" smtClean="0"/>
              <a:t>‹#›</a:t>
            </a:fld>
            <a:endParaRPr lang="en-US"/>
          </a:p>
        </p:txBody>
      </p:sp>
      <p:pic>
        <p:nvPicPr>
          <p:cNvPr id="1026" name="Picture 2" descr="United States Department of Justice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04663" y="6429241"/>
            <a:ext cx="379628" cy="37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JP PMP Log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84291" y="6519834"/>
            <a:ext cx="420444" cy="20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altimore Issues Marketing RFP - PR New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4993" y="6286831"/>
            <a:ext cx="1571896" cy="664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owson University logo horiz 2019.png - Wikimedia Commo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72985" y="6456351"/>
            <a:ext cx="1202235" cy="41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58.png"/></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5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75.png"/></Relationships>
</file>

<file path=ppt/slides/_rels/slide6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6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82.png"/></Relationships>
</file>

<file path=ppt/slides/_rels/slide7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NIST Hacking Case</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92771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95284-19E0-4F63-8A13-55CED232288D}"/>
              </a:ext>
            </a:extLst>
          </p:cNvPr>
          <p:cNvSpPr>
            <a:spLocks noGrp="1"/>
          </p:cNvSpPr>
          <p:nvPr>
            <p:ph type="title"/>
          </p:nvPr>
        </p:nvSpPr>
        <p:spPr/>
        <p:txBody>
          <a:bodyPr/>
          <a:lstStyle/>
          <a:p>
            <a:r>
              <a:rPr lang="en-GB" dirty="0"/>
              <a:t>4. What is the </a:t>
            </a:r>
            <a:r>
              <a:rPr lang="en-GB" dirty="0" err="1"/>
              <a:t>timezone</a:t>
            </a:r>
            <a:r>
              <a:rPr lang="en-GB" dirty="0"/>
              <a:t> settings?</a:t>
            </a:r>
            <a:endParaRPr lang="en-US" dirty="0"/>
          </a:p>
        </p:txBody>
      </p:sp>
      <p:pic>
        <p:nvPicPr>
          <p:cNvPr id="5" name="Picture 4">
            <a:extLst>
              <a:ext uri="{FF2B5EF4-FFF2-40B4-BE49-F238E27FC236}">
                <a16:creationId xmlns:a16="http://schemas.microsoft.com/office/drawing/2014/main" id="{24162B81-4EE0-4EF6-BC0B-24C037C56D4A}"/>
              </a:ext>
            </a:extLst>
          </p:cNvPr>
          <p:cNvPicPr>
            <a:picLocks noChangeAspect="1"/>
          </p:cNvPicPr>
          <p:nvPr/>
        </p:nvPicPr>
        <p:blipFill>
          <a:blip r:embed="rId3"/>
          <a:stretch>
            <a:fillRect/>
          </a:stretch>
        </p:blipFill>
        <p:spPr>
          <a:xfrm>
            <a:off x="3465737" y="1282881"/>
            <a:ext cx="6770971" cy="5476302"/>
          </a:xfrm>
          <a:prstGeom prst="rect">
            <a:avLst/>
          </a:prstGeom>
        </p:spPr>
      </p:pic>
      <p:sp>
        <p:nvSpPr>
          <p:cNvPr id="10" name="TextBox 9">
            <a:extLst>
              <a:ext uri="{FF2B5EF4-FFF2-40B4-BE49-F238E27FC236}">
                <a16:creationId xmlns:a16="http://schemas.microsoft.com/office/drawing/2014/main" id="{585F2A41-B538-4553-81BC-6EDE60C209A4}"/>
              </a:ext>
            </a:extLst>
          </p:cNvPr>
          <p:cNvSpPr txBox="1"/>
          <p:nvPr/>
        </p:nvSpPr>
        <p:spPr>
          <a:xfrm>
            <a:off x="1055750" y="1884426"/>
            <a:ext cx="2409987" cy="369332"/>
          </a:xfrm>
          <a:prstGeom prst="rect">
            <a:avLst/>
          </a:prstGeom>
          <a:solidFill>
            <a:srgbClr val="FFC000"/>
          </a:solidFill>
        </p:spPr>
        <p:txBody>
          <a:bodyPr wrap="square" rtlCol="0">
            <a:spAutoFit/>
          </a:bodyPr>
          <a:lstStyle/>
          <a:p>
            <a:r>
              <a:rPr lang="en-US" dirty="0"/>
              <a:t>Search for “system”</a:t>
            </a:r>
          </a:p>
        </p:txBody>
      </p:sp>
      <p:sp>
        <p:nvSpPr>
          <p:cNvPr id="12" name="TextBox 11">
            <a:extLst>
              <a:ext uri="{FF2B5EF4-FFF2-40B4-BE49-F238E27FC236}">
                <a16:creationId xmlns:a16="http://schemas.microsoft.com/office/drawing/2014/main" id="{46C9BE19-CA3C-4B39-81DF-09D8C7FA2D1A}"/>
              </a:ext>
            </a:extLst>
          </p:cNvPr>
          <p:cNvSpPr txBox="1"/>
          <p:nvPr/>
        </p:nvSpPr>
        <p:spPr>
          <a:xfrm>
            <a:off x="9689497" y="2300667"/>
            <a:ext cx="1972246" cy="307777"/>
          </a:xfrm>
          <a:prstGeom prst="rect">
            <a:avLst/>
          </a:prstGeom>
          <a:solidFill>
            <a:schemeClr val="accent4">
              <a:lumMod val="20000"/>
              <a:lumOff val="80000"/>
            </a:schemeClr>
          </a:solidFill>
        </p:spPr>
        <p:txBody>
          <a:bodyPr wrap="square">
            <a:spAutoFit/>
          </a:bodyPr>
          <a:lstStyle/>
          <a:p>
            <a:r>
              <a:rPr lang="en-GB" sz="1400" b="1" dirty="0">
                <a:solidFill>
                  <a:srgbClr val="FF0000"/>
                </a:solidFill>
              </a:rPr>
              <a:t>$</a:t>
            </a:r>
            <a:r>
              <a:rPr lang="en-GB" sz="1400" dirty="0"/>
              <a:t> To the end of the line.</a:t>
            </a:r>
            <a:endParaRPr lang="en-US" sz="1400" dirty="0"/>
          </a:p>
        </p:txBody>
      </p:sp>
      <p:sp>
        <p:nvSpPr>
          <p:cNvPr id="13" name="TextBox 12">
            <a:extLst>
              <a:ext uri="{FF2B5EF4-FFF2-40B4-BE49-F238E27FC236}">
                <a16:creationId xmlns:a16="http://schemas.microsoft.com/office/drawing/2014/main" id="{2F6D5DE3-60AF-4396-B9BA-75B6595D7C54}"/>
              </a:ext>
            </a:extLst>
          </p:cNvPr>
          <p:cNvSpPr txBox="1"/>
          <p:nvPr/>
        </p:nvSpPr>
        <p:spPr>
          <a:xfrm>
            <a:off x="1055749" y="2823210"/>
            <a:ext cx="2409987" cy="369332"/>
          </a:xfrm>
          <a:prstGeom prst="rect">
            <a:avLst/>
          </a:prstGeom>
          <a:solidFill>
            <a:srgbClr val="FFC000"/>
          </a:solidFill>
        </p:spPr>
        <p:txBody>
          <a:bodyPr wrap="square" rtlCol="0">
            <a:spAutoFit/>
          </a:bodyPr>
          <a:lstStyle/>
          <a:p>
            <a:r>
              <a:rPr lang="en-US" dirty="0"/>
              <a:t>Extract “system”</a:t>
            </a:r>
          </a:p>
        </p:txBody>
      </p:sp>
      <p:sp>
        <p:nvSpPr>
          <p:cNvPr id="14" name="TextBox 13">
            <a:extLst>
              <a:ext uri="{FF2B5EF4-FFF2-40B4-BE49-F238E27FC236}">
                <a16:creationId xmlns:a16="http://schemas.microsoft.com/office/drawing/2014/main" id="{4D2D7ED0-96FC-4526-8CB0-E014F299FB8F}"/>
              </a:ext>
            </a:extLst>
          </p:cNvPr>
          <p:cNvSpPr txBox="1"/>
          <p:nvPr/>
        </p:nvSpPr>
        <p:spPr>
          <a:xfrm>
            <a:off x="1055748" y="3574068"/>
            <a:ext cx="2409987" cy="369332"/>
          </a:xfrm>
          <a:prstGeom prst="rect">
            <a:avLst/>
          </a:prstGeom>
          <a:solidFill>
            <a:srgbClr val="FFC000"/>
          </a:solidFill>
        </p:spPr>
        <p:txBody>
          <a:bodyPr wrap="square" rtlCol="0">
            <a:spAutoFit/>
          </a:bodyPr>
          <a:lstStyle/>
          <a:p>
            <a:r>
              <a:rPr lang="en-US" dirty="0"/>
              <a:t>Find </a:t>
            </a:r>
            <a:r>
              <a:rPr lang="en-US" dirty="0" err="1"/>
              <a:t>timezone</a:t>
            </a:r>
            <a:endParaRPr lang="en-US" dirty="0"/>
          </a:p>
        </p:txBody>
      </p:sp>
    </p:spTree>
    <p:extLst>
      <p:ext uri="{BB962C8B-B14F-4D97-AF65-F5344CB8AC3E}">
        <p14:creationId xmlns:p14="http://schemas.microsoft.com/office/powerpoint/2010/main" val="3316168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08CEE-6D57-4176-88F4-2F4687C889DD}"/>
              </a:ext>
            </a:extLst>
          </p:cNvPr>
          <p:cNvSpPr>
            <a:spLocks noGrp="1"/>
          </p:cNvSpPr>
          <p:nvPr>
            <p:ph type="title"/>
          </p:nvPr>
        </p:nvSpPr>
        <p:spPr/>
        <p:txBody>
          <a:bodyPr/>
          <a:lstStyle/>
          <a:p>
            <a:r>
              <a:rPr lang="en-GB" dirty="0"/>
              <a:t>5. Who is the registered owner?</a:t>
            </a:r>
            <a:endParaRPr lang="en-US" dirty="0"/>
          </a:p>
        </p:txBody>
      </p:sp>
      <p:pic>
        <p:nvPicPr>
          <p:cNvPr id="3" name="Picture 2">
            <a:extLst>
              <a:ext uri="{FF2B5EF4-FFF2-40B4-BE49-F238E27FC236}">
                <a16:creationId xmlns:a16="http://schemas.microsoft.com/office/drawing/2014/main" id="{45FADF22-2219-4FB5-880C-D8C19BAA63F7}"/>
              </a:ext>
            </a:extLst>
          </p:cNvPr>
          <p:cNvPicPr>
            <a:picLocks noChangeAspect="1"/>
          </p:cNvPicPr>
          <p:nvPr/>
        </p:nvPicPr>
        <p:blipFill>
          <a:blip r:embed="rId2"/>
          <a:stretch>
            <a:fillRect/>
          </a:stretch>
        </p:blipFill>
        <p:spPr>
          <a:xfrm>
            <a:off x="838200" y="1611630"/>
            <a:ext cx="7866860" cy="4766493"/>
          </a:xfrm>
          <a:prstGeom prst="rect">
            <a:avLst/>
          </a:prstGeom>
        </p:spPr>
      </p:pic>
    </p:spTree>
    <p:extLst>
      <p:ext uri="{BB962C8B-B14F-4D97-AF65-F5344CB8AC3E}">
        <p14:creationId xmlns:p14="http://schemas.microsoft.com/office/powerpoint/2010/main" val="977633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C9078-3578-4C57-8A97-2640A3C1D235}"/>
              </a:ext>
            </a:extLst>
          </p:cNvPr>
          <p:cNvSpPr>
            <a:spLocks noGrp="1"/>
          </p:cNvSpPr>
          <p:nvPr>
            <p:ph type="title"/>
          </p:nvPr>
        </p:nvSpPr>
        <p:spPr/>
        <p:txBody>
          <a:bodyPr/>
          <a:lstStyle/>
          <a:p>
            <a:r>
              <a:rPr lang="en-GB" dirty="0"/>
              <a:t>6. What is the computer account name?</a:t>
            </a:r>
            <a:endParaRPr lang="en-US" dirty="0"/>
          </a:p>
        </p:txBody>
      </p:sp>
      <p:pic>
        <p:nvPicPr>
          <p:cNvPr id="4" name="Picture 3">
            <a:extLst>
              <a:ext uri="{FF2B5EF4-FFF2-40B4-BE49-F238E27FC236}">
                <a16:creationId xmlns:a16="http://schemas.microsoft.com/office/drawing/2014/main" id="{426B4B3C-9869-4F31-95E1-492FBE4EC644}"/>
              </a:ext>
            </a:extLst>
          </p:cNvPr>
          <p:cNvPicPr>
            <a:picLocks noChangeAspect="1"/>
          </p:cNvPicPr>
          <p:nvPr/>
        </p:nvPicPr>
        <p:blipFill>
          <a:blip r:embed="rId3"/>
          <a:stretch>
            <a:fillRect/>
          </a:stretch>
        </p:blipFill>
        <p:spPr>
          <a:xfrm>
            <a:off x="838200" y="2061107"/>
            <a:ext cx="10200338" cy="3070963"/>
          </a:xfrm>
          <a:prstGeom prst="rect">
            <a:avLst/>
          </a:prstGeom>
        </p:spPr>
      </p:pic>
    </p:spTree>
    <p:extLst>
      <p:ext uri="{BB962C8B-B14F-4D97-AF65-F5344CB8AC3E}">
        <p14:creationId xmlns:p14="http://schemas.microsoft.com/office/powerpoint/2010/main" val="4165429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590A-D7FA-496B-97DA-F30DAA3DBA00}"/>
              </a:ext>
            </a:extLst>
          </p:cNvPr>
          <p:cNvSpPr>
            <a:spLocks noGrp="1"/>
          </p:cNvSpPr>
          <p:nvPr>
            <p:ph type="title"/>
          </p:nvPr>
        </p:nvSpPr>
        <p:spPr/>
        <p:txBody>
          <a:bodyPr/>
          <a:lstStyle/>
          <a:p>
            <a:r>
              <a:rPr lang="en-GB"/>
              <a:t>7. What is the primary domain (workgroup) name?</a:t>
            </a:r>
            <a:endParaRPr lang="en-US" dirty="0"/>
          </a:p>
        </p:txBody>
      </p:sp>
      <p:sp>
        <p:nvSpPr>
          <p:cNvPr id="6" name="Content Placeholder 5">
            <a:extLst>
              <a:ext uri="{FF2B5EF4-FFF2-40B4-BE49-F238E27FC236}">
                <a16:creationId xmlns:a16="http://schemas.microsoft.com/office/drawing/2014/main" id="{F3B556C8-2062-42B5-AA8F-261D503641E9}"/>
              </a:ext>
            </a:extLst>
          </p:cNvPr>
          <p:cNvSpPr>
            <a:spLocks noGrp="1"/>
          </p:cNvSpPr>
          <p:nvPr>
            <p:ph idx="1"/>
          </p:nvPr>
        </p:nvSpPr>
        <p:spPr>
          <a:xfrm>
            <a:off x="838200" y="1825625"/>
            <a:ext cx="10515600" cy="3717925"/>
          </a:xfrm>
        </p:spPr>
        <p:txBody>
          <a:bodyPr>
            <a:normAutofit/>
          </a:bodyPr>
          <a:lstStyle/>
          <a:p>
            <a:r>
              <a:rPr lang="en-US" dirty="0"/>
              <a:t>Windows domain is associated with workgroup</a:t>
            </a:r>
          </a:p>
          <a:p>
            <a:pPr lvl="1"/>
            <a:r>
              <a:rPr lang="en-US" dirty="0"/>
              <a:t>and PC name, IP address</a:t>
            </a:r>
          </a:p>
          <a:p>
            <a:r>
              <a:rPr lang="en-US" dirty="0"/>
              <a:t>Workgroup can be found in system event log</a:t>
            </a:r>
          </a:p>
          <a:p>
            <a:r>
              <a:rPr lang="en-US" dirty="0"/>
              <a:t>We need to </a:t>
            </a:r>
          </a:p>
          <a:p>
            <a:pPr lvl="1"/>
            <a:r>
              <a:rPr lang="en-US" dirty="0"/>
              <a:t>search workgroup in system event log</a:t>
            </a:r>
          </a:p>
          <a:p>
            <a:pPr lvl="1"/>
            <a:r>
              <a:rPr lang="en-US" dirty="0"/>
              <a:t>extract the event log</a:t>
            </a:r>
          </a:p>
          <a:p>
            <a:pPr lvl="1"/>
            <a:r>
              <a:rPr lang="en-US" dirty="0"/>
              <a:t>find a tool to parse the event log</a:t>
            </a:r>
          </a:p>
          <a:p>
            <a:pPr lvl="1"/>
            <a:r>
              <a:rPr lang="en-US" dirty="0"/>
              <a:t>find domain information</a:t>
            </a:r>
          </a:p>
        </p:txBody>
      </p:sp>
    </p:spTree>
    <p:extLst>
      <p:ext uri="{BB962C8B-B14F-4D97-AF65-F5344CB8AC3E}">
        <p14:creationId xmlns:p14="http://schemas.microsoft.com/office/powerpoint/2010/main" val="257509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A7F677-51EA-4102-97A1-A9B175133522}"/>
              </a:ext>
            </a:extLst>
          </p:cNvPr>
          <p:cNvSpPr txBox="1"/>
          <p:nvPr/>
        </p:nvSpPr>
        <p:spPr>
          <a:xfrm>
            <a:off x="1397962" y="1489812"/>
            <a:ext cx="3379090" cy="369332"/>
          </a:xfrm>
          <a:prstGeom prst="rect">
            <a:avLst/>
          </a:prstGeom>
          <a:solidFill>
            <a:srgbClr val="FFC000"/>
          </a:solidFill>
        </p:spPr>
        <p:txBody>
          <a:bodyPr wrap="square" rtlCol="0">
            <a:spAutoFit/>
          </a:bodyPr>
          <a:lstStyle/>
          <a:p>
            <a:r>
              <a:rPr lang="en-US" dirty="0"/>
              <a:t>Dump system event log</a:t>
            </a:r>
          </a:p>
        </p:txBody>
      </p:sp>
      <p:pic>
        <p:nvPicPr>
          <p:cNvPr id="5" name="Picture 4">
            <a:extLst>
              <a:ext uri="{FF2B5EF4-FFF2-40B4-BE49-F238E27FC236}">
                <a16:creationId xmlns:a16="http://schemas.microsoft.com/office/drawing/2014/main" id="{8E5269BE-5709-4DC6-BB8B-A77BA57460C6}"/>
              </a:ext>
            </a:extLst>
          </p:cNvPr>
          <p:cNvPicPr>
            <a:picLocks noChangeAspect="1"/>
          </p:cNvPicPr>
          <p:nvPr/>
        </p:nvPicPr>
        <p:blipFill>
          <a:blip r:embed="rId3"/>
          <a:stretch>
            <a:fillRect/>
          </a:stretch>
        </p:blipFill>
        <p:spPr>
          <a:xfrm>
            <a:off x="1397962" y="1859144"/>
            <a:ext cx="7110076" cy="3139712"/>
          </a:xfrm>
          <a:prstGeom prst="rect">
            <a:avLst/>
          </a:prstGeom>
        </p:spPr>
      </p:pic>
    </p:spTree>
    <p:extLst>
      <p:ext uri="{BB962C8B-B14F-4D97-AF65-F5344CB8AC3E}">
        <p14:creationId xmlns:p14="http://schemas.microsoft.com/office/powerpoint/2010/main" val="2803025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D1A4CF-747D-4848-BEE4-A2864B43C77B}"/>
              </a:ext>
            </a:extLst>
          </p:cNvPr>
          <p:cNvPicPr>
            <a:picLocks noChangeAspect="1"/>
          </p:cNvPicPr>
          <p:nvPr/>
        </p:nvPicPr>
        <p:blipFill>
          <a:blip r:embed="rId3"/>
          <a:stretch>
            <a:fillRect/>
          </a:stretch>
        </p:blipFill>
        <p:spPr>
          <a:xfrm>
            <a:off x="2720721" y="240030"/>
            <a:ext cx="8570470" cy="6431566"/>
          </a:xfrm>
          <a:prstGeom prst="rect">
            <a:avLst/>
          </a:prstGeom>
        </p:spPr>
      </p:pic>
      <p:sp>
        <p:nvSpPr>
          <p:cNvPr id="5" name="TextBox 4">
            <a:extLst>
              <a:ext uri="{FF2B5EF4-FFF2-40B4-BE49-F238E27FC236}">
                <a16:creationId xmlns:a16="http://schemas.microsoft.com/office/drawing/2014/main" id="{E7C0DFC6-123D-4E5A-B7F9-8F5FC815BB2A}"/>
              </a:ext>
            </a:extLst>
          </p:cNvPr>
          <p:cNvSpPr txBox="1"/>
          <p:nvPr/>
        </p:nvSpPr>
        <p:spPr>
          <a:xfrm>
            <a:off x="310734" y="615696"/>
            <a:ext cx="2409987" cy="369332"/>
          </a:xfrm>
          <a:prstGeom prst="rect">
            <a:avLst/>
          </a:prstGeom>
          <a:solidFill>
            <a:srgbClr val="FFC000"/>
          </a:solidFill>
        </p:spPr>
        <p:txBody>
          <a:bodyPr wrap="square" rtlCol="0">
            <a:spAutoFit/>
          </a:bodyPr>
          <a:lstStyle/>
          <a:p>
            <a:r>
              <a:rPr lang="en-US" dirty="0"/>
              <a:t>Download </a:t>
            </a:r>
            <a:r>
              <a:rPr lang="en-US" dirty="0" err="1"/>
              <a:t>evtparse</a:t>
            </a:r>
            <a:endParaRPr lang="en-US" dirty="0"/>
          </a:p>
        </p:txBody>
      </p:sp>
      <p:sp>
        <p:nvSpPr>
          <p:cNvPr id="6" name="TextBox 5">
            <a:extLst>
              <a:ext uri="{FF2B5EF4-FFF2-40B4-BE49-F238E27FC236}">
                <a16:creationId xmlns:a16="http://schemas.microsoft.com/office/drawing/2014/main" id="{71B0C6C6-3B40-4B9B-ACD1-82E782FB8297}"/>
              </a:ext>
            </a:extLst>
          </p:cNvPr>
          <p:cNvSpPr txBox="1"/>
          <p:nvPr/>
        </p:nvSpPr>
        <p:spPr>
          <a:xfrm>
            <a:off x="310733" y="3274314"/>
            <a:ext cx="2409987" cy="369332"/>
          </a:xfrm>
          <a:prstGeom prst="rect">
            <a:avLst/>
          </a:prstGeom>
          <a:solidFill>
            <a:srgbClr val="FFC000"/>
          </a:solidFill>
        </p:spPr>
        <p:txBody>
          <a:bodyPr wrap="square" rtlCol="0">
            <a:spAutoFit/>
          </a:bodyPr>
          <a:lstStyle/>
          <a:p>
            <a:r>
              <a:rPr lang="en-US" dirty="0"/>
              <a:t>Test </a:t>
            </a:r>
            <a:r>
              <a:rPr lang="en-US" dirty="0" err="1"/>
              <a:t>evtparse</a:t>
            </a:r>
            <a:endParaRPr lang="en-US" dirty="0"/>
          </a:p>
        </p:txBody>
      </p:sp>
    </p:spTree>
    <p:extLst>
      <p:ext uri="{BB962C8B-B14F-4D97-AF65-F5344CB8AC3E}">
        <p14:creationId xmlns:p14="http://schemas.microsoft.com/office/powerpoint/2010/main" val="523049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50B9DE-C967-4DBA-9263-39C5C6B425C3}"/>
              </a:ext>
            </a:extLst>
          </p:cNvPr>
          <p:cNvPicPr>
            <a:picLocks noChangeAspect="1"/>
          </p:cNvPicPr>
          <p:nvPr/>
        </p:nvPicPr>
        <p:blipFill>
          <a:blip r:embed="rId2"/>
          <a:stretch>
            <a:fillRect/>
          </a:stretch>
        </p:blipFill>
        <p:spPr>
          <a:xfrm>
            <a:off x="1355985" y="2335434"/>
            <a:ext cx="9395648" cy="2373725"/>
          </a:xfrm>
          <a:prstGeom prst="rect">
            <a:avLst/>
          </a:prstGeom>
        </p:spPr>
      </p:pic>
      <p:sp>
        <p:nvSpPr>
          <p:cNvPr id="5" name="TextBox 4">
            <a:extLst>
              <a:ext uri="{FF2B5EF4-FFF2-40B4-BE49-F238E27FC236}">
                <a16:creationId xmlns:a16="http://schemas.microsoft.com/office/drawing/2014/main" id="{E86CE31B-478A-4399-AD26-386B9077EA73}"/>
              </a:ext>
            </a:extLst>
          </p:cNvPr>
          <p:cNvSpPr txBox="1"/>
          <p:nvPr/>
        </p:nvSpPr>
        <p:spPr>
          <a:xfrm>
            <a:off x="1355985" y="1966102"/>
            <a:ext cx="2409987" cy="369332"/>
          </a:xfrm>
          <a:prstGeom prst="rect">
            <a:avLst/>
          </a:prstGeom>
          <a:solidFill>
            <a:srgbClr val="FFC000"/>
          </a:solidFill>
        </p:spPr>
        <p:txBody>
          <a:bodyPr wrap="square" rtlCol="0">
            <a:spAutoFit/>
          </a:bodyPr>
          <a:lstStyle/>
          <a:p>
            <a:r>
              <a:rPr lang="en-US" dirty="0"/>
              <a:t>Parse System Event log</a:t>
            </a:r>
          </a:p>
        </p:txBody>
      </p:sp>
    </p:spTree>
    <p:extLst>
      <p:ext uri="{BB962C8B-B14F-4D97-AF65-F5344CB8AC3E}">
        <p14:creationId xmlns:p14="http://schemas.microsoft.com/office/powerpoint/2010/main" val="1595929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21A939-458B-4E73-ABB7-8CF6C81F1365}"/>
              </a:ext>
            </a:extLst>
          </p:cNvPr>
          <p:cNvPicPr>
            <a:picLocks noChangeAspect="1"/>
          </p:cNvPicPr>
          <p:nvPr/>
        </p:nvPicPr>
        <p:blipFill>
          <a:blip r:embed="rId2"/>
          <a:stretch>
            <a:fillRect/>
          </a:stretch>
        </p:blipFill>
        <p:spPr>
          <a:xfrm>
            <a:off x="1013019" y="2167780"/>
            <a:ext cx="10165961" cy="2522439"/>
          </a:xfrm>
          <a:prstGeom prst="rect">
            <a:avLst/>
          </a:prstGeom>
        </p:spPr>
      </p:pic>
      <p:sp>
        <p:nvSpPr>
          <p:cNvPr id="4" name="TextBox 3">
            <a:extLst>
              <a:ext uri="{FF2B5EF4-FFF2-40B4-BE49-F238E27FC236}">
                <a16:creationId xmlns:a16="http://schemas.microsoft.com/office/drawing/2014/main" id="{780F80CA-663C-4B91-9E82-12B741E25753}"/>
              </a:ext>
            </a:extLst>
          </p:cNvPr>
          <p:cNvSpPr txBox="1"/>
          <p:nvPr/>
        </p:nvSpPr>
        <p:spPr>
          <a:xfrm>
            <a:off x="1013019" y="1798448"/>
            <a:ext cx="4592253" cy="369332"/>
          </a:xfrm>
          <a:prstGeom prst="rect">
            <a:avLst/>
          </a:prstGeom>
          <a:solidFill>
            <a:srgbClr val="FFC000"/>
          </a:solidFill>
        </p:spPr>
        <p:txBody>
          <a:bodyPr wrap="square" rtlCol="0">
            <a:spAutoFit/>
          </a:bodyPr>
          <a:lstStyle/>
          <a:p>
            <a:r>
              <a:rPr lang="en-US" dirty="0"/>
              <a:t>find domain information, PC name, etc.</a:t>
            </a:r>
          </a:p>
        </p:txBody>
      </p:sp>
    </p:spTree>
    <p:extLst>
      <p:ext uri="{BB962C8B-B14F-4D97-AF65-F5344CB8AC3E}">
        <p14:creationId xmlns:p14="http://schemas.microsoft.com/office/powerpoint/2010/main" val="2836584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69D9A0-4B06-4DA5-929A-F4148477F4E6}"/>
              </a:ext>
            </a:extLst>
          </p:cNvPr>
          <p:cNvSpPr>
            <a:spLocks noGrp="1"/>
          </p:cNvSpPr>
          <p:nvPr>
            <p:ph type="title"/>
          </p:nvPr>
        </p:nvSpPr>
        <p:spPr/>
        <p:txBody>
          <a:bodyPr/>
          <a:lstStyle/>
          <a:p>
            <a:r>
              <a:rPr lang="en-GB" dirty="0"/>
              <a:t>8. When was the last recorded computer shutdown date/time?</a:t>
            </a:r>
            <a:endParaRPr lang="en-US" dirty="0"/>
          </a:p>
        </p:txBody>
      </p:sp>
      <p:pic>
        <p:nvPicPr>
          <p:cNvPr id="6" name="Picture 5">
            <a:extLst>
              <a:ext uri="{FF2B5EF4-FFF2-40B4-BE49-F238E27FC236}">
                <a16:creationId xmlns:a16="http://schemas.microsoft.com/office/drawing/2014/main" id="{A3F21755-64FA-42B7-8C77-C8CF8C7F3555}"/>
              </a:ext>
            </a:extLst>
          </p:cNvPr>
          <p:cNvPicPr>
            <a:picLocks noChangeAspect="1"/>
          </p:cNvPicPr>
          <p:nvPr/>
        </p:nvPicPr>
        <p:blipFill>
          <a:blip r:embed="rId3"/>
          <a:stretch>
            <a:fillRect/>
          </a:stretch>
        </p:blipFill>
        <p:spPr>
          <a:xfrm>
            <a:off x="838200" y="2219590"/>
            <a:ext cx="8229849" cy="3163940"/>
          </a:xfrm>
          <a:prstGeom prst="rect">
            <a:avLst/>
          </a:prstGeom>
        </p:spPr>
      </p:pic>
    </p:spTree>
    <p:extLst>
      <p:ext uri="{BB962C8B-B14F-4D97-AF65-F5344CB8AC3E}">
        <p14:creationId xmlns:p14="http://schemas.microsoft.com/office/powerpoint/2010/main" val="75737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5B164-82D5-4A7F-8EED-E2D69BEC2A8C}"/>
              </a:ext>
            </a:extLst>
          </p:cNvPr>
          <p:cNvSpPr>
            <a:spLocks noGrp="1"/>
          </p:cNvSpPr>
          <p:nvPr>
            <p:ph type="title"/>
          </p:nvPr>
        </p:nvSpPr>
        <p:spPr/>
        <p:txBody>
          <a:bodyPr/>
          <a:lstStyle/>
          <a:p>
            <a:r>
              <a:rPr lang="en-GB" dirty="0"/>
              <a:t>9. How many accounts are recorded (total number)?</a:t>
            </a:r>
            <a:endParaRPr lang="en-US" dirty="0"/>
          </a:p>
        </p:txBody>
      </p:sp>
      <p:sp>
        <p:nvSpPr>
          <p:cNvPr id="3" name="Content Placeholder 2">
            <a:extLst>
              <a:ext uri="{FF2B5EF4-FFF2-40B4-BE49-F238E27FC236}">
                <a16:creationId xmlns:a16="http://schemas.microsoft.com/office/drawing/2014/main" id="{82D1ED86-14F7-4AF0-867A-FF33B8EBD9A4}"/>
              </a:ext>
            </a:extLst>
          </p:cNvPr>
          <p:cNvSpPr>
            <a:spLocks noGrp="1"/>
          </p:cNvSpPr>
          <p:nvPr>
            <p:ph idx="1"/>
          </p:nvPr>
        </p:nvSpPr>
        <p:spPr>
          <a:xfrm>
            <a:off x="838200" y="1825625"/>
            <a:ext cx="10515600" cy="1722247"/>
          </a:xfrm>
        </p:spPr>
        <p:txBody>
          <a:bodyPr/>
          <a:lstStyle/>
          <a:p>
            <a:r>
              <a:rPr lang="en-GB" dirty="0"/>
              <a:t>All Windows user account names, SIDs (Security Identifiers), login counts, creation dates, last password change dates, groups, and much more can be found in the Windows Registry SAM (Security Account Manager) file.</a:t>
            </a:r>
          </a:p>
          <a:p>
            <a:endParaRPr lang="en-US" dirty="0"/>
          </a:p>
        </p:txBody>
      </p:sp>
      <p:pic>
        <p:nvPicPr>
          <p:cNvPr id="5" name="Picture 4">
            <a:extLst>
              <a:ext uri="{FF2B5EF4-FFF2-40B4-BE49-F238E27FC236}">
                <a16:creationId xmlns:a16="http://schemas.microsoft.com/office/drawing/2014/main" id="{EE07C37D-EBF9-432A-8ADB-C36D46894537}"/>
              </a:ext>
            </a:extLst>
          </p:cNvPr>
          <p:cNvPicPr>
            <a:picLocks noChangeAspect="1"/>
          </p:cNvPicPr>
          <p:nvPr/>
        </p:nvPicPr>
        <p:blipFill>
          <a:blip r:embed="rId3"/>
          <a:stretch>
            <a:fillRect/>
          </a:stretch>
        </p:blipFill>
        <p:spPr>
          <a:xfrm>
            <a:off x="1006313" y="3682809"/>
            <a:ext cx="6668078" cy="2331922"/>
          </a:xfrm>
          <a:prstGeom prst="rect">
            <a:avLst/>
          </a:prstGeom>
        </p:spPr>
      </p:pic>
    </p:spTree>
    <p:extLst>
      <p:ext uri="{BB962C8B-B14F-4D97-AF65-F5344CB8AC3E}">
        <p14:creationId xmlns:p14="http://schemas.microsoft.com/office/powerpoint/2010/main" val="3025001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1FD9-B402-4E5E-A1D7-005929E7F0DE}"/>
              </a:ext>
            </a:extLst>
          </p:cNvPr>
          <p:cNvSpPr>
            <a:spLocks noGrp="1"/>
          </p:cNvSpPr>
          <p:nvPr>
            <p:ph type="title"/>
          </p:nvPr>
        </p:nvSpPr>
        <p:spPr/>
        <p:txBody>
          <a:bodyPr/>
          <a:lstStyle/>
          <a:p>
            <a:r>
              <a:rPr lang="en-US" dirty="0"/>
              <a:t>Scenario</a:t>
            </a:r>
          </a:p>
        </p:txBody>
      </p:sp>
      <p:sp>
        <p:nvSpPr>
          <p:cNvPr id="3" name="Content Placeholder 2">
            <a:extLst>
              <a:ext uri="{FF2B5EF4-FFF2-40B4-BE49-F238E27FC236}">
                <a16:creationId xmlns:a16="http://schemas.microsoft.com/office/drawing/2014/main" id="{155A7162-D4D8-47E9-899A-32583839DDE1}"/>
              </a:ext>
            </a:extLst>
          </p:cNvPr>
          <p:cNvSpPr>
            <a:spLocks noGrp="1"/>
          </p:cNvSpPr>
          <p:nvPr>
            <p:ph idx="1"/>
          </p:nvPr>
        </p:nvSpPr>
        <p:spPr/>
        <p:txBody>
          <a:bodyPr>
            <a:normAutofit/>
          </a:bodyPr>
          <a:lstStyle/>
          <a:p>
            <a:r>
              <a:rPr lang="en-GB" dirty="0"/>
              <a:t>On 09/20/04 , a Dell </a:t>
            </a:r>
            <a:r>
              <a:rPr lang="en-GB" dirty="0" err="1"/>
              <a:t>CPi</a:t>
            </a:r>
            <a:r>
              <a:rPr lang="en-GB" dirty="0"/>
              <a:t> notebook computer, serial # VLQLW, was found abandoned </a:t>
            </a:r>
          </a:p>
          <a:p>
            <a:pPr lvl="1"/>
            <a:r>
              <a:rPr lang="en-GB" dirty="0"/>
              <a:t>it has a wireless PCMCIA card and an external homemade 802.11b antennae. </a:t>
            </a:r>
          </a:p>
          <a:p>
            <a:r>
              <a:rPr lang="en-GB" dirty="0"/>
              <a:t>It is </a:t>
            </a:r>
            <a:r>
              <a:rPr lang="en-GB" dirty="0">
                <a:solidFill>
                  <a:srgbClr val="FF0000"/>
                </a:solidFill>
              </a:rPr>
              <a:t>suspected</a:t>
            </a:r>
            <a:r>
              <a:rPr lang="en-GB" dirty="0"/>
              <a:t> that this computer was used for hacking purposes</a:t>
            </a:r>
          </a:p>
          <a:p>
            <a:r>
              <a:rPr lang="en-GB" dirty="0"/>
              <a:t>It </a:t>
            </a:r>
            <a:r>
              <a:rPr lang="en-GB" dirty="0">
                <a:solidFill>
                  <a:srgbClr val="FF0000"/>
                </a:solidFill>
              </a:rPr>
              <a:t>may be</a:t>
            </a:r>
            <a:r>
              <a:rPr lang="en-GB" dirty="0"/>
              <a:t> tied to a hacking suspect, </a:t>
            </a:r>
            <a:r>
              <a:rPr lang="en-GB" dirty="0">
                <a:solidFill>
                  <a:srgbClr val="FF0000"/>
                </a:solidFill>
              </a:rPr>
              <a:t>Greg </a:t>
            </a:r>
            <a:r>
              <a:rPr lang="en-GB" dirty="0" err="1">
                <a:solidFill>
                  <a:srgbClr val="FF0000"/>
                </a:solidFill>
              </a:rPr>
              <a:t>Schardt</a:t>
            </a:r>
            <a:r>
              <a:rPr lang="en-GB" dirty="0"/>
              <a:t>. </a:t>
            </a:r>
          </a:p>
          <a:p>
            <a:pPr lvl="1"/>
            <a:r>
              <a:rPr lang="en-GB" dirty="0" err="1"/>
              <a:t>Schardt</a:t>
            </a:r>
            <a:r>
              <a:rPr lang="en-GB" dirty="0"/>
              <a:t> also goes by the online nickname of “Mr. Evil” </a:t>
            </a:r>
          </a:p>
          <a:p>
            <a:r>
              <a:rPr lang="en-GB" dirty="0"/>
              <a:t>Some of his associates have </a:t>
            </a:r>
            <a:r>
              <a:rPr lang="en-GB" dirty="0">
                <a:solidFill>
                  <a:srgbClr val="FF0000"/>
                </a:solidFill>
              </a:rPr>
              <a:t>said</a:t>
            </a:r>
            <a:r>
              <a:rPr lang="en-GB" dirty="0"/>
              <a:t> that he would park his vehicle within range of Wireless Access Points (like Starbucks and other T-Mobile Hotspots) where he would then intercept internet traffic, attempting to get credit card numbers, usernames &amp; passwords.</a:t>
            </a:r>
          </a:p>
        </p:txBody>
      </p:sp>
    </p:spTree>
    <p:extLst>
      <p:ext uri="{BB962C8B-B14F-4D97-AF65-F5344CB8AC3E}">
        <p14:creationId xmlns:p14="http://schemas.microsoft.com/office/powerpoint/2010/main" val="2635481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2C8DDA-1C8A-4FF6-A32B-B92EFA44369F}"/>
              </a:ext>
            </a:extLst>
          </p:cNvPr>
          <p:cNvPicPr>
            <a:picLocks noChangeAspect="1"/>
          </p:cNvPicPr>
          <p:nvPr/>
        </p:nvPicPr>
        <p:blipFill>
          <a:blip r:embed="rId2"/>
          <a:stretch>
            <a:fillRect/>
          </a:stretch>
        </p:blipFill>
        <p:spPr>
          <a:xfrm>
            <a:off x="680032" y="171450"/>
            <a:ext cx="5644580" cy="6229350"/>
          </a:xfrm>
          <a:prstGeom prst="rect">
            <a:avLst/>
          </a:prstGeom>
        </p:spPr>
      </p:pic>
      <p:pic>
        <p:nvPicPr>
          <p:cNvPr id="7" name="Picture 6">
            <a:extLst>
              <a:ext uri="{FF2B5EF4-FFF2-40B4-BE49-F238E27FC236}">
                <a16:creationId xmlns:a16="http://schemas.microsoft.com/office/drawing/2014/main" id="{6F09C70F-F309-414E-BE13-1D301BFC5F60}"/>
              </a:ext>
            </a:extLst>
          </p:cNvPr>
          <p:cNvPicPr>
            <a:picLocks noChangeAspect="1"/>
          </p:cNvPicPr>
          <p:nvPr/>
        </p:nvPicPr>
        <p:blipFill>
          <a:blip r:embed="rId3"/>
          <a:stretch>
            <a:fillRect/>
          </a:stretch>
        </p:blipFill>
        <p:spPr>
          <a:xfrm>
            <a:off x="6610350" y="280035"/>
            <a:ext cx="5196840" cy="6146800"/>
          </a:xfrm>
          <a:prstGeom prst="rect">
            <a:avLst/>
          </a:prstGeom>
        </p:spPr>
      </p:pic>
    </p:spTree>
    <p:extLst>
      <p:ext uri="{BB962C8B-B14F-4D97-AF65-F5344CB8AC3E}">
        <p14:creationId xmlns:p14="http://schemas.microsoft.com/office/powerpoint/2010/main" val="3776195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9CED4-1A8F-461E-8895-175577CD107A}"/>
              </a:ext>
            </a:extLst>
          </p:cNvPr>
          <p:cNvSpPr>
            <a:spLocks noGrp="1"/>
          </p:cNvSpPr>
          <p:nvPr>
            <p:ph type="title"/>
          </p:nvPr>
        </p:nvSpPr>
        <p:spPr/>
        <p:txBody>
          <a:bodyPr/>
          <a:lstStyle/>
          <a:p>
            <a:r>
              <a:rPr lang="en-GB" dirty="0"/>
              <a:t>10. What is the account name of the user who mostly uses the computer?</a:t>
            </a:r>
            <a:endParaRPr lang="en-US" dirty="0"/>
          </a:p>
        </p:txBody>
      </p:sp>
      <p:sp>
        <p:nvSpPr>
          <p:cNvPr id="3" name="Content Placeholder 2">
            <a:extLst>
              <a:ext uri="{FF2B5EF4-FFF2-40B4-BE49-F238E27FC236}">
                <a16:creationId xmlns:a16="http://schemas.microsoft.com/office/drawing/2014/main" id="{9E1BFE02-BB18-4BC2-861D-F380C34A91E7}"/>
              </a:ext>
            </a:extLst>
          </p:cNvPr>
          <p:cNvSpPr>
            <a:spLocks noGrp="1"/>
          </p:cNvSpPr>
          <p:nvPr>
            <p:ph idx="1"/>
          </p:nvPr>
        </p:nvSpPr>
        <p:spPr>
          <a:xfrm>
            <a:off x="838200" y="1825625"/>
            <a:ext cx="10515600" cy="540385"/>
          </a:xfrm>
        </p:spPr>
        <p:txBody>
          <a:bodyPr/>
          <a:lstStyle/>
          <a:p>
            <a:r>
              <a:rPr lang="en-US" dirty="0"/>
              <a:t>Same as question 9</a:t>
            </a:r>
          </a:p>
        </p:txBody>
      </p:sp>
      <p:pic>
        <p:nvPicPr>
          <p:cNvPr id="6" name="Picture 5">
            <a:extLst>
              <a:ext uri="{FF2B5EF4-FFF2-40B4-BE49-F238E27FC236}">
                <a16:creationId xmlns:a16="http://schemas.microsoft.com/office/drawing/2014/main" id="{6E263766-F987-448F-8DA7-70709BC4F045}"/>
              </a:ext>
            </a:extLst>
          </p:cNvPr>
          <p:cNvPicPr>
            <a:picLocks noChangeAspect="1"/>
          </p:cNvPicPr>
          <p:nvPr/>
        </p:nvPicPr>
        <p:blipFill>
          <a:blip r:embed="rId2"/>
          <a:stretch>
            <a:fillRect/>
          </a:stretch>
        </p:blipFill>
        <p:spPr>
          <a:xfrm>
            <a:off x="838200" y="2366010"/>
            <a:ext cx="5923216" cy="4046220"/>
          </a:xfrm>
          <a:prstGeom prst="rect">
            <a:avLst/>
          </a:prstGeom>
        </p:spPr>
      </p:pic>
    </p:spTree>
    <p:extLst>
      <p:ext uri="{BB962C8B-B14F-4D97-AF65-F5344CB8AC3E}">
        <p14:creationId xmlns:p14="http://schemas.microsoft.com/office/powerpoint/2010/main" val="1754635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78891DA-6985-4BE3-9172-BE71D097909F}"/>
              </a:ext>
            </a:extLst>
          </p:cNvPr>
          <p:cNvSpPr>
            <a:spLocks noGrp="1"/>
          </p:cNvSpPr>
          <p:nvPr>
            <p:ph type="title"/>
          </p:nvPr>
        </p:nvSpPr>
        <p:spPr>
          <a:xfrm>
            <a:off x="1028700" y="1967266"/>
            <a:ext cx="2628900" cy="2547257"/>
          </a:xfrm>
          <a:noFill/>
        </p:spPr>
        <p:txBody>
          <a:bodyPr anchor="ctr">
            <a:normAutofit/>
          </a:bodyPr>
          <a:lstStyle/>
          <a:p>
            <a:pPr algn="ctr"/>
            <a:r>
              <a:rPr lang="en-GB" sz="3300">
                <a:solidFill>
                  <a:srgbClr val="FFFFFF"/>
                </a:solidFill>
              </a:rPr>
              <a:t>11. Who was the last user to logon to the computer?</a:t>
            </a:r>
            <a:endParaRPr lang="en-US" sz="3300">
              <a:solidFill>
                <a:srgbClr val="FFFFFF"/>
              </a:solidFill>
            </a:endParaRPr>
          </a:p>
        </p:txBody>
      </p:sp>
      <p:pic>
        <p:nvPicPr>
          <p:cNvPr id="6" name="Picture 5">
            <a:extLst>
              <a:ext uri="{FF2B5EF4-FFF2-40B4-BE49-F238E27FC236}">
                <a16:creationId xmlns:a16="http://schemas.microsoft.com/office/drawing/2014/main" id="{ABB54DE2-2354-44B7-A5B8-B6178E67A41F}"/>
              </a:ext>
            </a:extLst>
          </p:cNvPr>
          <p:cNvPicPr>
            <a:picLocks noChangeAspect="1"/>
          </p:cNvPicPr>
          <p:nvPr/>
        </p:nvPicPr>
        <p:blipFill>
          <a:blip r:embed="rId3"/>
          <a:stretch>
            <a:fillRect/>
          </a:stretch>
        </p:blipFill>
        <p:spPr>
          <a:xfrm>
            <a:off x="4777316" y="707079"/>
            <a:ext cx="6780700" cy="5441512"/>
          </a:xfrm>
          <a:prstGeom prst="rect">
            <a:avLst/>
          </a:prstGeom>
        </p:spPr>
      </p:pic>
      <p:sp>
        <p:nvSpPr>
          <p:cNvPr id="8" name="TextBox 7">
            <a:extLst>
              <a:ext uri="{FF2B5EF4-FFF2-40B4-BE49-F238E27FC236}">
                <a16:creationId xmlns:a16="http://schemas.microsoft.com/office/drawing/2014/main" id="{5DFB47A7-7EA1-4239-8D08-6BE43A2758D6}"/>
              </a:ext>
            </a:extLst>
          </p:cNvPr>
          <p:cNvSpPr txBox="1"/>
          <p:nvPr/>
        </p:nvSpPr>
        <p:spPr>
          <a:xfrm>
            <a:off x="4777316" y="337747"/>
            <a:ext cx="2409987" cy="369332"/>
          </a:xfrm>
          <a:prstGeom prst="rect">
            <a:avLst/>
          </a:prstGeom>
          <a:solidFill>
            <a:srgbClr val="FFC000"/>
          </a:solidFill>
        </p:spPr>
        <p:txBody>
          <a:bodyPr wrap="square" rtlCol="0">
            <a:spAutoFit/>
          </a:bodyPr>
          <a:lstStyle/>
          <a:p>
            <a:r>
              <a:rPr lang="en-US" dirty="0"/>
              <a:t>Method 1</a:t>
            </a:r>
          </a:p>
        </p:txBody>
      </p:sp>
      <p:sp>
        <p:nvSpPr>
          <p:cNvPr id="7" name="TextBox 6">
            <a:extLst>
              <a:ext uri="{FF2B5EF4-FFF2-40B4-BE49-F238E27FC236}">
                <a16:creationId xmlns:a16="http://schemas.microsoft.com/office/drawing/2014/main" id="{A142B5AD-3B34-4F42-90FD-F54AA76CC49C}"/>
              </a:ext>
            </a:extLst>
          </p:cNvPr>
          <p:cNvSpPr txBox="1"/>
          <p:nvPr/>
        </p:nvSpPr>
        <p:spPr>
          <a:xfrm>
            <a:off x="8167666" y="5963925"/>
            <a:ext cx="1122167" cy="369332"/>
          </a:xfrm>
          <a:prstGeom prst="rect">
            <a:avLst/>
          </a:prstGeom>
          <a:solidFill>
            <a:schemeClr val="accent4">
              <a:lumMod val="20000"/>
              <a:lumOff val="80000"/>
            </a:schemeClr>
          </a:solidFill>
        </p:spPr>
        <p:txBody>
          <a:bodyPr wrap="none" rtlCol="0">
            <a:spAutoFit/>
          </a:bodyPr>
          <a:lstStyle/>
          <a:p>
            <a:r>
              <a:rPr lang="en-US" dirty="0"/>
              <a:t>shutdown</a:t>
            </a:r>
          </a:p>
        </p:txBody>
      </p:sp>
    </p:spTree>
    <p:extLst>
      <p:ext uri="{BB962C8B-B14F-4D97-AF65-F5344CB8AC3E}">
        <p14:creationId xmlns:p14="http://schemas.microsoft.com/office/powerpoint/2010/main" val="3893497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209F0F-3B6D-4649-8BFF-E28C26B5C342}"/>
              </a:ext>
            </a:extLst>
          </p:cNvPr>
          <p:cNvPicPr>
            <a:picLocks noChangeAspect="1"/>
          </p:cNvPicPr>
          <p:nvPr/>
        </p:nvPicPr>
        <p:blipFill>
          <a:blip r:embed="rId3"/>
          <a:stretch>
            <a:fillRect/>
          </a:stretch>
        </p:blipFill>
        <p:spPr>
          <a:xfrm>
            <a:off x="1191476" y="1269364"/>
            <a:ext cx="8519350" cy="3739262"/>
          </a:xfrm>
          <a:prstGeom prst="rect">
            <a:avLst/>
          </a:prstGeom>
        </p:spPr>
      </p:pic>
      <p:sp>
        <p:nvSpPr>
          <p:cNvPr id="5" name="TextBox 4">
            <a:extLst>
              <a:ext uri="{FF2B5EF4-FFF2-40B4-BE49-F238E27FC236}">
                <a16:creationId xmlns:a16="http://schemas.microsoft.com/office/drawing/2014/main" id="{023132DB-3CDC-4AEF-99F9-6CDCADC1E8B2}"/>
              </a:ext>
            </a:extLst>
          </p:cNvPr>
          <p:cNvSpPr txBox="1"/>
          <p:nvPr/>
        </p:nvSpPr>
        <p:spPr>
          <a:xfrm>
            <a:off x="1191476" y="900032"/>
            <a:ext cx="2409987" cy="369332"/>
          </a:xfrm>
          <a:prstGeom prst="rect">
            <a:avLst/>
          </a:prstGeom>
          <a:solidFill>
            <a:srgbClr val="FFC000"/>
          </a:solidFill>
        </p:spPr>
        <p:txBody>
          <a:bodyPr wrap="square" rtlCol="0">
            <a:spAutoFit/>
          </a:bodyPr>
          <a:lstStyle/>
          <a:p>
            <a:r>
              <a:rPr lang="en-US" dirty="0"/>
              <a:t>Method 2</a:t>
            </a:r>
          </a:p>
        </p:txBody>
      </p:sp>
      <p:pic>
        <p:nvPicPr>
          <p:cNvPr id="7" name="Picture 6">
            <a:extLst>
              <a:ext uri="{FF2B5EF4-FFF2-40B4-BE49-F238E27FC236}">
                <a16:creationId xmlns:a16="http://schemas.microsoft.com/office/drawing/2014/main" id="{21C3E6BE-0DB8-4B88-AB8A-6018A1DA5459}"/>
              </a:ext>
            </a:extLst>
          </p:cNvPr>
          <p:cNvPicPr>
            <a:picLocks noChangeAspect="1"/>
          </p:cNvPicPr>
          <p:nvPr/>
        </p:nvPicPr>
        <p:blipFill>
          <a:blip r:embed="rId4"/>
          <a:stretch>
            <a:fillRect/>
          </a:stretch>
        </p:blipFill>
        <p:spPr>
          <a:xfrm>
            <a:off x="3227832" y="5377958"/>
            <a:ext cx="3563096" cy="830818"/>
          </a:xfrm>
          <a:prstGeom prst="rect">
            <a:avLst/>
          </a:prstGeom>
        </p:spPr>
      </p:pic>
      <p:sp>
        <p:nvSpPr>
          <p:cNvPr id="9" name="TextBox 8">
            <a:extLst>
              <a:ext uri="{FF2B5EF4-FFF2-40B4-BE49-F238E27FC236}">
                <a16:creationId xmlns:a16="http://schemas.microsoft.com/office/drawing/2014/main" id="{74A6976A-7318-4FA9-9ECA-2847D2265964}"/>
              </a:ext>
            </a:extLst>
          </p:cNvPr>
          <p:cNvSpPr txBox="1"/>
          <p:nvPr/>
        </p:nvSpPr>
        <p:spPr>
          <a:xfrm>
            <a:off x="1191476" y="5403970"/>
            <a:ext cx="2036356" cy="369332"/>
          </a:xfrm>
          <a:prstGeom prst="rect">
            <a:avLst/>
          </a:prstGeom>
          <a:solidFill>
            <a:schemeClr val="accent4">
              <a:lumMod val="20000"/>
              <a:lumOff val="80000"/>
            </a:schemeClr>
          </a:solidFill>
        </p:spPr>
        <p:txBody>
          <a:bodyPr wrap="square">
            <a:spAutoFit/>
          </a:bodyPr>
          <a:lstStyle/>
          <a:p>
            <a:pPr algn="l" fontAlgn="base"/>
            <a:r>
              <a:rPr lang="en-US" i="0" dirty="0">
                <a:solidFill>
                  <a:srgbClr val="444444"/>
                </a:solidFill>
                <a:effectLst/>
                <a:latin typeface="Frutiger"/>
              </a:rPr>
              <a:t>epoch to a date</a:t>
            </a:r>
          </a:p>
        </p:txBody>
      </p:sp>
    </p:spTree>
    <p:extLst>
      <p:ext uri="{BB962C8B-B14F-4D97-AF65-F5344CB8AC3E}">
        <p14:creationId xmlns:p14="http://schemas.microsoft.com/office/powerpoint/2010/main" val="2717765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798EF-DDD9-47BB-9617-E9176D9C0848}"/>
              </a:ext>
            </a:extLst>
          </p:cNvPr>
          <p:cNvSpPr>
            <a:spLocks noGrp="1"/>
          </p:cNvSpPr>
          <p:nvPr>
            <p:ph type="title"/>
          </p:nvPr>
        </p:nvSpPr>
        <p:spPr/>
        <p:txBody>
          <a:bodyPr>
            <a:noAutofit/>
          </a:bodyPr>
          <a:lstStyle/>
          <a:p>
            <a:r>
              <a:rPr lang="en-GB" dirty="0"/>
              <a:t>12. Proves that Greg </a:t>
            </a:r>
            <a:r>
              <a:rPr lang="en-GB" dirty="0" err="1"/>
              <a:t>Schardt</a:t>
            </a:r>
            <a:r>
              <a:rPr lang="en-GB" dirty="0"/>
              <a:t> is Mr. Evil </a:t>
            </a:r>
            <a:endParaRPr lang="en-US" dirty="0"/>
          </a:p>
        </p:txBody>
      </p:sp>
      <p:sp>
        <p:nvSpPr>
          <p:cNvPr id="3" name="Content Placeholder 2">
            <a:extLst>
              <a:ext uri="{FF2B5EF4-FFF2-40B4-BE49-F238E27FC236}">
                <a16:creationId xmlns:a16="http://schemas.microsoft.com/office/drawing/2014/main" id="{53BC7E39-56B1-4577-B3B3-0C416960A03D}"/>
              </a:ext>
            </a:extLst>
          </p:cNvPr>
          <p:cNvSpPr>
            <a:spLocks noGrp="1"/>
          </p:cNvSpPr>
          <p:nvPr>
            <p:ph idx="1"/>
          </p:nvPr>
        </p:nvSpPr>
        <p:spPr/>
        <p:txBody>
          <a:bodyPr/>
          <a:lstStyle/>
          <a:p>
            <a:r>
              <a:rPr lang="en-GB" sz="2800" dirty="0"/>
              <a:t>A search (on local PC) for the name of “Greg </a:t>
            </a:r>
            <a:r>
              <a:rPr lang="en-GB" sz="2800" dirty="0" err="1"/>
              <a:t>Schardt</a:t>
            </a:r>
            <a:r>
              <a:rPr lang="en-GB" sz="2800" dirty="0"/>
              <a:t>” reveals multiple hits. One of these proves that Greg </a:t>
            </a:r>
            <a:r>
              <a:rPr lang="en-GB" sz="2800" dirty="0" err="1"/>
              <a:t>Schardt</a:t>
            </a:r>
            <a:r>
              <a:rPr lang="en-GB" sz="2800" dirty="0"/>
              <a:t> is Mr. Evil and is also the administrator of this computer. What file is it? What software program does this file relate to?</a:t>
            </a:r>
          </a:p>
          <a:p>
            <a:r>
              <a:rPr lang="en-GB" dirty="0"/>
              <a:t>Approach</a:t>
            </a:r>
          </a:p>
          <a:p>
            <a:pPr lvl="1"/>
            <a:r>
              <a:rPr lang="en-GB" dirty="0"/>
              <a:t>Search “Greg” and check if the name associated with “Evil”</a:t>
            </a:r>
          </a:p>
          <a:p>
            <a:pPr lvl="1"/>
            <a:r>
              <a:rPr lang="en-GB" dirty="0"/>
              <a:t>In order to search, we need to mount the DD image</a:t>
            </a:r>
            <a:endParaRPr lang="en-US" dirty="0"/>
          </a:p>
        </p:txBody>
      </p:sp>
    </p:spTree>
    <p:extLst>
      <p:ext uri="{BB962C8B-B14F-4D97-AF65-F5344CB8AC3E}">
        <p14:creationId xmlns:p14="http://schemas.microsoft.com/office/powerpoint/2010/main" val="1124687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10B019-9991-4F07-996F-F3D8B413E6AB}"/>
              </a:ext>
            </a:extLst>
          </p:cNvPr>
          <p:cNvPicPr>
            <a:picLocks noChangeAspect="1"/>
          </p:cNvPicPr>
          <p:nvPr/>
        </p:nvPicPr>
        <p:blipFill>
          <a:blip r:embed="rId3"/>
          <a:stretch>
            <a:fillRect/>
          </a:stretch>
        </p:blipFill>
        <p:spPr>
          <a:xfrm>
            <a:off x="3456979" y="484224"/>
            <a:ext cx="7009947" cy="860578"/>
          </a:xfrm>
          <a:prstGeom prst="rect">
            <a:avLst/>
          </a:prstGeom>
        </p:spPr>
      </p:pic>
      <p:pic>
        <p:nvPicPr>
          <p:cNvPr id="7" name="Picture 6">
            <a:extLst>
              <a:ext uri="{FF2B5EF4-FFF2-40B4-BE49-F238E27FC236}">
                <a16:creationId xmlns:a16="http://schemas.microsoft.com/office/drawing/2014/main" id="{FAB6144D-4AA1-4A44-8D9B-8F5B3F74F9BF}"/>
              </a:ext>
            </a:extLst>
          </p:cNvPr>
          <p:cNvPicPr>
            <a:picLocks noChangeAspect="1"/>
          </p:cNvPicPr>
          <p:nvPr/>
        </p:nvPicPr>
        <p:blipFill>
          <a:blip r:embed="rId4"/>
          <a:stretch>
            <a:fillRect/>
          </a:stretch>
        </p:blipFill>
        <p:spPr>
          <a:xfrm>
            <a:off x="3485876" y="1311956"/>
            <a:ext cx="6981050" cy="5180284"/>
          </a:xfrm>
          <a:prstGeom prst="rect">
            <a:avLst/>
          </a:prstGeom>
        </p:spPr>
      </p:pic>
      <p:sp>
        <p:nvSpPr>
          <p:cNvPr id="8" name="TextBox 7">
            <a:extLst>
              <a:ext uri="{FF2B5EF4-FFF2-40B4-BE49-F238E27FC236}">
                <a16:creationId xmlns:a16="http://schemas.microsoft.com/office/drawing/2014/main" id="{9ACACDC0-9377-4B53-A913-3429EEDFCD10}"/>
              </a:ext>
            </a:extLst>
          </p:cNvPr>
          <p:cNvSpPr txBox="1"/>
          <p:nvPr/>
        </p:nvSpPr>
        <p:spPr>
          <a:xfrm>
            <a:off x="804673" y="1009760"/>
            <a:ext cx="2681202" cy="369332"/>
          </a:xfrm>
          <a:prstGeom prst="rect">
            <a:avLst/>
          </a:prstGeom>
          <a:solidFill>
            <a:srgbClr val="FFC000"/>
          </a:solidFill>
        </p:spPr>
        <p:txBody>
          <a:bodyPr wrap="square" rtlCol="0">
            <a:spAutoFit/>
          </a:bodyPr>
          <a:lstStyle/>
          <a:p>
            <a:r>
              <a:rPr lang="en-US" dirty="0"/>
              <a:t>Create a mounting point</a:t>
            </a:r>
          </a:p>
        </p:txBody>
      </p:sp>
      <p:sp>
        <p:nvSpPr>
          <p:cNvPr id="9" name="TextBox 8">
            <a:extLst>
              <a:ext uri="{FF2B5EF4-FFF2-40B4-BE49-F238E27FC236}">
                <a16:creationId xmlns:a16="http://schemas.microsoft.com/office/drawing/2014/main" id="{35107F10-684A-4413-B57A-E7AA4AD9314F}"/>
              </a:ext>
            </a:extLst>
          </p:cNvPr>
          <p:cNvSpPr txBox="1"/>
          <p:nvPr/>
        </p:nvSpPr>
        <p:spPr>
          <a:xfrm>
            <a:off x="804673" y="1434712"/>
            <a:ext cx="2681202" cy="369332"/>
          </a:xfrm>
          <a:prstGeom prst="rect">
            <a:avLst/>
          </a:prstGeom>
          <a:solidFill>
            <a:srgbClr val="FFC000"/>
          </a:solidFill>
        </p:spPr>
        <p:txBody>
          <a:bodyPr wrap="square" rtlCol="0">
            <a:spAutoFit/>
          </a:bodyPr>
          <a:lstStyle/>
          <a:p>
            <a:r>
              <a:rPr lang="en-US" dirty="0"/>
              <a:t>Setup a loop device</a:t>
            </a:r>
          </a:p>
        </p:txBody>
      </p:sp>
      <p:sp>
        <p:nvSpPr>
          <p:cNvPr id="10" name="TextBox 9">
            <a:extLst>
              <a:ext uri="{FF2B5EF4-FFF2-40B4-BE49-F238E27FC236}">
                <a16:creationId xmlns:a16="http://schemas.microsoft.com/office/drawing/2014/main" id="{91C62E42-CCF3-4C01-B329-4B5FE67D4321}"/>
              </a:ext>
            </a:extLst>
          </p:cNvPr>
          <p:cNvSpPr txBox="1"/>
          <p:nvPr/>
        </p:nvSpPr>
        <p:spPr>
          <a:xfrm>
            <a:off x="804673" y="4051664"/>
            <a:ext cx="2681202" cy="646331"/>
          </a:xfrm>
          <a:prstGeom prst="rect">
            <a:avLst/>
          </a:prstGeom>
          <a:solidFill>
            <a:srgbClr val="FFC000"/>
          </a:solidFill>
        </p:spPr>
        <p:txBody>
          <a:bodyPr wrap="square" rtlCol="0">
            <a:spAutoFit/>
          </a:bodyPr>
          <a:lstStyle/>
          <a:p>
            <a:r>
              <a:rPr lang="en-US" dirty="0"/>
              <a:t>Mount dd to the mounting point</a:t>
            </a:r>
          </a:p>
        </p:txBody>
      </p:sp>
    </p:spTree>
    <p:extLst>
      <p:ext uri="{BB962C8B-B14F-4D97-AF65-F5344CB8AC3E}">
        <p14:creationId xmlns:p14="http://schemas.microsoft.com/office/powerpoint/2010/main" val="213377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D7E3D9-4BBF-4C34-846A-A671AA854005}"/>
              </a:ext>
            </a:extLst>
          </p:cNvPr>
          <p:cNvPicPr>
            <a:picLocks noChangeAspect="1"/>
          </p:cNvPicPr>
          <p:nvPr/>
        </p:nvPicPr>
        <p:blipFill>
          <a:blip r:embed="rId3"/>
          <a:stretch>
            <a:fillRect/>
          </a:stretch>
        </p:blipFill>
        <p:spPr>
          <a:xfrm>
            <a:off x="452289" y="790358"/>
            <a:ext cx="11132223" cy="2269310"/>
          </a:xfrm>
          <a:prstGeom prst="rect">
            <a:avLst/>
          </a:prstGeom>
        </p:spPr>
      </p:pic>
      <p:sp>
        <p:nvSpPr>
          <p:cNvPr id="4" name="TextBox 3">
            <a:extLst>
              <a:ext uri="{FF2B5EF4-FFF2-40B4-BE49-F238E27FC236}">
                <a16:creationId xmlns:a16="http://schemas.microsoft.com/office/drawing/2014/main" id="{54929AE0-8714-4BDF-9FDA-A134C4753B86}"/>
              </a:ext>
            </a:extLst>
          </p:cNvPr>
          <p:cNvSpPr txBox="1"/>
          <p:nvPr/>
        </p:nvSpPr>
        <p:spPr>
          <a:xfrm>
            <a:off x="448080" y="421026"/>
            <a:ext cx="4489996" cy="369332"/>
          </a:xfrm>
          <a:prstGeom prst="rect">
            <a:avLst/>
          </a:prstGeom>
          <a:solidFill>
            <a:srgbClr val="FFC000"/>
          </a:solidFill>
        </p:spPr>
        <p:txBody>
          <a:bodyPr wrap="square" rtlCol="0">
            <a:spAutoFit/>
          </a:bodyPr>
          <a:lstStyle/>
          <a:p>
            <a:r>
              <a:rPr lang="en-US" dirty="0"/>
              <a:t>Search globally for the string “Grep </a:t>
            </a:r>
            <a:r>
              <a:rPr lang="en-US" dirty="0" err="1"/>
              <a:t>Schardt</a:t>
            </a:r>
            <a:r>
              <a:rPr lang="en-US" dirty="0"/>
              <a:t>” </a:t>
            </a:r>
          </a:p>
        </p:txBody>
      </p:sp>
      <p:sp>
        <p:nvSpPr>
          <p:cNvPr id="5" name="TextBox 4">
            <a:extLst>
              <a:ext uri="{FF2B5EF4-FFF2-40B4-BE49-F238E27FC236}">
                <a16:creationId xmlns:a16="http://schemas.microsoft.com/office/drawing/2014/main" id="{124211A0-880E-4592-8F83-DB360AB2E612}"/>
              </a:ext>
            </a:extLst>
          </p:cNvPr>
          <p:cNvSpPr txBox="1"/>
          <p:nvPr/>
        </p:nvSpPr>
        <p:spPr>
          <a:xfrm>
            <a:off x="467477" y="3429000"/>
            <a:ext cx="6812572" cy="1754326"/>
          </a:xfrm>
          <a:prstGeom prst="rect">
            <a:avLst/>
          </a:prstGeom>
          <a:noFill/>
        </p:spPr>
        <p:txBody>
          <a:bodyPr wrap="square" rtlCol="0">
            <a:spAutoFit/>
          </a:bodyPr>
          <a:lstStyle/>
          <a:p>
            <a:r>
              <a:rPr lang="en-US" b="1" dirty="0"/>
              <a:t>Observation:</a:t>
            </a:r>
          </a:p>
          <a:p>
            <a:pPr marL="285750" indent="-285750">
              <a:buFont typeface="Arial" panose="020B0604020202020204" pitchFamily="34" charset="0"/>
              <a:buChar char="•"/>
            </a:pPr>
            <a:r>
              <a:rPr lang="en-US" dirty="0" err="1"/>
              <a:t>look@lan</a:t>
            </a:r>
            <a:r>
              <a:rPr lang="en-US" dirty="0"/>
              <a:t> is a software because it was installed under the “Program Files” folder</a:t>
            </a:r>
          </a:p>
          <a:p>
            <a:pPr marL="285750" indent="-285750">
              <a:buFont typeface="Arial" panose="020B0604020202020204" pitchFamily="34" charset="0"/>
              <a:buChar char="•"/>
            </a:pPr>
            <a:r>
              <a:rPr lang="en-US" dirty="0" err="1"/>
              <a:t>look@lan</a:t>
            </a:r>
            <a:r>
              <a:rPr lang="en-US" dirty="0"/>
              <a:t> has a configuration file named “irunin.ini”</a:t>
            </a:r>
          </a:p>
          <a:p>
            <a:pPr marL="285750" indent="-285750">
              <a:buFont typeface="Arial" panose="020B0604020202020204" pitchFamily="34" charset="0"/>
              <a:buChar char="•"/>
            </a:pPr>
            <a:r>
              <a:rPr lang="en-US" dirty="0"/>
              <a:t>The initial config file has owner and user name information.</a:t>
            </a:r>
          </a:p>
          <a:p>
            <a:pPr marL="285750" indent="-285750">
              <a:buFont typeface="Arial" panose="020B0604020202020204" pitchFamily="34" charset="0"/>
              <a:buChar char="•"/>
            </a:pPr>
            <a:r>
              <a:rPr lang="en-US" dirty="0"/>
              <a:t>The config file has a setup log</a:t>
            </a:r>
          </a:p>
        </p:txBody>
      </p:sp>
      <p:pic>
        <p:nvPicPr>
          <p:cNvPr id="6" name="Picture 5">
            <a:extLst>
              <a:ext uri="{FF2B5EF4-FFF2-40B4-BE49-F238E27FC236}">
                <a16:creationId xmlns:a16="http://schemas.microsoft.com/office/drawing/2014/main" id="{4F545953-BDC6-49A6-9130-9F53F8B84D63}"/>
              </a:ext>
            </a:extLst>
          </p:cNvPr>
          <p:cNvPicPr>
            <a:picLocks noChangeAspect="1"/>
          </p:cNvPicPr>
          <p:nvPr/>
        </p:nvPicPr>
        <p:blipFill>
          <a:blip r:embed="rId4"/>
          <a:stretch>
            <a:fillRect/>
          </a:stretch>
        </p:blipFill>
        <p:spPr>
          <a:xfrm>
            <a:off x="7177180" y="3200399"/>
            <a:ext cx="4755740" cy="31265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0324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DB4AB4-83B7-4CCC-9C1E-5707BD9A7019}"/>
              </a:ext>
            </a:extLst>
          </p:cNvPr>
          <p:cNvPicPr>
            <a:picLocks noChangeAspect="1"/>
          </p:cNvPicPr>
          <p:nvPr/>
        </p:nvPicPr>
        <p:blipFill>
          <a:blip r:embed="rId2"/>
          <a:stretch>
            <a:fillRect/>
          </a:stretch>
        </p:blipFill>
        <p:spPr>
          <a:xfrm>
            <a:off x="643467" y="866309"/>
            <a:ext cx="10905066" cy="5125380"/>
          </a:xfrm>
          <a:prstGeom prst="rect">
            <a:avLst/>
          </a:prstGeom>
        </p:spPr>
      </p:pic>
      <p:sp>
        <p:nvSpPr>
          <p:cNvPr id="4" name="TextBox 3">
            <a:extLst>
              <a:ext uri="{FF2B5EF4-FFF2-40B4-BE49-F238E27FC236}">
                <a16:creationId xmlns:a16="http://schemas.microsoft.com/office/drawing/2014/main" id="{0FD55DB6-2890-40D1-B604-9B9D955D0EFF}"/>
              </a:ext>
            </a:extLst>
          </p:cNvPr>
          <p:cNvSpPr txBox="1"/>
          <p:nvPr/>
        </p:nvSpPr>
        <p:spPr>
          <a:xfrm>
            <a:off x="643467" y="496977"/>
            <a:ext cx="2831253" cy="369332"/>
          </a:xfrm>
          <a:prstGeom prst="rect">
            <a:avLst/>
          </a:prstGeom>
          <a:solidFill>
            <a:srgbClr val="FFC000"/>
          </a:solidFill>
        </p:spPr>
        <p:txBody>
          <a:bodyPr wrap="square" rtlCol="0">
            <a:spAutoFit/>
          </a:bodyPr>
          <a:lstStyle/>
          <a:p>
            <a:r>
              <a:rPr lang="en-US" dirty="0"/>
              <a:t>Search for the string “evil” </a:t>
            </a:r>
          </a:p>
        </p:txBody>
      </p:sp>
    </p:spTree>
    <p:extLst>
      <p:ext uri="{BB962C8B-B14F-4D97-AF65-F5344CB8AC3E}">
        <p14:creationId xmlns:p14="http://schemas.microsoft.com/office/powerpoint/2010/main" val="2150242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2B375B4D-1B8E-4FA7-BC25-BBDC2BB9C0B6}"/>
              </a:ext>
            </a:extLst>
          </p:cNvPr>
          <p:cNvPicPr>
            <a:picLocks noChangeAspect="1"/>
          </p:cNvPicPr>
          <p:nvPr/>
        </p:nvPicPr>
        <p:blipFill>
          <a:blip r:embed="rId3"/>
          <a:stretch>
            <a:fillRect/>
          </a:stretch>
        </p:blipFill>
        <p:spPr>
          <a:xfrm>
            <a:off x="643467" y="2365755"/>
            <a:ext cx="10905066" cy="2126489"/>
          </a:xfrm>
          <a:prstGeom prst="rect">
            <a:avLst/>
          </a:prstGeom>
        </p:spPr>
      </p:pic>
      <p:sp>
        <p:nvSpPr>
          <p:cNvPr id="4" name="TextBox 3">
            <a:extLst>
              <a:ext uri="{FF2B5EF4-FFF2-40B4-BE49-F238E27FC236}">
                <a16:creationId xmlns:a16="http://schemas.microsoft.com/office/drawing/2014/main" id="{15FA9DB9-F576-436F-A06B-BDF4C7953095}"/>
              </a:ext>
            </a:extLst>
          </p:cNvPr>
          <p:cNvSpPr txBox="1"/>
          <p:nvPr/>
        </p:nvSpPr>
        <p:spPr>
          <a:xfrm>
            <a:off x="643467" y="1719424"/>
            <a:ext cx="10256181" cy="646331"/>
          </a:xfrm>
          <a:prstGeom prst="rect">
            <a:avLst/>
          </a:prstGeom>
          <a:solidFill>
            <a:srgbClr val="FFC000"/>
          </a:solidFill>
        </p:spPr>
        <p:txBody>
          <a:bodyPr wrap="square" rtlCol="0">
            <a:spAutoFit/>
          </a:bodyPr>
          <a:lstStyle/>
          <a:p>
            <a:r>
              <a:rPr lang="en-US" dirty="0"/>
              <a:t>Other evidence may helpful:</a:t>
            </a:r>
          </a:p>
          <a:p>
            <a:r>
              <a:rPr lang="en-US" dirty="0"/>
              <a:t>Search both key words “”Evil” and “Greg”. The search results show Evil is associated with yahoo web visits.</a:t>
            </a:r>
          </a:p>
        </p:txBody>
      </p:sp>
    </p:spTree>
    <p:extLst>
      <p:ext uri="{BB962C8B-B14F-4D97-AF65-F5344CB8AC3E}">
        <p14:creationId xmlns:p14="http://schemas.microsoft.com/office/powerpoint/2010/main" val="4190042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9769D-76D6-43AE-9E20-2688E5318C85}"/>
              </a:ext>
            </a:extLst>
          </p:cNvPr>
          <p:cNvSpPr>
            <a:spLocks noGrp="1"/>
          </p:cNvSpPr>
          <p:nvPr>
            <p:ph type="title"/>
          </p:nvPr>
        </p:nvSpPr>
        <p:spPr/>
        <p:txBody>
          <a:bodyPr/>
          <a:lstStyle/>
          <a:p>
            <a:r>
              <a:rPr lang="en-GB" dirty="0"/>
              <a:t>13.  List the network cards used by this computer</a:t>
            </a:r>
            <a:endParaRPr lang="en-US" dirty="0"/>
          </a:p>
        </p:txBody>
      </p:sp>
      <p:pic>
        <p:nvPicPr>
          <p:cNvPr id="6" name="Picture 5">
            <a:extLst>
              <a:ext uri="{FF2B5EF4-FFF2-40B4-BE49-F238E27FC236}">
                <a16:creationId xmlns:a16="http://schemas.microsoft.com/office/drawing/2014/main" id="{98D7C55E-EBB0-4C1A-8F9C-6E45BCE09B65}"/>
              </a:ext>
            </a:extLst>
          </p:cNvPr>
          <p:cNvPicPr>
            <a:picLocks noChangeAspect="1"/>
          </p:cNvPicPr>
          <p:nvPr/>
        </p:nvPicPr>
        <p:blipFill>
          <a:blip r:embed="rId3"/>
          <a:stretch>
            <a:fillRect/>
          </a:stretch>
        </p:blipFill>
        <p:spPr>
          <a:xfrm>
            <a:off x="838199" y="2017646"/>
            <a:ext cx="10356601" cy="4051684"/>
          </a:xfrm>
          <a:prstGeom prst="rect">
            <a:avLst/>
          </a:prstGeom>
        </p:spPr>
      </p:pic>
    </p:spTree>
    <p:extLst>
      <p:ext uri="{BB962C8B-B14F-4D97-AF65-F5344CB8AC3E}">
        <p14:creationId xmlns:p14="http://schemas.microsoft.com/office/powerpoint/2010/main" val="1913633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A15AF-DB2F-441A-A2BB-641F4D900005}"/>
              </a:ext>
            </a:extLst>
          </p:cNvPr>
          <p:cNvSpPr>
            <a:spLocks noGrp="1"/>
          </p:cNvSpPr>
          <p:nvPr>
            <p:ph type="title"/>
          </p:nvPr>
        </p:nvSpPr>
        <p:spPr/>
        <p:txBody>
          <a:bodyPr/>
          <a:lstStyle/>
          <a:p>
            <a:r>
              <a:rPr lang="en-US" dirty="0"/>
              <a:t>Goal: is Greg </a:t>
            </a:r>
            <a:r>
              <a:rPr lang="en-US" dirty="0" err="1"/>
              <a:t>Schardt</a:t>
            </a:r>
            <a:r>
              <a:rPr lang="en-US" dirty="0"/>
              <a:t> a hacker?</a:t>
            </a:r>
          </a:p>
        </p:txBody>
      </p:sp>
      <p:sp>
        <p:nvSpPr>
          <p:cNvPr id="3" name="Content Placeholder 2">
            <a:extLst>
              <a:ext uri="{FF2B5EF4-FFF2-40B4-BE49-F238E27FC236}">
                <a16:creationId xmlns:a16="http://schemas.microsoft.com/office/drawing/2014/main" id="{9A7F2177-C535-466A-B3C8-647A65F8379E}"/>
              </a:ext>
            </a:extLst>
          </p:cNvPr>
          <p:cNvSpPr>
            <a:spLocks noGrp="1"/>
          </p:cNvSpPr>
          <p:nvPr>
            <p:ph idx="1"/>
          </p:nvPr>
        </p:nvSpPr>
        <p:spPr/>
        <p:txBody>
          <a:bodyPr/>
          <a:lstStyle/>
          <a:p>
            <a:r>
              <a:rPr lang="en-GB" dirty="0"/>
              <a:t>Find </a:t>
            </a:r>
          </a:p>
          <a:p>
            <a:pPr lvl="1"/>
            <a:r>
              <a:rPr lang="en-GB" dirty="0"/>
              <a:t>Any hacking software if there are any</a:t>
            </a:r>
          </a:p>
          <a:p>
            <a:pPr lvl="1"/>
            <a:r>
              <a:rPr lang="en-GB" dirty="0"/>
              <a:t>Usage of evidence software </a:t>
            </a:r>
          </a:p>
          <a:p>
            <a:pPr lvl="1"/>
            <a:r>
              <a:rPr lang="en-GB" dirty="0"/>
              <a:t>Any data that might have been generated. </a:t>
            </a:r>
          </a:p>
          <a:p>
            <a:pPr lvl="2"/>
            <a:r>
              <a:rPr lang="en-GB" dirty="0"/>
              <a:t>intercepted internet traffic, credit card numbers, usernames &amp; passwords</a:t>
            </a:r>
          </a:p>
          <a:p>
            <a:r>
              <a:rPr lang="en-GB" dirty="0"/>
              <a:t>Attempt to tie the computer to the suspect.</a:t>
            </a:r>
          </a:p>
          <a:p>
            <a:endParaRPr lang="en-US" dirty="0"/>
          </a:p>
        </p:txBody>
      </p:sp>
    </p:spTree>
    <p:extLst>
      <p:ext uri="{BB962C8B-B14F-4D97-AF65-F5344CB8AC3E}">
        <p14:creationId xmlns:p14="http://schemas.microsoft.com/office/powerpoint/2010/main" val="298974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77262-A618-4F2E-BBB1-2E13D5B22015}"/>
              </a:ext>
            </a:extLst>
          </p:cNvPr>
          <p:cNvSpPr>
            <a:spLocks noGrp="1"/>
          </p:cNvSpPr>
          <p:nvPr>
            <p:ph type="title"/>
          </p:nvPr>
        </p:nvSpPr>
        <p:spPr/>
        <p:txBody>
          <a:bodyPr>
            <a:normAutofit fontScale="90000"/>
          </a:bodyPr>
          <a:lstStyle/>
          <a:p>
            <a:r>
              <a:rPr lang="en-GB" dirty="0"/>
              <a:t>14. This same file reports the IP address and MAC address of the computer. What are they?</a:t>
            </a:r>
            <a:endParaRPr lang="en-US" dirty="0"/>
          </a:p>
        </p:txBody>
      </p:sp>
      <p:sp>
        <p:nvSpPr>
          <p:cNvPr id="5" name="Content Placeholder 4">
            <a:extLst>
              <a:ext uri="{FF2B5EF4-FFF2-40B4-BE49-F238E27FC236}">
                <a16:creationId xmlns:a16="http://schemas.microsoft.com/office/drawing/2014/main" id="{A54AA9C2-53A9-4795-A649-9483443B0CFB}"/>
              </a:ext>
            </a:extLst>
          </p:cNvPr>
          <p:cNvSpPr>
            <a:spLocks noGrp="1"/>
          </p:cNvSpPr>
          <p:nvPr>
            <p:ph idx="1"/>
          </p:nvPr>
        </p:nvSpPr>
        <p:spPr/>
        <p:txBody>
          <a:bodyPr/>
          <a:lstStyle/>
          <a:p>
            <a:r>
              <a:rPr lang="en-US" dirty="0"/>
              <a:t>list all files contain IP address </a:t>
            </a:r>
          </a:p>
          <a:p>
            <a:r>
              <a:rPr lang="en-US" dirty="0"/>
              <a:t>list all files contain MAC address </a:t>
            </a:r>
          </a:p>
          <a:p>
            <a:r>
              <a:rPr lang="en-US" dirty="0"/>
              <a:t>Find intersection of two files</a:t>
            </a:r>
          </a:p>
          <a:p>
            <a:endParaRPr lang="en-US" dirty="0"/>
          </a:p>
        </p:txBody>
      </p:sp>
    </p:spTree>
    <p:extLst>
      <p:ext uri="{BB962C8B-B14F-4D97-AF65-F5344CB8AC3E}">
        <p14:creationId xmlns:p14="http://schemas.microsoft.com/office/powerpoint/2010/main" val="1660637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D1C7DC-3239-40CC-A8EE-43B917769061}"/>
              </a:ext>
            </a:extLst>
          </p:cNvPr>
          <p:cNvPicPr>
            <a:picLocks noChangeAspect="1"/>
          </p:cNvPicPr>
          <p:nvPr/>
        </p:nvPicPr>
        <p:blipFill>
          <a:blip r:embed="rId3"/>
          <a:stretch>
            <a:fillRect/>
          </a:stretch>
        </p:blipFill>
        <p:spPr>
          <a:xfrm>
            <a:off x="536728" y="2135727"/>
            <a:ext cx="11118544" cy="3665538"/>
          </a:xfrm>
          <a:prstGeom prst="rect">
            <a:avLst/>
          </a:prstGeom>
        </p:spPr>
      </p:pic>
      <p:sp>
        <p:nvSpPr>
          <p:cNvPr id="7" name="TextBox 6">
            <a:extLst>
              <a:ext uri="{FF2B5EF4-FFF2-40B4-BE49-F238E27FC236}">
                <a16:creationId xmlns:a16="http://schemas.microsoft.com/office/drawing/2014/main" id="{9940C10A-27D0-4255-ABE8-849A1FDC144F}"/>
              </a:ext>
            </a:extLst>
          </p:cNvPr>
          <p:cNvSpPr txBox="1"/>
          <p:nvPr/>
        </p:nvSpPr>
        <p:spPr>
          <a:xfrm>
            <a:off x="4626864" y="881427"/>
            <a:ext cx="6464808" cy="1107996"/>
          </a:xfrm>
          <a:prstGeom prst="rect">
            <a:avLst/>
          </a:prstGeom>
          <a:noFill/>
        </p:spPr>
        <p:txBody>
          <a:bodyPr wrap="square">
            <a:spAutoFit/>
          </a:bodyPr>
          <a:lstStyle/>
          <a:p>
            <a:r>
              <a:rPr lang="en-GB" sz="1600" dirty="0" err="1">
                <a:solidFill>
                  <a:srgbClr val="FF0000"/>
                </a:solidFill>
                <a:latin typeface="GungsuhChe" panose="02030609000101010101" pitchFamily="49" charset="-127"/>
                <a:ea typeface="GungsuhChe" panose="02030609000101010101" pitchFamily="49" charset="-127"/>
              </a:rPr>
              <a:t>egrep</a:t>
            </a:r>
            <a:r>
              <a:rPr lang="en-GB" sz="1600" dirty="0">
                <a:latin typeface="GungsuhChe" panose="02030609000101010101" pitchFamily="49" charset="-127"/>
                <a:ea typeface="GungsuhChe" panose="02030609000101010101" pitchFamily="49" charset="-127"/>
              </a:rPr>
              <a:t> or </a:t>
            </a:r>
            <a:r>
              <a:rPr lang="en-GB" sz="1600" dirty="0">
                <a:solidFill>
                  <a:srgbClr val="FF0000"/>
                </a:solidFill>
                <a:latin typeface="GungsuhChe" panose="02030609000101010101" pitchFamily="49" charset="-127"/>
                <a:ea typeface="GungsuhChe" panose="02030609000101010101" pitchFamily="49" charset="-127"/>
              </a:rPr>
              <a:t>grep –E</a:t>
            </a:r>
            <a:r>
              <a:rPr lang="en-GB" sz="1600" dirty="0">
                <a:latin typeface="GungsuhChe" panose="02030609000101010101" pitchFamily="49" charset="-127"/>
                <a:ea typeface="GungsuhChe" panose="02030609000101010101" pitchFamily="49" charset="-127"/>
              </a:rPr>
              <a:t>: Run grep with extended regular expressions.</a:t>
            </a:r>
          </a:p>
          <a:p>
            <a:r>
              <a:rPr lang="en-GB" sz="1600" dirty="0">
                <a:solidFill>
                  <a:srgbClr val="FF0000"/>
                </a:solidFill>
                <a:latin typeface="GungsuhChe" panose="02030609000101010101" pitchFamily="49" charset="-127"/>
                <a:ea typeface="GungsuhChe" panose="02030609000101010101" pitchFamily="49" charset="-127"/>
              </a:rPr>
              <a:t>-r: </a:t>
            </a:r>
            <a:r>
              <a:rPr lang="en-US" sz="1600" b="0" i="0" dirty="0">
                <a:solidFill>
                  <a:srgbClr val="40424E"/>
                </a:solidFill>
                <a:effectLst/>
                <a:latin typeface="GungsuhChe" panose="02030609000101010101" pitchFamily="49" charset="-127"/>
                <a:ea typeface="GungsuhChe" panose="02030609000101010101" pitchFamily="49" charset="-127"/>
              </a:rPr>
              <a:t>Recursively search </a:t>
            </a:r>
            <a:endParaRPr lang="en-GB" sz="1600" dirty="0">
              <a:solidFill>
                <a:srgbClr val="FF0000"/>
              </a:solidFill>
              <a:latin typeface="GungsuhChe" panose="02030609000101010101" pitchFamily="49" charset="-127"/>
              <a:ea typeface="GungsuhChe" panose="02030609000101010101" pitchFamily="49" charset="-127"/>
            </a:endParaRPr>
          </a:p>
          <a:p>
            <a:r>
              <a:rPr lang="en-GB" sz="1600" dirty="0">
                <a:solidFill>
                  <a:srgbClr val="FF0000"/>
                </a:solidFill>
                <a:latin typeface="GungsuhChe" panose="02030609000101010101" pitchFamily="49" charset="-127"/>
                <a:ea typeface="GungsuhChe" panose="02030609000101010101" pitchFamily="49" charset="-127"/>
              </a:rPr>
              <a:t>I</a:t>
            </a:r>
            <a:r>
              <a:rPr lang="en-GB" sz="1600" dirty="0">
                <a:solidFill>
                  <a:srgbClr val="40424E"/>
                </a:solidFill>
                <a:latin typeface="GungsuhChe" panose="02030609000101010101" pitchFamily="49" charset="-127"/>
                <a:ea typeface="GungsuhChe" panose="02030609000101010101" pitchFamily="49" charset="-127"/>
              </a:rPr>
              <a:t>: ignore binary file</a:t>
            </a:r>
          </a:p>
          <a:p>
            <a:r>
              <a:rPr lang="en-GB" sz="1600" dirty="0">
                <a:solidFill>
                  <a:srgbClr val="FF0000"/>
                </a:solidFill>
                <a:latin typeface="GungsuhChe" panose="02030609000101010101" pitchFamily="49" charset="-127"/>
                <a:ea typeface="GungsuhChe" panose="02030609000101010101" pitchFamily="49" charset="-127"/>
              </a:rPr>
              <a:t>l</a:t>
            </a:r>
            <a:r>
              <a:rPr lang="en-GB" sz="1600" dirty="0">
                <a:solidFill>
                  <a:srgbClr val="40424E"/>
                </a:solidFill>
                <a:latin typeface="GungsuhChe" panose="02030609000101010101" pitchFamily="49" charset="-127"/>
                <a:ea typeface="GungsuhChe" panose="02030609000101010101" pitchFamily="49" charset="-127"/>
              </a:rPr>
              <a:t>: only list file name</a:t>
            </a:r>
            <a:endParaRPr lang="en-US" sz="1600" dirty="0">
              <a:solidFill>
                <a:srgbClr val="40424E"/>
              </a:solidFill>
              <a:latin typeface="GungsuhChe" panose="02030609000101010101" pitchFamily="49" charset="-127"/>
              <a:ea typeface="GungsuhChe" panose="02030609000101010101" pitchFamily="49" charset="-127"/>
            </a:endParaRPr>
          </a:p>
        </p:txBody>
      </p:sp>
      <p:sp>
        <p:nvSpPr>
          <p:cNvPr id="10" name="TextBox 9">
            <a:extLst>
              <a:ext uri="{FF2B5EF4-FFF2-40B4-BE49-F238E27FC236}">
                <a16:creationId xmlns:a16="http://schemas.microsoft.com/office/drawing/2014/main" id="{665BB56A-ED22-4750-9CF3-404C81CFF845}"/>
              </a:ext>
            </a:extLst>
          </p:cNvPr>
          <p:cNvSpPr txBox="1"/>
          <p:nvPr/>
        </p:nvSpPr>
        <p:spPr>
          <a:xfrm>
            <a:off x="6707124" y="3895344"/>
            <a:ext cx="4732020" cy="1077218"/>
          </a:xfrm>
          <a:prstGeom prst="rect">
            <a:avLst/>
          </a:prstGeom>
          <a:solidFill>
            <a:schemeClr val="accent4">
              <a:lumMod val="20000"/>
              <a:lumOff val="80000"/>
            </a:schemeClr>
          </a:solidFill>
        </p:spPr>
        <p:txBody>
          <a:bodyPr wrap="square">
            <a:spAutoFit/>
          </a:bodyPr>
          <a:lstStyle/>
          <a:p>
            <a:r>
              <a:rPr lang="en-GB" sz="1600" dirty="0">
                <a:solidFill>
                  <a:srgbClr val="FF0000"/>
                </a:solidFill>
              </a:rPr>
              <a:t>\b</a:t>
            </a:r>
            <a:r>
              <a:rPr lang="en-GB" sz="1600" dirty="0"/>
              <a:t>: Match either the beginning or end of a word.</a:t>
            </a:r>
          </a:p>
          <a:p>
            <a:r>
              <a:rPr lang="en-GB" sz="1600" dirty="0">
                <a:solidFill>
                  <a:srgbClr val="FF0000"/>
                </a:solidFill>
              </a:rPr>
              <a:t>[^]</a:t>
            </a:r>
            <a:r>
              <a:rPr lang="en-GB" sz="1600" dirty="0"/>
              <a:t>: match anything except the characters within a bracket by beginning the list of characters within the brackets with a </a:t>
            </a:r>
            <a:r>
              <a:rPr lang="en-GB" sz="1600" dirty="0">
                <a:solidFill>
                  <a:srgbClr val="FF0000"/>
                </a:solidFill>
              </a:rPr>
              <a:t>^</a:t>
            </a:r>
            <a:r>
              <a:rPr lang="en-GB" sz="1600" dirty="0"/>
              <a:t> character.</a:t>
            </a:r>
            <a:endParaRPr lang="en-US" sz="1600" dirty="0"/>
          </a:p>
        </p:txBody>
      </p:sp>
    </p:spTree>
    <p:extLst>
      <p:ext uri="{BB962C8B-B14F-4D97-AF65-F5344CB8AC3E}">
        <p14:creationId xmlns:p14="http://schemas.microsoft.com/office/powerpoint/2010/main" val="2813356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B3A443-DBD7-42F9-A8B9-E22A341F19CE}"/>
              </a:ext>
            </a:extLst>
          </p:cNvPr>
          <p:cNvPicPr>
            <a:picLocks noChangeAspect="1"/>
          </p:cNvPicPr>
          <p:nvPr/>
        </p:nvPicPr>
        <p:blipFill>
          <a:blip r:embed="rId3"/>
          <a:stretch>
            <a:fillRect/>
          </a:stretch>
        </p:blipFill>
        <p:spPr>
          <a:xfrm>
            <a:off x="917761" y="2072522"/>
            <a:ext cx="10356477" cy="2712955"/>
          </a:xfrm>
          <a:prstGeom prst="rect">
            <a:avLst/>
          </a:prstGeom>
        </p:spPr>
      </p:pic>
      <p:sp>
        <p:nvSpPr>
          <p:cNvPr id="4" name="TextBox 3">
            <a:extLst>
              <a:ext uri="{FF2B5EF4-FFF2-40B4-BE49-F238E27FC236}">
                <a16:creationId xmlns:a16="http://schemas.microsoft.com/office/drawing/2014/main" id="{33AC2342-9D27-4692-A53A-F4C61E9FFD32}"/>
              </a:ext>
            </a:extLst>
          </p:cNvPr>
          <p:cNvSpPr txBox="1"/>
          <p:nvPr/>
        </p:nvSpPr>
        <p:spPr>
          <a:xfrm>
            <a:off x="917761" y="1703190"/>
            <a:ext cx="5178239" cy="369332"/>
          </a:xfrm>
          <a:prstGeom prst="rect">
            <a:avLst/>
          </a:prstGeom>
          <a:solidFill>
            <a:srgbClr val="FFC000"/>
          </a:solidFill>
        </p:spPr>
        <p:txBody>
          <a:bodyPr wrap="square" rtlCol="0">
            <a:spAutoFit/>
          </a:bodyPr>
          <a:lstStyle/>
          <a:p>
            <a:r>
              <a:rPr lang="en-US" dirty="0"/>
              <a:t>Verify irunin.ini has both IP and MAC addresses</a:t>
            </a:r>
          </a:p>
        </p:txBody>
      </p:sp>
    </p:spTree>
    <p:extLst>
      <p:ext uri="{BB962C8B-B14F-4D97-AF65-F5344CB8AC3E}">
        <p14:creationId xmlns:p14="http://schemas.microsoft.com/office/powerpoint/2010/main" val="454988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3ED8D-DA83-4E6F-B859-C0E52507E07A}"/>
              </a:ext>
            </a:extLst>
          </p:cNvPr>
          <p:cNvSpPr>
            <a:spLocks noGrp="1"/>
          </p:cNvSpPr>
          <p:nvPr>
            <p:ph type="title"/>
          </p:nvPr>
        </p:nvSpPr>
        <p:spPr/>
        <p:txBody>
          <a:bodyPr/>
          <a:lstStyle/>
          <a:p>
            <a:r>
              <a:rPr lang="en-GB" dirty="0"/>
              <a:t>15. Which NIC card was used during the installation and set-up for LOOK@LAN?</a:t>
            </a:r>
            <a:endParaRPr lang="en-US" dirty="0"/>
          </a:p>
        </p:txBody>
      </p:sp>
      <p:sp>
        <p:nvSpPr>
          <p:cNvPr id="3" name="Content Placeholder 2">
            <a:extLst>
              <a:ext uri="{FF2B5EF4-FFF2-40B4-BE49-F238E27FC236}">
                <a16:creationId xmlns:a16="http://schemas.microsoft.com/office/drawing/2014/main" id="{D001902B-1B48-4E0F-8E46-C85E824FE13B}"/>
              </a:ext>
            </a:extLst>
          </p:cNvPr>
          <p:cNvSpPr>
            <a:spLocks noGrp="1"/>
          </p:cNvSpPr>
          <p:nvPr>
            <p:ph idx="1"/>
          </p:nvPr>
        </p:nvSpPr>
        <p:spPr/>
        <p:txBody>
          <a:bodyPr/>
          <a:lstStyle/>
          <a:p>
            <a:r>
              <a:rPr lang="en-GB" dirty="0"/>
              <a:t>MAC addresses are primarily assigned by device manufacturers</a:t>
            </a:r>
          </a:p>
          <a:p>
            <a:pPr lvl="1"/>
            <a:r>
              <a:rPr lang="en-GB" dirty="0"/>
              <a:t>Often referred to as the burned-in address.</a:t>
            </a:r>
            <a:endParaRPr lang="en-US" dirty="0"/>
          </a:p>
          <a:p>
            <a:r>
              <a:rPr lang="en-GB" dirty="0"/>
              <a:t>The IEEE assigns manufacturers the numbers, called organizationally unique identifiers (6 Hex). </a:t>
            </a:r>
          </a:p>
          <a:p>
            <a:pPr lvl="1"/>
            <a:r>
              <a:rPr lang="en-GB" dirty="0"/>
              <a:t>The remaining bits of each MAC address act as a serial number, assigned to a NIC when it is made. </a:t>
            </a:r>
            <a:endParaRPr lang="en-US" dirty="0"/>
          </a:p>
        </p:txBody>
      </p:sp>
    </p:spTree>
    <p:extLst>
      <p:ext uri="{BB962C8B-B14F-4D97-AF65-F5344CB8AC3E}">
        <p14:creationId xmlns:p14="http://schemas.microsoft.com/office/powerpoint/2010/main" val="1361875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F7634D-9DD1-4216-87D9-319DB8104ADC}"/>
              </a:ext>
            </a:extLst>
          </p:cNvPr>
          <p:cNvPicPr>
            <a:picLocks noChangeAspect="1"/>
          </p:cNvPicPr>
          <p:nvPr/>
        </p:nvPicPr>
        <p:blipFill>
          <a:blip r:embed="rId2"/>
          <a:stretch>
            <a:fillRect/>
          </a:stretch>
        </p:blipFill>
        <p:spPr>
          <a:xfrm>
            <a:off x="1561937" y="1062042"/>
            <a:ext cx="6836990" cy="506443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8BAE04E8-7E3A-46AF-BDDC-5A3E5C0532C8}"/>
              </a:ext>
            </a:extLst>
          </p:cNvPr>
          <p:cNvSpPr txBox="1"/>
          <p:nvPr/>
        </p:nvSpPr>
        <p:spPr>
          <a:xfrm>
            <a:off x="1674751" y="523995"/>
            <a:ext cx="6177914" cy="369332"/>
          </a:xfrm>
          <a:prstGeom prst="rect">
            <a:avLst/>
          </a:prstGeom>
          <a:noFill/>
        </p:spPr>
        <p:txBody>
          <a:bodyPr wrap="square">
            <a:spAutoFit/>
          </a:bodyPr>
          <a:lstStyle/>
          <a:p>
            <a:r>
              <a:rPr lang="en-US" dirty="0"/>
              <a:t>https://www.adminsub.net/mac-address-finder/XIRCOM</a:t>
            </a:r>
          </a:p>
        </p:txBody>
      </p:sp>
      <p:pic>
        <p:nvPicPr>
          <p:cNvPr id="9" name="Picture 8">
            <a:extLst>
              <a:ext uri="{FF2B5EF4-FFF2-40B4-BE49-F238E27FC236}">
                <a16:creationId xmlns:a16="http://schemas.microsoft.com/office/drawing/2014/main" id="{FB9A16D1-0EA6-43F4-B2DF-81A690137857}"/>
              </a:ext>
            </a:extLst>
          </p:cNvPr>
          <p:cNvPicPr>
            <a:picLocks noChangeAspect="1"/>
          </p:cNvPicPr>
          <p:nvPr/>
        </p:nvPicPr>
        <p:blipFill>
          <a:blip r:embed="rId3"/>
          <a:stretch>
            <a:fillRect/>
          </a:stretch>
        </p:blipFill>
        <p:spPr>
          <a:xfrm>
            <a:off x="5429896" y="5284452"/>
            <a:ext cx="2667231" cy="403895"/>
          </a:xfrm>
          <a:prstGeom prst="rect">
            <a:avLst/>
          </a:prstGeom>
        </p:spPr>
      </p:pic>
      <p:sp>
        <p:nvSpPr>
          <p:cNvPr id="11" name="TextBox 10">
            <a:extLst>
              <a:ext uri="{FF2B5EF4-FFF2-40B4-BE49-F238E27FC236}">
                <a16:creationId xmlns:a16="http://schemas.microsoft.com/office/drawing/2014/main" id="{CF847E5C-EA64-4870-931B-7FDC816ABB3B}"/>
              </a:ext>
            </a:extLst>
          </p:cNvPr>
          <p:cNvSpPr txBox="1"/>
          <p:nvPr/>
        </p:nvSpPr>
        <p:spPr>
          <a:xfrm>
            <a:off x="6917436" y="5871445"/>
            <a:ext cx="4238244" cy="646331"/>
          </a:xfrm>
          <a:prstGeom prst="rect">
            <a:avLst/>
          </a:prstGeom>
          <a:solidFill>
            <a:schemeClr val="accent4">
              <a:lumMod val="20000"/>
              <a:lumOff val="80000"/>
            </a:schemeClr>
          </a:solidFill>
        </p:spPr>
        <p:txBody>
          <a:bodyPr wrap="square">
            <a:spAutoFit/>
          </a:bodyPr>
          <a:lstStyle/>
          <a:p>
            <a:r>
              <a:rPr lang="en-GB" dirty="0"/>
              <a:t>It proves that the XIRCOM was used during the installation and set-up for LOOK@LAN.</a:t>
            </a:r>
            <a:endParaRPr lang="en-US" dirty="0"/>
          </a:p>
        </p:txBody>
      </p:sp>
    </p:spTree>
    <p:extLst>
      <p:ext uri="{BB962C8B-B14F-4D97-AF65-F5344CB8AC3E}">
        <p14:creationId xmlns:p14="http://schemas.microsoft.com/office/powerpoint/2010/main" val="1082077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0BC5-648C-41AD-AACA-4CCFD1271FF5}"/>
              </a:ext>
            </a:extLst>
          </p:cNvPr>
          <p:cNvSpPr>
            <a:spLocks noGrp="1"/>
          </p:cNvSpPr>
          <p:nvPr>
            <p:ph type="title"/>
          </p:nvPr>
        </p:nvSpPr>
        <p:spPr/>
        <p:txBody>
          <a:bodyPr/>
          <a:lstStyle/>
          <a:p>
            <a:r>
              <a:rPr lang="en-GB" dirty="0"/>
              <a:t>16. Find 6 installed programs that may be used for hacking.</a:t>
            </a:r>
            <a:endParaRPr lang="en-US" dirty="0"/>
          </a:p>
        </p:txBody>
      </p:sp>
      <p:pic>
        <p:nvPicPr>
          <p:cNvPr id="4" name="Picture 3">
            <a:extLst>
              <a:ext uri="{FF2B5EF4-FFF2-40B4-BE49-F238E27FC236}">
                <a16:creationId xmlns:a16="http://schemas.microsoft.com/office/drawing/2014/main" id="{8E96E5E9-11B6-410A-BE23-BD7A82D82B33}"/>
              </a:ext>
            </a:extLst>
          </p:cNvPr>
          <p:cNvPicPr>
            <a:picLocks noChangeAspect="1"/>
          </p:cNvPicPr>
          <p:nvPr/>
        </p:nvPicPr>
        <p:blipFill>
          <a:blip r:embed="rId3"/>
          <a:stretch>
            <a:fillRect/>
          </a:stretch>
        </p:blipFill>
        <p:spPr>
          <a:xfrm>
            <a:off x="1094203" y="1690688"/>
            <a:ext cx="3891939" cy="4640580"/>
          </a:xfrm>
          <a:prstGeom prst="rect">
            <a:avLst/>
          </a:prstGeom>
        </p:spPr>
      </p:pic>
      <p:pic>
        <p:nvPicPr>
          <p:cNvPr id="8" name="Picture 7">
            <a:extLst>
              <a:ext uri="{FF2B5EF4-FFF2-40B4-BE49-F238E27FC236}">
                <a16:creationId xmlns:a16="http://schemas.microsoft.com/office/drawing/2014/main" id="{95368697-5B76-4E63-8130-9FEDE618E9D0}"/>
              </a:ext>
            </a:extLst>
          </p:cNvPr>
          <p:cNvPicPr>
            <a:picLocks noChangeAspect="1"/>
          </p:cNvPicPr>
          <p:nvPr/>
        </p:nvPicPr>
        <p:blipFill>
          <a:blip r:embed="rId4"/>
          <a:stretch>
            <a:fillRect/>
          </a:stretch>
        </p:blipFill>
        <p:spPr>
          <a:xfrm>
            <a:off x="6217488" y="2010729"/>
            <a:ext cx="3904966" cy="3830002"/>
          </a:xfrm>
          <a:prstGeom prst="rect">
            <a:avLst/>
          </a:prstGeom>
        </p:spPr>
      </p:pic>
    </p:spTree>
    <p:extLst>
      <p:ext uri="{BB962C8B-B14F-4D97-AF65-F5344CB8AC3E}">
        <p14:creationId xmlns:p14="http://schemas.microsoft.com/office/powerpoint/2010/main" val="1901839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E991E1-6369-414C-B47F-30C34764CF44}"/>
              </a:ext>
            </a:extLst>
          </p:cNvPr>
          <p:cNvSpPr>
            <a:spLocks noGrp="1"/>
          </p:cNvSpPr>
          <p:nvPr>
            <p:ph type="title"/>
          </p:nvPr>
        </p:nvSpPr>
        <p:spPr/>
        <p:txBody>
          <a:bodyPr/>
          <a:lstStyle/>
          <a:p>
            <a:r>
              <a:rPr lang="en-US" dirty="0"/>
              <a:t>Hacking Programs Explained</a:t>
            </a:r>
          </a:p>
        </p:txBody>
      </p:sp>
      <p:sp>
        <p:nvSpPr>
          <p:cNvPr id="4" name="Content Placeholder 3">
            <a:extLst>
              <a:ext uri="{FF2B5EF4-FFF2-40B4-BE49-F238E27FC236}">
                <a16:creationId xmlns:a16="http://schemas.microsoft.com/office/drawing/2014/main" id="{EF37EF6E-C4F9-448F-BADC-0E368955265B}"/>
              </a:ext>
            </a:extLst>
          </p:cNvPr>
          <p:cNvSpPr>
            <a:spLocks noGrp="1"/>
          </p:cNvSpPr>
          <p:nvPr>
            <p:ph idx="1"/>
          </p:nvPr>
        </p:nvSpPr>
        <p:spPr/>
        <p:txBody>
          <a:bodyPr>
            <a:normAutofit fontScale="62500" lnSpcReduction="20000"/>
          </a:bodyPr>
          <a:lstStyle/>
          <a:p>
            <a:r>
              <a:rPr lang="en-GB" dirty="0"/>
              <a:t>Ethereal: “Ethereal is a sniffer, an application that can capture all packets sent through a network to then interpret them and see what tasks are being carried out on the network.”</a:t>
            </a:r>
          </a:p>
          <a:p>
            <a:r>
              <a:rPr lang="en-GB" dirty="0"/>
              <a:t>Network Stumbler: “Network stumbler is a </a:t>
            </a:r>
            <a:r>
              <a:rPr lang="en-GB" dirty="0" err="1"/>
              <a:t>wifi</a:t>
            </a:r>
            <a:r>
              <a:rPr lang="en-GB" dirty="0"/>
              <a:t> scanner and monitor tool for windows, it allows you to detect WLANs using 802.11a, 802.11b and 802.11g wireless cards.”</a:t>
            </a:r>
          </a:p>
          <a:p>
            <a:r>
              <a:rPr lang="en-GB" dirty="0" err="1"/>
              <a:t>WinPcap</a:t>
            </a:r>
            <a:r>
              <a:rPr lang="en-GB" dirty="0"/>
              <a:t>: “Enables applications to send and receive raw network packets to/from network cards. Receiving raw network packets is also known as packet capturing, therefore the name "Windows Packet capture library".</a:t>
            </a:r>
          </a:p>
          <a:p>
            <a:r>
              <a:rPr lang="en-GB" dirty="0"/>
              <a:t>123 Write All Stored: Password Cracker.  “A Password Cracker program is used to decrypt a password or password file. Some Password Crackers programmatically try different passwords while others use brute force logging in with passwords word lists.”</a:t>
            </a:r>
          </a:p>
          <a:p>
            <a:r>
              <a:rPr lang="en-GB" dirty="0"/>
              <a:t>Anonymizer Bar 2.0: “The Anonymizer toolbar plug-in hosts seven tools that basically switch your originating Web address to the Anonymizer proxy server, thus concealing your identity.”</a:t>
            </a:r>
          </a:p>
          <a:p>
            <a:r>
              <a:rPr lang="en-GB" dirty="0"/>
              <a:t>Cain and Abel: “The Cain &amp; Abel program is designed to crack passwords in the most difficult situations.  Capable of detecting passwords hidden by "asterisks. [Gives user] access to a sniffer - a network traffic </a:t>
            </a:r>
            <a:r>
              <a:rPr lang="en-GB" dirty="0" err="1"/>
              <a:t>analyzer</a:t>
            </a:r>
            <a:r>
              <a:rPr lang="en-GB" dirty="0"/>
              <a:t>, the purpose of which is to intercept valuable information transmitted over the network.”</a:t>
            </a:r>
          </a:p>
          <a:p>
            <a:r>
              <a:rPr lang="en-GB" dirty="0" err="1"/>
              <a:t>CuteFTP</a:t>
            </a:r>
            <a:r>
              <a:rPr lang="en-GB" dirty="0"/>
              <a:t>:  “Allows you to transfer files from your PC to another PC or a server in an easy way, just </a:t>
            </a:r>
            <a:r>
              <a:rPr lang="en-GB" dirty="0" err="1"/>
              <a:t>drag&amp;drop</a:t>
            </a:r>
            <a:r>
              <a:rPr lang="en-GB" dirty="0"/>
              <a:t> and see how they are transferred.”</a:t>
            </a:r>
          </a:p>
        </p:txBody>
      </p:sp>
    </p:spTree>
    <p:extLst>
      <p:ext uri="{BB962C8B-B14F-4D97-AF65-F5344CB8AC3E}">
        <p14:creationId xmlns:p14="http://schemas.microsoft.com/office/powerpoint/2010/main" val="3644860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18581-165C-40EB-A75B-ABBA89D957FA}"/>
              </a:ext>
            </a:extLst>
          </p:cNvPr>
          <p:cNvSpPr>
            <a:spLocks noGrp="1"/>
          </p:cNvSpPr>
          <p:nvPr>
            <p:ph type="title"/>
          </p:nvPr>
        </p:nvSpPr>
        <p:spPr/>
        <p:txBody>
          <a:bodyPr/>
          <a:lstStyle/>
          <a:p>
            <a:r>
              <a:rPr lang="en-GB" dirty="0"/>
              <a:t>17. What is the SMTP email address for Mr. Evil?</a:t>
            </a:r>
            <a:endParaRPr lang="en-US" dirty="0"/>
          </a:p>
        </p:txBody>
      </p:sp>
      <p:sp>
        <p:nvSpPr>
          <p:cNvPr id="3" name="Content Placeholder 2">
            <a:extLst>
              <a:ext uri="{FF2B5EF4-FFF2-40B4-BE49-F238E27FC236}">
                <a16:creationId xmlns:a16="http://schemas.microsoft.com/office/drawing/2014/main" id="{A753A0DF-1258-4DD0-9BFC-4F35F79A8B25}"/>
              </a:ext>
            </a:extLst>
          </p:cNvPr>
          <p:cNvSpPr>
            <a:spLocks noGrp="1"/>
          </p:cNvSpPr>
          <p:nvPr>
            <p:ph idx="1"/>
          </p:nvPr>
        </p:nvSpPr>
        <p:spPr/>
        <p:txBody>
          <a:bodyPr>
            <a:normAutofit fontScale="92500" lnSpcReduction="10000"/>
          </a:bodyPr>
          <a:lstStyle/>
          <a:p>
            <a:r>
              <a:rPr lang="en-GB" dirty="0">
                <a:solidFill>
                  <a:srgbClr val="FF0000"/>
                </a:solidFill>
              </a:rPr>
              <a:t>NTUSER</a:t>
            </a:r>
            <a:r>
              <a:rPr lang="en-GB" dirty="0"/>
              <a:t>.</a:t>
            </a:r>
            <a:r>
              <a:rPr lang="en-GB" dirty="0">
                <a:solidFill>
                  <a:srgbClr val="FF0000"/>
                </a:solidFill>
              </a:rPr>
              <a:t>DAT</a:t>
            </a:r>
            <a:r>
              <a:rPr lang="en-GB" dirty="0"/>
              <a:t> Contains Your </a:t>
            </a:r>
            <a:r>
              <a:rPr lang="en-GB" dirty="0">
                <a:solidFill>
                  <a:srgbClr val="FF0000"/>
                </a:solidFill>
              </a:rPr>
              <a:t>User Profile Settings</a:t>
            </a:r>
          </a:p>
          <a:p>
            <a:r>
              <a:rPr lang="en-GB" dirty="0"/>
              <a:t>Every time you make a change to the look and </a:t>
            </a:r>
            <a:r>
              <a:rPr lang="en-GB" dirty="0" err="1"/>
              <a:t>behavior</a:t>
            </a:r>
            <a:r>
              <a:rPr lang="en-GB" dirty="0"/>
              <a:t> of Windows and installed programs, Windows needs to remember your preferences the next time it loads.</a:t>
            </a:r>
          </a:p>
          <a:p>
            <a:pPr lvl="1"/>
            <a:r>
              <a:rPr lang="en-GB" dirty="0"/>
              <a:t>whether that’s your desktop background, monitor resolution, or even which printer is the default, </a:t>
            </a:r>
          </a:p>
          <a:p>
            <a:r>
              <a:rPr lang="en-GB" dirty="0"/>
              <a:t>Windows accomplishes this by first storing that information to the </a:t>
            </a:r>
            <a:r>
              <a:rPr lang="en-GB" dirty="0">
                <a:solidFill>
                  <a:srgbClr val="FF0000"/>
                </a:solidFill>
              </a:rPr>
              <a:t>HKEY_CURRENT_USER </a:t>
            </a:r>
            <a:r>
              <a:rPr lang="en-GB" dirty="0"/>
              <a:t>hive. </a:t>
            </a:r>
          </a:p>
          <a:p>
            <a:pPr lvl="1"/>
            <a:r>
              <a:rPr lang="en-GB" dirty="0"/>
              <a:t>Then when you sign out or shut down, Windows saves that information to the NTUSER.DAT file. </a:t>
            </a:r>
          </a:p>
          <a:p>
            <a:pPr lvl="1"/>
            <a:r>
              <a:rPr lang="en-GB" dirty="0"/>
              <a:t>The next time you sign in, Windows will load NTUSER.DAT to memory, and all your preferences load to the Registry again. </a:t>
            </a:r>
            <a:endParaRPr lang="en-US" dirty="0"/>
          </a:p>
        </p:txBody>
      </p:sp>
    </p:spTree>
    <p:extLst>
      <p:ext uri="{BB962C8B-B14F-4D97-AF65-F5344CB8AC3E}">
        <p14:creationId xmlns:p14="http://schemas.microsoft.com/office/powerpoint/2010/main" val="2796062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9C796C-66D4-4ABA-84C5-7030425E2B41}"/>
              </a:ext>
            </a:extLst>
          </p:cNvPr>
          <p:cNvPicPr>
            <a:picLocks noChangeAspect="1"/>
          </p:cNvPicPr>
          <p:nvPr/>
        </p:nvPicPr>
        <p:blipFill rotWithShape="1">
          <a:blip r:embed="rId3"/>
          <a:srcRect t="11792"/>
          <a:stretch/>
        </p:blipFill>
        <p:spPr>
          <a:xfrm>
            <a:off x="2879175" y="3569800"/>
            <a:ext cx="8788569" cy="2325674"/>
          </a:xfrm>
          <a:prstGeom prst="rect">
            <a:avLst/>
          </a:prstGeom>
        </p:spPr>
      </p:pic>
      <p:pic>
        <p:nvPicPr>
          <p:cNvPr id="8" name="Picture 7">
            <a:extLst>
              <a:ext uri="{FF2B5EF4-FFF2-40B4-BE49-F238E27FC236}">
                <a16:creationId xmlns:a16="http://schemas.microsoft.com/office/drawing/2014/main" id="{902F806B-5257-48F9-AD64-DCE943A7FED1}"/>
              </a:ext>
            </a:extLst>
          </p:cNvPr>
          <p:cNvPicPr>
            <a:picLocks noChangeAspect="1"/>
          </p:cNvPicPr>
          <p:nvPr/>
        </p:nvPicPr>
        <p:blipFill>
          <a:blip r:embed="rId4"/>
          <a:stretch>
            <a:fillRect/>
          </a:stretch>
        </p:blipFill>
        <p:spPr>
          <a:xfrm>
            <a:off x="2879175" y="648516"/>
            <a:ext cx="8185065" cy="2917591"/>
          </a:xfrm>
          <a:prstGeom prst="rect">
            <a:avLst/>
          </a:prstGeom>
        </p:spPr>
      </p:pic>
      <p:sp>
        <p:nvSpPr>
          <p:cNvPr id="9" name="TextBox 8">
            <a:extLst>
              <a:ext uri="{FF2B5EF4-FFF2-40B4-BE49-F238E27FC236}">
                <a16:creationId xmlns:a16="http://schemas.microsoft.com/office/drawing/2014/main" id="{B0B67B63-AB28-423A-B61A-BB8CAF05E833}"/>
              </a:ext>
            </a:extLst>
          </p:cNvPr>
          <p:cNvSpPr txBox="1"/>
          <p:nvPr/>
        </p:nvSpPr>
        <p:spPr>
          <a:xfrm>
            <a:off x="505096" y="962526"/>
            <a:ext cx="2374079" cy="369332"/>
          </a:xfrm>
          <a:prstGeom prst="rect">
            <a:avLst/>
          </a:prstGeom>
          <a:solidFill>
            <a:srgbClr val="FFC000"/>
          </a:solidFill>
        </p:spPr>
        <p:txBody>
          <a:bodyPr wrap="square" rtlCol="0">
            <a:spAutoFit/>
          </a:bodyPr>
          <a:lstStyle/>
          <a:p>
            <a:r>
              <a:rPr lang="en-US" dirty="0"/>
              <a:t>Search for </a:t>
            </a:r>
            <a:r>
              <a:rPr lang="en-US" dirty="0" err="1"/>
              <a:t>ntuser.data</a:t>
            </a:r>
            <a:endParaRPr lang="en-US" dirty="0"/>
          </a:p>
        </p:txBody>
      </p:sp>
      <p:sp>
        <p:nvSpPr>
          <p:cNvPr id="10" name="TextBox 9">
            <a:extLst>
              <a:ext uri="{FF2B5EF4-FFF2-40B4-BE49-F238E27FC236}">
                <a16:creationId xmlns:a16="http://schemas.microsoft.com/office/drawing/2014/main" id="{12B9E313-CB25-423C-ACDA-9100CDDFE932}"/>
              </a:ext>
            </a:extLst>
          </p:cNvPr>
          <p:cNvSpPr txBox="1"/>
          <p:nvPr/>
        </p:nvSpPr>
        <p:spPr>
          <a:xfrm>
            <a:off x="505095" y="3695451"/>
            <a:ext cx="2374079" cy="369332"/>
          </a:xfrm>
          <a:prstGeom prst="rect">
            <a:avLst/>
          </a:prstGeom>
          <a:solidFill>
            <a:srgbClr val="FFC000"/>
          </a:solidFill>
        </p:spPr>
        <p:txBody>
          <a:bodyPr wrap="square" rtlCol="0">
            <a:spAutoFit/>
          </a:bodyPr>
          <a:lstStyle/>
          <a:p>
            <a:r>
              <a:rPr lang="en-US" dirty="0"/>
              <a:t>Extract Evil </a:t>
            </a:r>
            <a:r>
              <a:rPr lang="en-US" dirty="0" err="1"/>
              <a:t>ntuser.data</a:t>
            </a:r>
            <a:endParaRPr lang="en-US" dirty="0"/>
          </a:p>
        </p:txBody>
      </p:sp>
      <p:sp>
        <p:nvSpPr>
          <p:cNvPr id="11" name="TextBox 10">
            <a:extLst>
              <a:ext uri="{FF2B5EF4-FFF2-40B4-BE49-F238E27FC236}">
                <a16:creationId xmlns:a16="http://schemas.microsoft.com/office/drawing/2014/main" id="{395D4299-7544-43A3-BF53-E3418650B40F}"/>
              </a:ext>
            </a:extLst>
          </p:cNvPr>
          <p:cNvSpPr txBox="1"/>
          <p:nvPr/>
        </p:nvSpPr>
        <p:spPr>
          <a:xfrm>
            <a:off x="505094" y="4498565"/>
            <a:ext cx="2374079" cy="646331"/>
          </a:xfrm>
          <a:prstGeom prst="rect">
            <a:avLst/>
          </a:prstGeom>
          <a:solidFill>
            <a:srgbClr val="FFC000"/>
          </a:solidFill>
        </p:spPr>
        <p:txBody>
          <a:bodyPr wrap="square" rtlCol="0">
            <a:spAutoFit/>
          </a:bodyPr>
          <a:lstStyle/>
          <a:p>
            <a:r>
              <a:rPr lang="en-US" dirty="0"/>
              <a:t>Search the email pattern</a:t>
            </a:r>
          </a:p>
        </p:txBody>
      </p:sp>
      <p:sp>
        <p:nvSpPr>
          <p:cNvPr id="15" name="TextBox 14">
            <a:extLst>
              <a:ext uri="{FF2B5EF4-FFF2-40B4-BE49-F238E27FC236}">
                <a16:creationId xmlns:a16="http://schemas.microsoft.com/office/drawing/2014/main" id="{DE402ABD-7429-40CB-A3F2-F05EF74C4A7C}"/>
              </a:ext>
            </a:extLst>
          </p:cNvPr>
          <p:cNvSpPr txBox="1"/>
          <p:nvPr/>
        </p:nvSpPr>
        <p:spPr>
          <a:xfrm>
            <a:off x="4892040" y="5286154"/>
            <a:ext cx="6172200" cy="923330"/>
          </a:xfrm>
          <a:prstGeom prst="rect">
            <a:avLst/>
          </a:prstGeom>
          <a:solidFill>
            <a:schemeClr val="accent4">
              <a:lumMod val="20000"/>
              <a:lumOff val="80000"/>
            </a:schemeClr>
          </a:solidFill>
        </p:spPr>
        <p:txBody>
          <a:bodyPr wrap="square">
            <a:spAutoFit/>
          </a:bodyPr>
          <a:lstStyle/>
          <a:p>
            <a:r>
              <a:rPr lang="en-GB" dirty="0"/>
              <a:t>The </a:t>
            </a:r>
            <a:r>
              <a:rPr lang="en-GB" dirty="0">
                <a:solidFill>
                  <a:srgbClr val="FF0000"/>
                </a:solidFill>
              </a:rPr>
              <a:t>strings</a:t>
            </a:r>
            <a:r>
              <a:rPr lang="en-GB" dirty="0"/>
              <a:t> command returns each string of printable characters in files. Its main uses are to determine the contents of and to extract text from binary files.</a:t>
            </a:r>
            <a:endParaRPr lang="en-US" dirty="0"/>
          </a:p>
        </p:txBody>
      </p:sp>
    </p:spTree>
    <p:extLst>
      <p:ext uri="{BB962C8B-B14F-4D97-AF65-F5344CB8AC3E}">
        <p14:creationId xmlns:p14="http://schemas.microsoft.com/office/powerpoint/2010/main" val="2364868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EB3AB-0835-4127-AEB1-52B2D2B81736}"/>
              </a:ext>
            </a:extLst>
          </p:cNvPr>
          <p:cNvSpPr>
            <a:spLocks noGrp="1"/>
          </p:cNvSpPr>
          <p:nvPr>
            <p:ph type="title"/>
          </p:nvPr>
        </p:nvSpPr>
        <p:spPr/>
        <p:txBody>
          <a:bodyPr/>
          <a:lstStyle/>
          <a:p>
            <a:r>
              <a:rPr lang="en-GB" dirty="0"/>
              <a:t>18. What are the NNTP (news server) settings for Mr. Evil?</a:t>
            </a:r>
            <a:endParaRPr lang="en-US" dirty="0"/>
          </a:p>
        </p:txBody>
      </p:sp>
      <p:sp>
        <p:nvSpPr>
          <p:cNvPr id="3" name="Content Placeholder 2">
            <a:extLst>
              <a:ext uri="{FF2B5EF4-FFF2-40B4-BE49-F238E27FC236}">
                <a16:creationId xmlns:a16="http://schemas.microsoft.com/office/drawing/2014/main" id="{EDE54663-BFED-45EB-A5E8-F58435CFCBC7}"/>
              </a:ext>
            </a:extLst>
          </p:cNvPr>
          <p:cNvSpPr>
            <a:spLocks noGrp="1"/>
          </p:cNvSpPr>
          <p:nvPr>
            <p:ph idx="1"/>
          </p:nvPr>
        </p:nvSpPr>
        <p:spPr/>
        <p:txBody>
          <a:bodyPr/>
          <a:lstStyle/>
          <a:p>
            <a:r>
              <a:rPr lang="en-US" dirty="0"/>
              <a:t>Understand new server</a:t>
            </a:r>
          </a:p>
          <a:p>
            <a:r>
              <a:rPr lang="en-US" dirty="0"/>
              <a:t>Find new applications installed </a:t>
            </a:r>
          </a:p>
          <a:p>
            <a:r>
              <a:rPr lang="en-US" dirty="0"/>
              <a:t>Find the application installation directory</a:t>
            </a:r>
          </a:p>
          <a:p>
            <a:r>
              <a:rPr lang="en-US" dirty="0"/>
              <a:t>Search for configuration files or key words</a:t>
            </a:r>
          </a:p>
        </p:txBody>
      </p:sp>
    </p:spTree>
    <p:extLst>
      <p:ext uri="{BB962C8B-B14F-4D97-AF65-F5344CB8AC3E}">
        <p14:creationId xmlns:p14="http://schemas.microsoft.com/office/powerpoint/2010/main" val="2448645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FE238-D4C2-467A-9742-0287AC49675E}"/>
              </a:ext>
            </a:extLst>
          </p:cNvPr>
          <p:cNvSpPr>
            <a:spLocks noGrp="1"/>
          </p:cNvSpPr>
          <p:nvPr>
            <p:ph type="title"/>
          </p:nvPr>
        </p:nvSpPr>
        <p:spPr/>
        <p:txBody>
          <a:bodyPr/>
          <a:lstStyle/>
          <a:p>
            <a:r>
              <a:rPr lang="en-US" dirty="0"/>
              <a:t>Get DD images</a:t>
            </a:r>
          </a:p>
        </p:txBody>
      </p:sp>
      <p:pic>
        <p:nvPicPr>
          <p:cNvPr id="6" name="Picture 5">
            <a:extLst>
              <a:ext uri="{FF2B5EF4-FFF2-40B4-BE49-F238E27FC236}">
                <a16:creationId xmlns:a16="http://schemas.microsoft.com/office/drawing/2014/main" id="{51F7D89B-9355-4511-99FE-7D1ADB8F92D8}"/>
              </a:ext>
            </a:extLst>
          </p:cNvPr>
          <p:cNvPicPr>
            <a:picLocks noChangeAspect="1"/>
          </p:cNvPicPr>
          <p:nvPr/>
        </p:nvPicPr>
        <p:blipFill>
          <a:blip r:embed="rId3"/>
          <a:stretch>
            <a:fillRect/>
          </a:stretch>
        </p:blipFill>
        <p:spPr>
          <a:xfrm>
            <a:off x="838199" y="1908754"/>
            <a:ext cx="9175275" cy="3574090"/>
          </a:xfrm>
          <a:prstGeom prst="rect">
            <a:avLst/>
          </a:prstGeom>
        </p:spPr>
      </p:pic>
      <p:sp>
        <p:nvSpPr>
          <p:cNvPr id="7" name="TextBox 6">
            <a:extLst>
              <a:ext uri="{FF2B5EF4-FFF2-40B4-BE49-F238E27FC236}">
                <a16:creationId xmlns:a16="http://schemas.microsoft.com/office/drawing/2014/main" id="{DE123B2A-42D1-49FB-8CCF-36A593576FC5}"/>
              </a:ext>
            </a:extLst>
          </p:cNvPr>
          <p:cNvSpPr txBox="1"/>
          <p:nvPr/>
        </p:nvSpPr>
        <p:spPr>
          <a:xfrm>
            <a:off x="838200" y="5482844"/>
            <a:ext cx="2214965" cy="369332"/>
          </a:xfrm>
          <a:prstGeom prst="rect">
            <a:avLst/>
          </a:prstGeom>
          <a:noFill/>
        </p:spPr>
        <p:txBody>
          <a:bodyPr wrap="none" rtlCol="0">
            <a:spAutoFit/>
          </a:bodyPr>
          <a:lstStyle/>
          <a:p>
            <a:r>
              <a:rPr lang="en-US" dirty="0"/>
              <a:t>repeat </a:t>
            </a:r>
            <a:r>
              <a:rPr lang="en-US" dirty="0" err="1">
                <a:solidFill>
                  <a:schemeClr val="accent6"/>
                </a:solidFill>
              </a:rPr>
              <a:t>wget</a:t>
            </a:r>
            <a:r>
              <a:rPr lang="en-US" dirty="0"/>
              <a:t> 8 times…</a:t>
            </a:r>
          </a:p>
        </p:txBody>
      </p:sp>
      <p:pic>
        <p:nvPicPr>
          <p:cNvPr id="11" name="Picture 10">
            <a:extLst>
              <a:ext uri="{FF2B5EF4-FFF2-40B4-BE49-F238E27FC236}">
                <a16:creationId xmlns:a16="http://schemas.microsoft.com/office/drawing/2014/main" id="{E512CF43-3734-4D74-BFE7-13A4BF3EFA34}"/>
              </a:ext>
            </a:extLst>
          </p:cNvPr>
          <p:cNvPicPr>
            <a:picLocks noChangeAspect="1"/>
          </p:cNvPicPr>
          <p:nvPr/>
        </p:nvPicPr>
        <p:blipFill rotWithShape="1">
          <a:blip r:embed="rId4"/>
          <a:srcRect r="2114"/>
          <a:stretch/>
        </p:blipFill>
        <p:spPr>
          <a:xfrm>
            <a:off x="838200" y="5860368"/>
            <a:ext cx="9175275" cy="541067"/>
          </a:xfrm>
          <a:prstGeom prst="rect">
            <a:avLst/>
          </a:prstGeom>
        </p:spPr>
      </p:pic>
      <p:sp>
        <p:nvSpPr>
          <p:cNvPr id="12" name="TextBox 11">
            <a:extLst>
              <a:ext uri="{FF2B5EF4-FFF2-40B4-BE49-F238E27FC236}">
                <a16:creationId xmlns:a16="http://schemas.microsoft.com/office/drawing/2014/main" id="{4C9CE305-F10E-4B2C-8A4F-2BA7DAE13495}"/>
              </a:ext>
            </a:extLst>
          </p:cNvPr>
          <p:cNvSpPr txBox="1"/>
          <p:nvPr/>
        </p:nvSpPr>
        <p:spPr>
          <a:xfrm>
            <a:off x="838198" y="1870788"/>
            <a:ext cx="2193614" cy="369332"/>
          </a:xfrm>
          <a:prstGeom prst="rect">
            <a:avLst/>
          </a:prstGeom>
          <a:solidFill>
            <a:srgbClr val="FFC000"/>
          </a:solidFill>
        </p:spPr>
        <p:txBody>
          <a:bodyPr wrap="none" rtlCol="0">
            <a:spAutoFit/>
          </a:bodyPr>
          <a:lstStyle/>
          <a:p>
            <a:r>
              <a:rPr lang="en-US" dirty="0"/>
              <a:t>Download DD images</a:t>
            </a:r>
          </a:p>
        </p:txBody>
      </p:sp>
    </p:spTree>
    <p:extLst>
      <p:ext uri="{BB962C8B-B14F-4D97-AF65-F5344CB8AC3E}">
        <p14:creationId xmlns:p14="http://schemas.microsoft.com/office/powerpoint/2010/main" val="2388094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182C5-8915-4A79-B9EF-C6F73F436C02}"/>
              </a:ext>
            </a:extLst>
          </p:cNvPr>
          <p:cNvSpPr>
            <a:spLocks noGrp="1"/>
          </p:cNvSpPr>
          <p:nvPr>
            <p:ph type="title"/>
          </p:nvPr>
        </p:nvSpPr>
        <p:spPr/>
        <p:txBody>
          <a:bodyPr/>
          <a:lstStyle/>
          <a:p>
            <a:r>
              <a:rPr lang="en-US" dirty="0"/>
              <a:t>Understand new server</a:t>
            </a:r>
          </a:p>
        </p:txBody>
      </p:sp>
      <p:sp>
        <p:nvSpPr>
          <p:cNvPr id="3" name="Content Placeholder 2">
            <a:extLst>
              <a:ext uri="{FF2B5EF4-FFF2-40B4-BE49-F238E27FC236}">
                <a16:creationId xmlns:a16="http://schemas.microsoft.com/office/drawing/2014/main" id="{53701605-37BB-4CA5-87DB-BC49FA8D1A4E}"/>
              </a:ext>
            </a:extLst>
          </p:cNvPr>
          <p:cNvSpPr>
            <a:spLocks noGrp="1"/>
          </p:cNvSpPr>
          <p:nvPr>
            <p:ph idx="1"/>
          </p:nvPr>
        </p:nvSpPr>
        <p:spPr>
          <a:xfrm>
            <a:off x="838200" y="1825625"/>
            <a:ext cx="5507736" cy="4351338"/>
          </a:xfrm>
        </p:spPr>
        <p:txBody>
          <a:bodyPr>
            <a:normAutofit lnSpcReduction="10000"/>
          </a:bodyPr>
          <a:lstStyle/>
          <a:p>
            <a:r>
              <a:rPr lang="en-GB" dirty="0"/>
              <a:t>The Network News Transfer Protocol (NNTP) is an application protocol</a:t>
            </a:r>
          </a:p>
          <a:p>
            <a:pPr lvl="1"/>
            <a:r>
              <a:rPr lang="en-GB" dirty="0"/>
              <a:t>for transporting Usenet news articles (</a:t>
            </a:r>
            <a:r>
              <a:rPr lang="en-GB" dirty="0" err="1"/>
              <a:t>netnews</a:t>
            </a:r>
            <a:r>
              <a:rPr lang="en-GB" dirty="0"/>
              <a:t>) between news servers and</a:t>
            </a:r>
          </a:p>
          <a:p>
            <a:pPr lvl="1"/>
            <a:r>
              <a:rPr lang="en-GB" dirty="0"/>
              <a:t>for reading and posting articles by end user client applications. </a:t>
            </a:r>
          </a:p>
          <a:p>
            <a:r>
              <a:rPr lang="en-US" dirty="0"/>
              <a:t>Examples</a:t>
            </a:r>
          </a:p>
          <a:p>
            <a:pPr lvl="1"/>
            <a:r>
              <a:rPr lang="en-US" dirty="0"/>
              <a:t>Commercial: </a:t>
            </a:r>
            <a:r>
              <a:rPr lang="en-US" dirty="0" err="1"/>
              <a:t>NewsLeecher</a:t>
            </a:r>
            <a:r>
              <a:rPr lang="en-US" dirty="0"/>
              <a:t>, Forte Agent, Lotus Notes, </a:t>
            </a:r>
            <a:r>
              <a:rPr lang="en-US" dirty="0" err="1"/>
              <a:t>BinTube</a:t>
            </a:r>
            <a:endParaRPr lang="en-US" dirty="0"/>
          </a:p>
          <a:p>
            <a:pPr lvl="1"/>
            <a:r>
              <a:rPr lang="en-US" dirty="0"/>
              <a:t>Free: Pan, </a:t>
            </a:r>
            <a:r>
              <a:rPr lang="en-US" dirty="0" err="1"/>
              <a:t>Spotnet</a:t>
            </a:r>
            <a:r>
              <a:rPr lang="en-US" dirty="0"/>
              <a:t>, Claws Mail, Gnus, Outlook Express</a:t>
            </a:r>
          </a:p>
          <a:p>
            <a:pPr lvl="1"/>
            <a:endParaRPr lang="en-US" dirty="0"/>
          </a:p>
        </p:txBody>
      </p:sp>
      <p:pic>
        <p:nvPicPr>
          <p:cNvPr id="2050" name="Picture 2" descr="Image result for forte agent 8">
            <a:extLst>
              <a:ext uri="{FF2B5EF4-FFF2-40B4-BE49-F238E27FC236}">
                <a16:creationId xmlns:a16="http://schemas.microsoft.com/office/drawing/2014/main" id="{73C25865-726A-4DFF-BAA0-CF661CF81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0296" y="1410653"/>
            <a:ext cx="3606269" cy="20183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MS Outlook Express news">
            <a:extLst>
              <a:ext uri="{FF2B5EF4-FFF2-40B4-BE49-F238E27FC236}">
                <a16:creationId xmlns:a16="http://schemas.microsoft.com/office/drawing/2014/main" id="{89623C3F-600E-4FEE-A0A0-5321EB9E8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0296" y="3752335"/>
            <a:ext cx="3606269" cy="2234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4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009725-D96C-4EE5-B820-A2374AFC2038}"/>
              </a:ext>
            </a:extLst>
          </p:cNvPr>
          <p:cNvPicPr>
            <a:picLocks noChangeAspect="1"/>
          </p:cNvPicPr>
          <p:nvPr/>
        </p:nvPicPr>
        <p:blipFill>
          <a:blip r:embed="rId3"/>
          <a:stretch>
            <a:fillRect/>
          </a:stretch>
        </p:blipFill>
        <p:spPr>
          <a:xfrm>
            <a:off x="838200" y="1616761"/>
            <a:ext cx="8668040" cy="2408886"/>
          </a:xfrm>
          <a:prstGeom prst="rect">
            <a:avLst/>
          </a:prstGeom>
        </p:spPr>
      </p:pic>
      <p:pic>
        <p:nvPicPr>
          <p:cNvPr id="14" name="Picture 13">
            <a:extLst>
              <a:ext uri="{FF2B5EF4-FFF2-40B4-BE49-F238E27FC236}">
                <a16:creationId xmlns:a16="http://schemas.microsoft.com/office/drawing/2014/main" id="{20B970D0-0635-43D2-A32C-D47B96AFA2CF}"/>
              </a:ext>
            </a:extLst>
          </p:cNvPr>
          <p:cNvPicPr>
            <a:picLocks noChangeAspect="1"/>
          </p:cNvPicPr>
          <p:nvPr/>
        </p:nvPicPr>
        <p:blipFill rotWithShape="1">
          <a:blip r:embed="rId4"/>
          <a:srcRect r="10681" b="634"/>
          <a:stretch/>
        </p:blipFill>
        <p:spPr>
          <a:xfrm>
            <a:off x="838200" y="4025647"/>
            <a:ext cx="8668040" cy="784794"/>
          </a:xfrm>
          <a:prstGeom prst="rect">
            <a:avLst/>
          </a:prstGeom>
        </p:spPr>
      </p:pic>
      <p:pic>
        <p:nvPicPr>
          <p:cNvPr id="16" name="Picture 15">
            <a:extLst>
              <a:ext uri="{FF2B5EF4-FFF2-40B4-BE49-F238E27FC236}">
                <a16:creationId xmlns:a16="http://schemas.microsoft.com/office/drawing/2014/main" id="{21E703B2-4F1F-46ED-8AA8-1B88F9989445}"/>
              </a:ext>
            </a:extLst>
          </p:cNvPr>
          <p:cNvPicPr>
            <a:picLocks noChangeAspect="1"/>
          </p:cNvPicPr>
          <p:nvPr/>
        </p:nvPicPr>
        <p:blipFill rotWithShape="1">
          <a:blip r:embed="rId5"/>
          <a:srcRect r="15005"/>
          <a:stretch/>
        </p:blipFill>
        <p:spPr>
          <a:xfrm>
            <a:off x="838200" y="4810441"/>
            <a:ext cx="8668040" cy="1480872"/>
          </a:xfrm>
          <a:prstGeom prst="rect">
            <a:avLst/>
          </a:prstGeom>
        </p:spPr>
      </p:pic>
      <p:sp>
        <p:nvSpPr>
          <p:cNvPr id="19" name="Title 18">
            <a:extLst>
              <a:ext uri="{FF2B5EF4-FFF2-40B4-BE49-F238E27FC236}">
                <a16:creationId xmlns:a16="http://schemas.microsoft.com/office/drawing/2014/main" id="{14D5944E-8B6B-429D-A2C0-34C74A211D75}"/>
              </a:ext>
            </a:extLst>
          </p:cNvPr>
          <p:cNvSpPr>
            <a:spLocks noGrp="1"/>
          </p:cNvSpPr>
          <p:nvPr>
            <p:ph type="title"/>
          </p:nvPr>
        </p:nvSpPr>
        <p:spPr/>
        <p:txBody>
          <a:bodyPr/>
          <a:lstStyle/>
          <a:p>
            <a:r>
              <a:rPr lang="en-US" dirty="0"/>
              <a:t>Find new applications installed </a:t>
            </a:r>
          </a:p>
        </p:txBody>
      </p:sp>
    </p:spTree>
    <p:extLst>
      <p:ext uri="{BB962C8B-B14F-4D97-AF65-F5344CB8AC3E}">
        <p14:creationId xmlns:p14="http://schemas.microsoft.com/office/powerpoint/2010/main" val="1215485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A071B9-4570-4001-8A55-BC8FE7CCCEE0}"/>
              </a:ext>
            </a:extLst>
          </p:cNvPr>
          <p:cNvPicPr>
            <a:picLocks noChangeAspect="1"/>
          </p:cNvPicPr>
          <p:nvPr/>
        </p:nvPicPr>
        <p:blipFill>
          <a:blip r:embed="rId3"/>
          <a:stretch>
            <a:fillRect/>
          </a:stretch>
        </p:blipFill>
        <p:spPr>
          <a:xfrm>
            <a:off x="1093036" y="1135181"/>
            <a:ext cx="10005927" cy="4587638"/>
          </a:xfrm>
          <a:prstGeom prst="rect">
            <a:avLst/>
          </a:prstGeom>
        </p:spPr>
      </p:pic>
      <p:sp>
        <p:nvSpPr>
          <p:cNvPr id="4" name="TextBox 3">
            <a:extLst>
              <a:ext uri="{FF2B5EF4-FFF2-40B4-BE49-F238E27FC236}">
                <a16:creationId xmlns:a16="http://schemas.microsoft.com/office/drawing/2014/main" id="{155109F7-8523-432A-AA5B-890C71448864}"/>
              </a:ext>
            </a:extLst>
          </p:cNvPr>
          <p:cNvSpPr txBox="1"/>
          <p:nvPr/>
        </p:nvSpPr>
        <p:spPr>
          <a:xfrm>
            <a:off x="1093035" y="765849"/>
            <a:ext cx="6922679" cy="369332"/>
          </a:xfrm>
          <a:prstGeom prst="rect">
            <a:avLst/>
          </a:prstGeom>
          <a:solidFill>
            <a:srgbClr val="FFC000"/>
          </a:solidFill>
        </p:spPr>
        <p:txBody>
          <a:bodyPr wrap="square" rtlCol="0">
            <a:spAutoFit/>
          </a:bodyPr>
          <a:lstStyle/>
          <a:p>
            <a:r>
              <a:rPr lang="en-US" dirty="0"/>
              <a:t>Search for installed </a:t>
            </a:r>
            <a:r>
              <a:rPr lang="en-US" dirty="0">
                <a:solidFill>
                  <a:srgbClr val="FF0000"/>
                </a:solidFill>
              </a:rPr>
              <a:t>Forte Agent </a:t>
            </a:r>
            <a:r>
              <a:rPr lang="en-US" dirty="0"/>
              <a:t>using the keyword “forte” or “agents”</a:t>
            </a:r>
          </a:p>
        </p:txBody>
      </p:sp>
      <p:sp>
        <p:nvSpPr>
          <p:cNvPr id="5" name="TextBox 4">
            <a:extLst>
              <a:ext uri="{FF2B5EF4-FFF2-40B4-BE49-F238E27FC236}">
                <a16:creationId xmlns:a16="http://schemas.microsoft.com/office/drawing/2014/main" id="{680F9777-C598-4997-8125-C40D9DBBC08B}"/>
              </a:ext>
            </a:extLst>
          </p:cNvPr>
          <p:cNvSpPr txBox="1"/>
          <p:nvPr/>
        </p:nvSpPr>
        <p:spPr>
          <a:xfrm>
            <a:off x="7104888" y="1636776"/>
            <a:ext cx="910827" cy="369332"/>
          </a:xfrm>
          <a:prstGeom prst="rect">
            <a:avLst/>
          </a:prstGeom>
          <a:solidFill>
            <a:schemeClr val="accent4">
              <a:lumMod val="20000"/>
              <a:lumOff val="80000"/>
            </a:schemeClr>
          </a:solidFill>
        </p:spPr>
        <p:txBody>
          <a:bodyPr wrap="none" rtlCol="0">
            <a:spAutoFit/>
          </a:bodyPr>
          <a:lstStyle/>
          <a:p>
            <a:r>
              <a:rPr lang="en-US" dirty="0"/>
              <a:t>nothing</a:t>
            </a:r>
          </a:p>
        </p:txBody>
      </p:sp>
    </p:spTree>
    <p:extLst>
      <p:ext uri="{BB962C8B-B14F-4D97-AF65-F5344CB8AC3E}">
        <p14:creationId xmlns:p14="http://schemas.microsoft.com/office/powerpoint/2010/main" val="1003215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8D8679-42BB-454F-AE34-4320E7C7582E}"/>
              </a:ext>
            </a:extLst>
          </p:cNvPr>
          <p:cNvPicPr>
            <a:picLocks noChangeAspect="1"/>
          </p:cNvPicPr>
          <p:nvPr/>
        </p:nvPicPr>
        <p:blipFill rotWithShape="1">
          <a:blip r:embed="rId3"/>
          <a:srcRect r="1865"/>
          <a:stretch/>
        </p:blipFill>
        <p:spPr>
          <a:xfrm>
            <a:off x="1997635" y="1321948"/>
            <a:ext cx="7717865" cy="2819644"/>
          </a:xfrm>
          <a:prstGeom prst="rect">
            <a:avLst/>
          </a:prstGeom>
        </p:spPr>
      </p:pic>
      <p:pic>
        <p:nvPicPr>
          <p:cNvPr id="5" name="Picture 4">
            <a:extLst>
              <a:ext uri="{FF2B5EF4-FFF2-40B4-BE49-F238E27FC236}">
                <a16:creationId xmlns:a16="http://schemas.microsoft.com/office/drawing/2014/main" id="{9FE9C279-D67C-4F16-B3A6-75F566CDE526}"/>
              </a:ext>
            </a:extLst>
          </p:cNvPr>
          <p:cNvPicPr>
            <a:picLocks noChangeAspect="1"/>
          </p:cNvPicPr>
          <p:nvPr/>
        </p:nvPicPr>
        <p:blipFill>
          <a:blip r:embed="rId4"/>
          <a:stretch>
            <a:fillRect/>
          </a:stretch>
        </p:blipFill>
        <p:spPr>
          <a:xfrm>
            <a:off x="1997635" y="4141593"/>
            <a:ext cx="7717865" cy="1718460"/>
          </a:xfrm>
          <a:prstGeom prst="rect">
            <a:avLst/>
          </a:prstGeom>
        </p:spPr>
      </p:pic>
      <p:sp>
        <p:nvSpPr>
          <p:cNvPr id="6" name="TextBox 5">
            <a:extLst>
              <a:ext uri="{FF2B5EF4-FFF2-40B4-BE49-F238E27FC236}">
                <a16:creationId xmlns:a16="http://schemas.microsoft.com/office/drawing/2014/main" id="{7882D517-5E00-410B-B7F1-41638D2AB8E2}"/>
              </a:ext>
            </a:extLst>
          </p:cNvPr>
          <p:cNvSpPr txBox="1"/>
          <p:nvPr/>
        </p:nvSpPr>
        <p:spPr>
          <a:xfrm>
            <a:off x="1997634" y="952616"/>
            <a:ext cx="5555309" cy="369332"/>
          </a:xfrm>
          <a:prstGeom prst="rect">
            <a:avLst/>
          </a:prstGeom>
          <a:solidFill>
            <a:srgbClr val="FFC000"/>
          </a:solidFill>
        </p:spPr>
        <p:txBody>
          <a:bodyPr wrap="square" rtlCol="0">
            <a:spAutoFit/>
          </a:bodyPr>
          <a:lstStyle/>
          <a:p>
            <a:r>
              <a:rPr lang="en-US" dirty="0"/>
              <a:t>Looking for </a:t>
            </a:r>
            <a:r>
              <a:rPr lang="en-US" dirty="0">
                <a:solidFill>
                  <a:srgbClr val="FF0000"/>
                </a:solidFill>
              </a:rPr>
              <a:t>Forte Agent </a:t>
            </a:r>
            <a:r>
              <a:rPr lang="en-US" dirty="0"/>
              <a:t>configuration files or data </a:t>
            </a:r>
          </a:p>
        </p:txBody>
      </p:sp>
    </p:spTree>
    <p:extLst>
      <p:ext uri="{BB962C8B-B14F-4D97-AF65-F5344CB8AC3E}">
        <p14:creationId xmlns:p14="http://schemas.microsoft.com/office/powerpoint/2010/main" val="199130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F0F483-0B23-4200-9538-A973795D6EF8}"/>
              </a:ext>
            </a:extLst>
          </p:cNvPr>
          <p:cNvPicPr>
            <a:picLocks noChangeAspect="1"/>
          </p:cNvPicPr>
          <p:nvPr/>
        </p:nvPicPr>
        <p:blipFill rotWithShape="1">
          <a:blip r:embed="rId3"/>
          <a:srcRect b="36834"/>
          <a:stretch/>
        </p:blipFill>
        <p:spPr>
          <a:xfrm>
            <a:off x="544331" y="1663065"/>
            <a:ext cx="5451085" cy="4331970"/>
          </a:xfrm>
          <a:prstGeom prst="rect">
            <a:avLst/>
          </a:prstGeom>
        </p:spPr>
      </p:pic>
      <p:pic>
        <p:nvPicPr>
          <p:cNvPr id="4" name="Picture 3">
            <a:extLst>
              <a:ext uri="{FF2B5EF4-FFF2-40B4-BE49-F238E27FC236}">
                <a16:creationId xmlns:a16="http://schemas.microsoft.com/office/drawing/2014/main" id="{9BCF9E05-A3A5-4C98-B193-197A64E45778}"/>
              </a:ext>
            </a:extLst>
          </p:cNvPr>
          <p:cNvPicPr>
            <a:picLocks noChangeAspect="1"/>
          </p:cNvPicPr>
          <p:nvPr/>
        </p:nvPicPr>
        <p:blipFill rotWithShape="1">
          <a:blip r:embed="rId3"/>
          <a:srcRect t="61667"/>
          <a:stretch/>
        </p:blipFill>
        <p:spPr>
          <a:xfrm>
            <a:off x="6196586" y="3366135"/>
            <a:ext cx="5451085" cy="2628900"/>
          </a:xfrm>
          <a:prstGeom prst="rect">
            <a:avLst/>
          </a:prstGeom>
        </p:spPr>
      </p:pic>
      <p:sp>
        <p:nvSpPr>
          <p:cNvPr id="5" name="TextBox 4">
            <a:extLst>
              <a:ext uri="{FF2B5EF4-FFF2-40B4-BE49-F238E27FC236}">
                <a16:creationId xmlns:a16="http://schemas.microsoft.com/office/drawing/2014/main" id="{FAD13F7E-EBEC-4FD5-A01A-1278C7335955}"/>
              </a:ext>
            </a:extLst>
          </p:cNvPr>
          <p:cNvSpPr txBox="1"/>
          <p:nvPr/>
        </p:nvSpPr>
        <p:spPr>
          <a:xfrm>
            <a:off x="544331" y="1293733"/>
            <a:ext cx="4290350" cy="369332"/>
          </a:xfrm>
          <a:prstGeom prst="rect">
            <a:avLst/>
          </a:prstGeom>
          <a:solidFill>
            <a:srgbClr val="FFC000"/>
          </a:solidFill>
        </p:spPr>
        <p:txBody>
          <a:bodyPr wrap="square" rtlCol="0">
            <a:spAutoFit/>
          </a:bodyPr>
          <a:lstStyle/>
          <a:p>
            <a:r>
              <a:rPr lang="en-US" dirty="0"/>
              <a:t>Find news server configuration </a:t>
            </a:r>
          </a:p>
        </p:txBody>
      </p:sp>
    </p:spTree>
    <p:extLst>
      <p:ext uri="{BB962C8B-B14F-4D97-AF65-F5344CB8AC3E}">
        <p14:creationId xmlns:p14="http://schemas.microsoft.com/office/powerpoint/2010/main" val="42013370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DCE2A2-2535-444B-B63F-5DB3F6C4CB70}"/>
              </a:ext>
            </a:extLst>
          </p:cNvPr>
          <p:cNvSpPr txBox="1"/>
          <p:nvPr/>
        </p:nvSpPr>
        <p:spPr>
          <a:xfrm>
            <a:off x="989452" y="368879"/>
            <a:ext cx="8703187" cy="369332"/>
          </a:xfrm>
          <a:prstGeom prst="rect">
            <a:avLst/>
          </a:prstGeom>
          <a:solidFill>
            <a:srgbClr val="FFC000"/>
          </a:solidFill>
        </p:spPr>
        <p:txBody>
          <a:bodyPr wrap="square" rtlCol="0">
            <a:spAutoFit/>
          </a:bodyPr>
          <a:lstStyle/>
          <a:p>
            <a:r>
              <a:rPr lang="en-US" dirty="0"/>
              <a:t>List all files that are associated with </a:t>
            </a:r>
            <a:r>
              <a:rPr lang="en-US" dirty="0">
                <a:solidFill>
                  <a:srgbClr val="FF0000"/>
                </a:solidFill>
              </a:rPr>
              <a:t>outlook express </a:t>
            </a:r>
            <a:r>
              <a:rPr lang="en-US" dirty="0"/>
              <a:t>by searching the key work “outlook”</a:t>
            </a:r>
          </a:p>
        </p:txBody>
      </p:sp>
      <p:pic>
        <p:nvPicPr>
          <p:cNvPr id="6" name="Picture 5">
            <a:extLst>
              <a:ext uri="{FF2B5EF4-FFF2-40B4-BE49-F238E27FC236}">
                <a16:creationId xmlns:a16="http://schemas.microsoft.com/office/drawing/2014/main" id="{BD59B976-DF14-46EB-9F7B-2EE528629FD2}"/>
              </a:ext>
            </a:extLst>
          </p:cNvPr>
          <p:cNvPicPr>
            <a:picLocks noChangeAspect="1"/>
          </p:cNvPicPr>
          <p:nvPr/>
        </p:nvPicPr>
        <p:blipFill>
          <a:blip r:embed="rId3"/>
          <a:stretch>
            <a:fillRect/>
          </a:stretch>
        </p:blipFill>
        <p:spPr>
          <a:xfrm>
            <a:off x="989452" y="738211"/>
            <a:ext cx="9967453" cy="5678509"/>
          </a:xfrm>
          <a:prstGeom prst="rect">
            <a:avLst/>
          </a:prstGeom>
        </p:spPr>
      </p:pic>
    </p:spTree>
    <p:extLst>
      <p:ext uri="{BB962C8B-B14F-4D97-AF65-F5344CB8AC3E}">
        <p14:creationId xmlns:p14="http://schemas.microsoft.com/office/powerpoint/2010/main" val="4196087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3AC67E-30B9-4DB6-A031-BE121C4848E8}"/>
              </a:ext>
            </a:extLst>
          </p:cNvPr>
          <p:cNvPicPr>
            <a:picLocks noChangeAspect="1"/>
          </p:cNvPicPr>
          <p:nvPr/>
        </p:nvPicPr>
        <p:blipFill>
          <a:blip r:embed="rId3"/>
          <a:stretch>
            <a:fillRect/>
          </a:stretch>
        </p:blipFill>
        <p:spPr>
          <a:xfrm>
            <a:off x="437659" y="1546697"/>
            <a:ext cx="11316681" cy="3764606"/>
          </a:xfrm>
          <a:prstGeom prst="rect">
            <a:avLst/>
          </a:prstGeom>
        </p:spPr>
      </p:pic>
      <p:sp>
        <p:nvSpPr>
          <p:cNvPr id="4" name="TextBox 3">
            <a:extLst>
              <a:ext uri="{FF2B5EF4-FFF2-40B4-BE49-F238E27FC236}">
                <a16:creationId xmlns:a16="http://schemas.microsoft.com/office/drawing/2014/main" id="{01B844E0-22FB-4252-9B7D-1EEE97FDE11C}"/>
              </a:ext>
            </a:extLst>
          </p:cNvPr>
          <p:cNvSpPr txBox="1"/>
          <p:nvPr/>
        </p:nvSpPr>
        <p:spPr>
          <a:xfrm>
            <a:off x="437659" y="1177365"/>
            <a:ext cx="8703187" cy="369332"/>
          </a:xfrm>
          <a:prstGeom prst="rect">
            <a:avLst/>
          </a:prstGeom>
          <a:solidFill>
            <a:srgbClr val="FFC000"/>
          </a:solidFill>
        </p:spPr>
        <p:txBody>
          <a:bodyPr wrap="square" rtlCol="0">
            <a:spAutoFit/>
          </a:bodyPr>
          <a:lstStyle/>
          <a:p>
            <a:r>
              <a:rPr lang="en-US" dirty="0"/>
              <a:t>Find the news </a:t>
            </a:r>
            <a:r>
              <a:rPr lang="en-US" dirty="0" err="1"/>
              <a:t>server:</a:t>
            </a:r>
            <a:r>
              <a:rPr lang="en-US" dirty="0" err="1">
                <a:solidFill>
                  <a:srgbClr val="FF0000"/>
                </a:solidFill>
              </a:rPr>
              <a:t>news.dallas.sbcglobal.net</a:t>
            </a:r>
            <a:r>
              <a:rPr lang="en-US" dirty="0">
                <a:solidFill>
                  <a:srgbClr val="FF0000"/>
                </a:solidFill>
              </a:rPr>
              <a:t> </a:t>
            </a:r>
            <a:r>
              <a:rPr lang="en-US" dirty="0"/>
              <a:t>in the .</a:t>
            </a:r>
            <a:r>
              <a:rPr lang="en-US" dirty="0" err="1"/>
              <a:t>dbx</a:t>
            </a:r>
            <a:r>
              <a:rPr lang="en-US" dirty="0"/>
              <a:t> (outlook express format)</a:t>
            </a:r>
          </a:p>
        </p:txBody>
      </p:sp>
    </p:spTree>
    <p:extLst>
      <p:ext uri="{BB962C8B-B14F-4D97-AF65-F5344CB8AC3E}">
        <p14:creationId xmlns:p14="http://schemas.microsoft.com/office/powerpoint/2010/main" val="16555283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D6BC3-0F5C-4ED9-9B23-621F1184A95D}"/>
              </a:ext>
            </a:extLst>
          </p:cNvPr>
          <p:cNvSpPr>
            <a:spLocks noGrp="1"/>
          </p:cNvSpPr>
          <p:nvPr>
            <p:ph type="title"/>
          </p:nvPr>
        </p:nvSpPr>
        <p:spPr/>
        <p:txBody>
          <a:bodyPr/>
          <a:lstStyle/>
          <a:p>
            <a:r>
              <a:rPr lang="en-GB" dirty="0"/>
              <a:t>19. What two installed programs show this information?</a:t>
            </a:r>
            <a:endParaRPr lang="en-US" dirty="0"/>
          </a:p>
        </p:txBody>
      </p:sp>
      <p:pic>
        <p:nvPicPr>
          <p:cNvPr id="3" name="Picture 2">
            <a:extLst>
              <a:ext uri="{FF2B5EF4-FFF2-40B4-BE49-F238E27FC236}">
                <a16:creationId xmlns:a16="http://schemas.microsoft.com/office/drawing/2014/main" id="{FE70B84A-8733-4806-ABD5-702099C41451}"/>
              </a:ext>
            </a:extLst>
          </p:cNvPr>
          <p:cNvPicPr>
            <a:picLocks noChangeAspect="1"/>
          </p:cNvPicPr>
          <p:nvPr/>
        </p:nvPicPr>
        <p:blipFill>
          <a:blip r:embed="rId3"/>
          <a:stretch>
            <a:fillRect/>
          </a:stretch>
        </p:blipFill>
        <p:spPr>
          <a:xfrm>
            <a:off x="838200" y="1708201"/>
            <a:ext cx="8668040" cy="2408886"/>
          </a:xfrm>
          <a:prstGeom prst="rect">
            <a:avLst/>
          </a:prstGeom>
        </p:spPr>
      </p:pic>
      <p:pic>
        <p:nvPicPr>
          <p:cNvPr id="4" name="Picture 3">
            <a:extLst>
              <a:ext uri="{FF2B5EF4-FFF2-40B4-BE49-F238E27FC236}">
                <a16:creationId xmlns:a16="http://schemas.microsoft.com/office/drawing/2014/main" id="{E322171A-0CCF-46A0-BBE1-7C5EB2E4E302}"/>
              </a:ext>
            </a:extLst>
          </p:cNvPr>
          <p:cNvPicPr>
            <a:picLocks noChangeAspect="1"/>
          </p:cNvPicPr>
          <p:nvPr/>
        </p:nvPicPr>
        <p:blipFill rotWithShape="1">
          <a:blip r:embed="rId4"/>
          <a:srcRect r="10681" b="634"/>
          <a:stretch/>
        </p:blipFill>
        <p:spPr>
          <a:xfrm>
            <a:off x="838200" y="4117087"/>
            <a:ext cx="8668040" cy="784794"/>
          </a:xfrm>
          <a:prstGeom prst="rect">
            <a:avLst/>
          </a:prstGeom>
        </p:spPr>
      </p:pic>
      <p:pic>
        <p:nvPicPr>
          <p:cNvPr id="5" name="Picture 4">
            <a:extLst>
              <a:ext uri="{FF2B5EF4-FFF2-40B4-BE49-F238E27FC236}">
                <a16:creationId xmlns:a16="http://schemas.microsoft.com/office/drawing/2014/main" id="{89D01704-4C90-4BC2-84A9-A8B6E880EDC9}"/>
              </a:ext>
            </a:extLst>
          </p:cNvPr>
          <p:cNvPicPr>
            <a:picLocks noChangeAspect="1"/>
          </p:cNvPicPr>
          <p:nvPr/>
        </p:nvPicPr>
        <p:blipFill rotWithShape="1">
          <a:blip r:embed="rId5"/>
          <a:srcRect r="15005"/>
          <a:stretch/>
        </p:blipFill>
        <p:spPr>
          <a:xfrm>
            <a:off x="838200" y="4901881"/>
            <a:ext cx="8668040" cy="1480872"/>
          </a:xfrm>
          <a:prstGeom prst="rect">
            <a:avLst/>
          </a:prstGeom>
        </p:spPr>
      </p:pic>
    </p:spTree>
    <p:extLst>
      <p:ext uri="{BB962C8B-B14F-4D97-AF65-F5344CB8AC3E}">
        <p14:creationId xmlns:p14="http://schemas.microsoft.com/office/powerpoint/2010/main" val="16618391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68EA6-1359-4FF5-AA10-1E794FE11E62}"/>
              </a:ext>
            </a:extLst>
          </p:cNvPr>
          <p:cNvSpPr>
            <a:spLocks noGrp="1"/>
          </p:cNvSpPr>
          <p:nvPr>
            <p:ph type="title"/>
          </p:nvPr>
        </p:nvSpPr>
        <p:spPr/>
        <p:txBody>
          <a:bodyPr/>
          <a:lstStyle/>
          <a:p>
            <a:r>
              <a:rPr lang="en-GB" dirty="0"/>
              <a:t>20. List 5 newsgroups that Mr. Evil has subscribed to?</a:t>
            </a:r>
            <a:endParaRPr lang="en-US" dirty="0"/>
          </a:p>
        </p:txBody>
      </p:sp>
      <p:pic>
        <p:nvPicPr>
          <p:cNvPr id="4" name="Picture 3">
            <a:extLst>
              <a:ext uri="{FF2B5EF4-FFF2-40B4-BE49-F238E27FC236}">
                <a16:creationId xmlns:a16="http://schemas.microsoft.com/office/drawing/2014/main" id="{7DA8FB04-FCED-4B9D-B1F9-4AD17CC50512}"/>
              </a:ext>
            </a:extLst>
          </p:cNvPr>
          <p:cNvPicPr>
            <a:picLocks noChangeAspect="1"/>
          </p:cNvPicPr>
          <p:nvPr/>
        </p:nvPicPr>
        <p:blipFill>
          <a:blip r:embed="rId3"/>
          <a:stretch>
            <a:fillRect/>
          </a:stretch>
        </p:blipFill>
        <p:spPr>
          <a:xfrm>
            <a:off x="638829" y="1684238"/>
            <a:ext cx="11270957" cy="4808637"/>
          </a:xfrm>
          <a:prstGeom prst="rect">
            <a:avLst/>
          </a:prstGeom>
        </p:spPr>
      </p:pic>
    </p:spTree>
    <p:extLst>
      <p:ext uri="{BB962C8B-B14F-4D97-AF65-F5344CB8AC3E}">
        <p14:creationId xmlns:p14="http://schemas.microsoft.com/office/powerpoint/2010/main" val="104965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E1F59-1DD8-4B5A-A333-925FCF878626}"/>
              </a:ext>
            </a:extLst>
          </p:cNvPr>
          <p:cNvSpPr>
            <a:spLocks noGrp="1"/>
          </p:cNvSpPr>
          <p:nvPr>
            <p:ph type="title"/>
          </p:nvPr>
        </p:nvSpPr>
        <p:spPr/>
        <p:txBody>
          <a:bodyPr>
            <a:noAutofit/>
          </a:bodyPr>
          <a:lstStyle/>
          <a:p>
            <a:r>
              <a:rPr lang="en-GB" dirty="0"/>
              <a:t>21. Investigate an Internet Relay Chat program</a:t>
            </a:r>
            <a:endParaRPr lang="en-US" dirty="0"/>
          </a:p>
        </p:txBody>
      </p:sp>
      <p:sp>
        <p:nvSpPr>
          <p:cNvPr id="3" name="Content Placeholder 2">
            <a:extLst>
              <a:ext uri="{FF2B5EF4-FFF2-40B4-BE49-F238E27FC236}">
                <a16:creationId xmlns:a16="http://schemas.microsoft.com/office/drawing/2014/main" id="{2417F761-6796-4421-A8F4-A50570B3E3CA}"/>
              </a:ext>
            </a:extLst>
          </p:cNvPr>
          <p:cNvSpPr>
            <a:spLocks noGrp="1"/>
          </p:cNvSpPr>
          <p:nvPr>
            <p:ph idx="1"/>
          </p:nvPr>
        </p:nvSpPr>
        <p:spPr/>
        <p:txBody>
          <a:bodyPr/>
          <a:lstStyle/>
          <a:p>
            <a:pPr marL="0" indent="0">
              <a:buNone/>
            </a:pPr>
            <a:r>
              <a:rPr lang="en-GB" sz="2800" dirty="0"/>
              <a:t>A popular IRC (Internet Relay Chat) program called MIRC was installed.  What are the user settings that was shown when the user was online and in a chat channel?</a:t>
            </a:r>
            <a:endParaRPr lang="en-US" dirty="0"/>
          </a:p>
          <a:p>
            <a:r>
              <a:rPr lang="en-US" dirty="0"/>
              <a:t>Find new applications installed </a:t>
            </a:r>
          </a:p>
          <a:p>
            <a:r>
              <a:rPr lang="en-US" dirty="0"/>
              <a:t>Find the application installation directory</a:t>
            </a:r>
          </a:p>
          <a:p>
            <a:r>
              <a:rPr lang="en-US" dirty="0"/>
              <a:t>Search for configuration files or key words</a:t>
            </a:r>
          </a:p>
          <a:p>
            <a:endParaRPr lang="en-US" dirty="0"/>
          </a:p>
        </p:txBody>
      </p:sp>
    </p:spTree>
    <p:extLst>
      <p:ext uri="{BB962C8B-B14F-4D97-AF65-F5344CB8AC3E}">
        <p14:creationId xmlns:p14="http://schemas.microsoft.com/office/powerpoint/2010/main" val="2709824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EAEABD-E4C5-457F-9E02-400DF1DE7824}"/>
              </a:ext>
            </a:extLst>
          </p:cNvPr>
          <p:cNvPicPr>
            <a:picLocks noChangeAspect="1"/>
          </p:cNvPicPr>
          <p:nvPr/>
        </p:nvPicPr>
        <p:blipFill>
          <a:blip r:embed="rId3"/>
          <a:stretch>
            <a:fillRect/>
          </a:stretch>
        </p:blipFill>
        <p:spPr>
          <a:xfrm>
            <a:off x="3903331" y="1814869"/>
            <a:ext cx="7132938" cy="4961050"/>
          </a:xfrm>
          <a:prstGeom prst="rect">
            <a:avLst/>
          </a:prstGeom>
        </p:spPr>
      </p:pic>
      <p:sp>
        <p:nvSpPr>
          <p:cNvPr id="5" name="TextBox 4">
            <a:extLst>
              <a:ext uri="{FF2B5EF4-FFF2-40B4-BE49-F238E27FC236}">
                <a16:creationId xmlns:a16="http://schemas.microsoft.com/office/drawing/2014/main" id="{CE282BD7-5B71-4CA6-988D-527EA6D0B060}"/>
              </a:ext>
            </a:extLst>
          </p:cNvPr>
          <p:cNvSpPr txBox="1"/>
          <p:nvPr/>
        </p:nvSpPr>
        <p:spPr>
          <a:xfrm>
            <a:off x="1073326" y="3377697"/>
            <a:ext cx="2830005" cy="369332"/>
          </a:xfrm>
          <a:prstGeom prst="rect">
            <a:avLst/>
          </a:prstGeom>
          <a:solidFill>
            <a:srgbClr val="FFC000"/>
          </a:solidFill>
        </p:spPr>
        <p:txBody>
          <a:bodyPr wrap="none" rtlCol="0">
            <a:spAutoFit/>
          </a:bodyPr>
          <a:lstStyle/>
          <a:p>
            <a:r>
              <a:rPr lang="en-US" dirty="0"/>
              <a:t>Merge .00? to one dd image</a:t>
            </a:r>
          </a:p>
        </p:txBody>
      </p:sp>
      <p:sp>
        <p:nvSpPr>
          <p:cNvPr id="6" name="TextBox 5">
            <a:extLst>
              <a:ext uri="{FF2B5EF4-FFF2-40B4-BE49-F238E27FC236}">
                <a16:creationId xmlns:a16="http://schemas.microsoft.com/office/drawing/2014/main" id="{578F252E-3AA9-4796-B60C-36669EBF4191}"/>
              </a:ext>
            </a:extLst>
          </p:cNvPr>
          <p:cNvSpPr txBox="1"/>
          <p:nvPr/>
        </p:nvSpPr>
        <p:spPr>
          <a:xfrm>
            <a:off x="1073326" y="4110728"/>
            <a:ext cx="2830005" cy="369332"/>
          </a:xfrm>
          <a:prstGeom prst="rect">
            <a:avLst/>
          </a:prstGeom>
          <a:solidFill>
            <a:srgbClr val="FFC000"/>
          </a:solidFill>
        </p:spPr>
        <p:txBody>
          <a:bodyPr wrap="square" rtlCol="0">
            <a:spAutoFit/>
          </a:bodyPr>
          <a:lstStyle/>
          <a:p>
            <a:r>
              <a:rPr lang="en-US" dirty="0"/>
              <a:t>Check MD5</a:t>
            </a:r>
          </a:p>
        </p:txBody>
      </p:sp>
      <p:sp>
        <p:nvSpPr>
          <p:cNvPr id="8" name="Title 7">
            <a:extLst>
              <a:ext uri="{FF2B5EF4-FFF2-40B4-BE49-F238E27FC236}">
                <a16:creationId xmlns:a16="http://schemas.microsoft.com/office/drawing/2014/main" id="{696EBE81-21AD-456F-8A0C-29CA543E9FD5}"/>
              </a:ext>
            </a:extLst>
          </p:cNvPr>
          <p:cNvSpPr>
            <a:spLocks noGrp="1"/>
          </p:cNvSpPr>
          <p:nvPr>
            <p:ph type="title"/>
          </p:nvPr>
        </p:nvSpPr>
        <p:spPr/>
        <p:txBody>
          <a:bodyPr/>
          <a:lstStyle/>
          <a:p>
            <a:r>
              <a:rPr lang="en-GB" dirty="0"/>
              <a:t>1. What is the image hash? Does the acquisition and verification hash match?</a:t>
            </a:r>
            <a:endParaRPr lang="en-US" dirty="0"/>
          </a:p>
        </p:txBody>
      </p:sp>
    </p:spTree>
    <p:extLst>
      <p:ext uri="{BB962C8B-B14F-4D97-AF65-F5344CB8AC3E}">
        <p14:creationId xmlns:p14="http://schemas.microsoft.com/office/powerpoint/2010/main" val="19581706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89A60ED-9A86-4957-B3D0-37448BABD4E1}"/>
              </a:ext>
            </a:extLst>
          </p:cNvPr>
          <p:cNvPicPr>
            <a:picLocks noChangeAspect="1"/>
          </p:cNvPicPr>
          <p:nvPr/>
        </p:nvPicPr>
        <p:blipFill>
          <a:blip r:embed="rId3"/>
          <a:stretch>
            <a:fillRect/>
          </a:stretch>
        </p:blipFill>
        <p:spPr>
          <a:xfrm>
            <a:off x="2233103" y="163105"/>
            <a:ext cx="9242617" cy="6294845"/>
          </a:xfrm>
          <a:prstGeom prst="rect">
            <a:avLst/>
          </a:prstGeom>
        </p:spPr>
      </p:pic>
      <p:sp>
        <p:nvSpPr>
          <p:cNvPr id="14" name="TextBox 13">
            <a:extLst>
              <a:ext uri="{FF2B5EF4-FFF2-40B4-BE49-F238E27FC236}">
                <a16:creationId xmlns:a16="http://schemas.microsoft.com/office/drawing/2014/main" id="{4D6612CC-3808-4506-B91E-730997567DFE}"/>
              </a:ext>
            </a:extLst>
          </p:cNvPr>
          <p:cNvSpPr txBox="1"/>
          <p:nvPr/>
        </p:nvSpPr>
        <p:spPr>
          <a:xfrm>
            <a:off x="34234" y="918829"/>
            <a:ext cx="2198869" cy="646331"/>
          </a:xfrm>
          <a:prstGeom prst="rect">
            <a:avLst/>
          </a:prstGeom>
          <a:solidFill>
            <a:srgbClr val="FFC000"/>
          </a:solidFill>
        </p:spPr>
        <p:txBody>
          <a:bodyPr wrap="square" rtlCol="0">
            <a:spAutoFit/>
          </a:bodyPr>
          <a:lstStyle/>
          <a:p>
            <a:r>
              <a:rPr lang="en-US" dirty="0"/>
              <a:t>Find </a:t>
            </a:r>
            <a:r>
              <a:rPr lang="en-US" dirty="0" err="1"/>
              <a:t>mIRC</a:t>
            </a:r>
            <a:r>
              <a:rPr lang="en-US" dirty="0"/>
              <a:t> installation directory</a:t>
            </a:r>
          </a:p>
        </p:txBody>
      </p:sp>
    </p:spTree>
    <p:extLst>
      <p:ext uri="{BB962C8B-B14F-4D97-AF65-F5344CB8AC3E}">
        <p14:creationId xmlns:p14="http://schemas.microsoft.com/office/powerpoint/2010/main" val="33923600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88533E-7597-4E58-A2E4-BCC3DA266E50}"/>
              </a:ext>
            </a:extLst>
          </p:cNvPr>
          <p:cNvPicPr>
            <a:picLocks noChangeAspect="1"/>
          </p:cNvPicPr>
          <p:nvPr/>
        </p:nvPicPr>
        <p:blipFill>
          <a:blip r:embed="rId3"/>
          <a:stretch>
            <a:fillRect/>
          </a:stretch>
        </p:blipFill>
        <p:spPr>
          <a:xfrm>
            <a:off x="1538845" y="1169474"/>
            <a:ext cx="9114310" cy="4519052"/>
          </a:xfrm>
          <a:prstGeom prst="rect">
            <a:avLst/>
          </a:prstGeom>
        </p:spPr>
      </p:pic>
      <p:sp>
        <p:nvSpPr>
          <p:cNvPr id="8" name="TextBox 7">
            <a:extLst>
              <a:ext uri="{FF2B5EF4-FFF2-40B4-BE49-F238E27FC236}">
                <a16:creationId xmlns:a16="http://schemas.microsoft.com/office/drawing/2014/main" id="{42A84DF3-913F-4586-BC38-1CE1D786826A}"/>
              </a:ext>
            </a:extLst>
          </p:cNvPr>
          <p:cNvSpPr txBox="1"/>
          <p:nvPr/>
        </p:nvSpPr>
        <p:spPr>
          <a:xfrm>
            <a:off x="1576945" y="800142"/>
            <a:ext cx="5524895" cy="369332"/>
          </a:xfrm>
          <a:prstGeom prst="rect">
            <a:avLst/>
          </a:prstGeom>
          <a:solidFill>
            <a:srgbClr val="FFC000"/>
          </a:solidFill>
        </p:spPr>
        <p:txBody>
          <a:bodyPr wrap="square" rtlCol="0">
            <a:spAutoFit/>
          </a:bodyPr>
          <a:lstStyle/>
          <a:p>
            <a:r>
              <a:rPr lang="en-US" dirty="0"/>
              <a:t>Find some important configuration </a:t>
            </a:r>
          </a:p>
        </p:txBody>
      </p:sp>
      <p:sp>
        <p:nvSpPr>
          <p:cNvPr id="10" name="TextBox 9">
            <a:extLst>
              <a:ext uri="{FF2B5EF4-FFF2-40B4-BE49-F238E27FC236}">
                <a16:creationId xmlns:a16="http://schemas.microsoft.com/office/drawing/2014/main" id="{C51584BE-F381-4F44-95B3-5ACC5B90158E}"/>
              </a:ext>
            </a:extLst>
          </p:cNvPr>
          <p:cNvSpPr txBox="1"/>
          <p:nvPr/>
        </p:nvSpPr>
        <p:spPr>
          <a:xfrm>
            <a:off x="3817620" y="3059668"/>
            <a:ext cx="5524895" cy="369332"/>
          </a:xfrm>
          <a:prstGeom prst="rect">
            <a:avLst/>
          </a:prstGeom>
          <a:solidFill>
            <a:schemeClr val="accent4">
              <a:lumMod val="20000"/>
              <a:lumOff val="80000"/>
            </a:schemeClr>
          </a:solidFill>
        </p:spPr>
        <p:txBody>
          <a:bodyPr wrap="square">
            <a:spAutoFit/>
          </a:bodyPr>
          <a:lstStyle/>
          <a:p>
            <a:r>
              <a:rPr lang="en-GB" dirty="0"/>
              <a:t>This IRC program has the capability to log chat sessions. </a:t>
            </a:r>
            <a:endParaRPr lang="en-US" dirty="0"/>
          </a:p>
        </p:txBody>
      </p:sp>
    </p:spTree>
    <p:extLst>
      <p:ext uri="{BB962C8B-B14F-4D97-AF65-F5344CB8AC3E}">
        <p14:creationId xmlns:p14="http://schemas.microsoft.com/office/powerpoint/2010/main" val="6850822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F38D1-80AA-49F7-875C-809AF1279EC8}"/>
              </a:ext>
            </a:extLst>
          </p:cNvPr>
          <p:cNvSpPr>
            <a:spLocks noGrp="1"/>
          </p:cNvSpPr>
          <p:nvPr>
            <p:ph type="title"/>
          </p:nvPr>
        </p:nvSpPr>
        <p:spPr/>
        <p:txBody>
          <a:bodyPr>
            <a:normAutofit/>
          </a:bodyPr>
          <a:lstStyle/>
          <a:p>
            <a:r>
              <a:rPr lang="en-GB" dirty="0"/>
              <a:t>22. List 3 IRC channels that the user of this computer accessed.</a:t>
            </a:r>
            <a:endParaRPr lang="en-US" dirty="0"/>
          </a:p>
        </p:txBody>
      </p:sp>
      <p:pic>
        <p:nvPicPr>
          <p:cNvPr id="5" name="Picture 4">
            <a:extLst>
              <a:ext uri="{FF2B5EF4-FFF2-40B4-BE49-F238E27FC236}">
                <a16:creationId xmlns:a16="http://schemas.microsoft.com/office/drawing/2014/main" id="{D78F2318-680E-40FC-A89A-66DD937672B3}"/>
              </a:ext>
            </a:extLst>
          </p:cNvPr>
          <p:cNvPicPr>
            <a:picLocks noChangeAspect="1"/>
          </p:cNvPicPr>
          <p:nvPr/>
        </p:nvPicPr>
        <p:blipFill>
          <a:blip r:embed="rId3"/>
          <a:stretch>
            <a:fillRect/>
          </a:stretch>
        </p:blipFill>
        <p:spPr>
          <a:xfrm>
            <a:off x="838200" y="1906105"/>
            <a:ext cx="10114280" cy="4116372"/>
          </a:xfrm>
          <a:prstGeom prst="rect">
            <a:avLst/>
          </a:prstGeom>
        </p:spPr>
      </p:pic>
    </p:spTree>
    <p:extLst>
      <p:ext uri="{BB962C8B-B14F-4D97-AF65-F5344CB8AC3E}">
        <p14:creationId xmlns:p14="http://schemas.microsoft.com/office/powerpoint/2010/main" val="1393508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E37A7D-C7B0-4044-BEF7-01CDD0E1C727}"/>
              </a:ext>
            </a:extLst>
          </p:cNvPr>
          <p:cNvSpPr>
            <a:spLocks noGrp="1"/>
          </p:cNvSpPr>
          <p:nvPr>
            <p:ph type="title"/>
          </p:nvPr>
        </p:nvSpPr>
        <p:spPr/>
        <p:txBody>
          <a:bodyPr/>
          <a:lstStyle/>
          <a:p>
            <a:r>
              <a:rPr lang="en-GB" dirty="0"/>
              <a:t>23. Investigate Ethereal</a:t>
            </a:r>
            <a:endParaRPr lang="en-US" dirty="0"/>
          </a:p>
        </p:txBody>
      </p:sp>
      <p:sp>
        <p:nvSpPr>
          <p:cNvPr id="4" name="Content Placeholder 3">
            <a:extLst>
              <a:ext uri="{FF2B5EF4-FFF2-40B4-BE49-F238E27FC236}">
                <a16:creationId xmlns:a16="http://schemas.microsoft.com/office/drawing/2014/main" id="{B4B69F92-8898-42A3-AAC7-1C05981CEE40}"/>
              </a:ext>
            </a:extLst>
          </p:cNvPr>
          <p:cNvSpPr>
            <a:spLocks noGrp="1"/>
          </p:cNvSpPr>
          <p:nvPr>
            <p:ph idx="1"/>
          </p:nvPr>
        </p:nvSpPr>
        <p:spPr/>
        <p:txBody>
          <a:bodyPr/>
          <a:lstStyle/>
          <a:p>
            <a:r>
              <a:rPr lang="en-GB" dirty="0"/>
              <a:t>Ethereal, a popular “sniffing” program that can be used to intercept wired and wireless internet packets was also found to be installed.</a:t>
            </a:r>
          </a:p>
          <a:p>
            <a:r>
              <a:rPr lang="en-GB" dirty="0"/>
              <a:t>When TCP packets are collected and re-assembled, the default save directory is that users </a:t>
            </a:r>
            <a:r>
              <a:rPr lang="en-GB" dirty="0">
                <a:solidFill>
                  <a:srgbClr val="FF0000"/>
                </a:solidFill>
              </a:rPr>
              <a:t>default documents </a:t>
            </a:r>
            <a:r>
              <a:rPr lang="en-GB" dirty="0"/>
              <a:t>directory. </a:t>
            </a:r>
          </a:p>
          <a:p>
            <a:r>
              <a:rPr lang="en-GB" dirty="0"/>
              <a:t>What is the name of the file that contains the intercepted data?</a:t>
            </a:r>
          </a:p>
          <a:p>
            <a:pPr lvl="1"/>
            <a:r>
              <a:rPr lang="en-GB" dirty="0"/>
              <a:t>Find the location </a:t>
            </a:r>
            <a:r>
              <a:rPr lang="en-GB" dirty="0">
                <a:solidFill>
                  <a:srgbClr val="FF0000"/>
                </a:solidFill>
              </a:rPr>
              <a:t>\Document and Setting\Mr. Evil</a:t>
            </a:r>
          </a:p>
          <a:p>
            <a:pPr lvl="1"/>
            <a:r>
              <a:rPr lang="en-GB" dirty="0"/>
              <a:t>Search for TCP packets saved (.</a:t>
            </a:r>
            <a:r>
              <a:rPr lang="en-GB" dirty="0" err="1"/>
              <a:t>pcap</a:t>
            </a:r>
            <a:r>
              <a:rPr lang="en-GB" dirty="0"/>
              <a:t>)</a:t>
            </a:r>
            <a:endParaRPr lang="en-US" dirty="0"/>
          </a:p>
        </p:txBody>
      </p:sp>
    </p:spTree>
    <p:extLst>
      <p:ext uri="{BB962C8B-B14F-4D97-AF65-F5344CB8AC3E}">
        <p14:creationId xmlns:p14="http://schemas.microsoft.com/office/powerpoint/2010/main" val="6335545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C89B85-C804-4DE7-96DB-64231812C0A1}"/>
              </a:ext>
            </a:extLst>
          </p:cNvPr>
          <p:cNvPicPr>
            <a:picLocks noChangeAspect="1"/>
          </p:cNvPicPr>
          <p:nvPr/>
        </p:nvPicPr>
        <p:blipFill>
          <a:blip r:embed="rId3"/>
          <a:stretch>
            <a:fillRect/>
          </a:stretch>
        </p:blipFill>
        <p:spPr>
          <a:xfrm>
            <a:off x="1132490" y="1699130"/>
            <a:ext cx="9927019" cy="3777110"/>
          </a:xfrm>
          <a:prstGeom prst="rect">
            <a:avLst/>
          </a:prstGeom>
        </p:spPr>
      </p:pic>
      <p:sp>
        <p:nvSpPr>
          <p:cNvPr id="6" name="TextBox 5">
            <a:extLst>
              <a:ext uri="{FF2B5EF4-FFF2-40B4-BE49-F238E27FC236}">
                <a16:creationId xmlns:a16="http://schemas.microsoft.com/office/drawing/2014/main" id="{691429C2-8123-463D-BDDE-E0211D8C0AB0}"/>
              </a:ext>
            </a:extLst>
          </p:cNvPr>
          <p:cNvSpPr txBox="1"/>
          <p:nvPr/>
        </p:nvSpPr>
        <p:spPr>
          <a:xfrm>
            <a:off x="1132490" y="1329798"/>
            <a:ext cx="5524895" cy="369332"/>
          </a:xfrm>
          <a:prstGeom prst="rect">
            <a:avLst/>
          </a:prstGeom>
          <a:solidFill>
            <a:srgbClr val="FFC000"/>
          </a:solidFill>
        </p:spPr>
        <p:txBody>
          <a:bodyPr wrap="square" rtlCol="0">
            <a:spAutoFit/>
          </a:bodyPr>
          <a:lstStyle/>
          <a:p>
            <a:r>
              <a:rPr lang="en-US" dirty="0"/>
              <a:t>Find the type of file using </a:t>
            </a:r>
            <a:r>
              <a:rPr lang="en-US" dirty="0">
                <a:solidFill>
                  <a:srgbClr val="FF0000"/>
                </a:solidFill>
              </a:rPr>
              <a:t>file</a:t>
            </a:r>
            <a:r>
              <a:rPr lang="en-US" dirty="0"/>
              <a:t> command</a:t>
            </a:r>
          </a:p>
        </p:txBody>
      </p:sp>
    </p:spTree>
    <p:extLst>
      <p:ext uri="{BB962C8B-B14F-4D97-AF65-F5344CB8AC3E}">
        <p14:creationId xmlns:p14="http://schemas.microsoft.com/office/powerpoint/2010/main" val="27354055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A884B8-D3C1-4692-9878-DC8FA166B4EC}"/>
              </a:ext>
            </a:extLst>
          </p:cNvPr>
          <p:cNvSpPr>
            <a:spLocks noGrp="1"/>
          </p:cNvSpPr>
          <p:nvPr>
            <p:ph type="title"/>
          </p:nvPr>
        </p:nvSpPr>
        <p:spPr/>
        <p:txBody>
          <a:bodyPr>
            <a:normAutofit fontScale="90000"/>
          </a:bodyPr>
          <a:lstStyle/>
          <a:p>
            <a:r>
              <a:rPr lang="en-GB" dirty="0"/>
              <a:t>24. What type of device was the victim (person who had his internet surfing recorded) using?</a:t>
            </a:r>
            <a:endParaRPr lang="en-US" dirty="0"/>
          </a:p>
        </p:txBody>
      </p:sp>
      <p:pic>
        <p:nvPicPr>
          <p:cNvPr id="7" name="Picture 6">
            <a:extLst>
              <a:ext uri="{FF2B5EF4-FFF2-40B4-BE49-F238E27FC236}">
                <a16:creationId xmlns:a16="http://schemas.microsoft.com/office/drawing/2014/main" id="{187FA5E9-7075-4CBE-A0F4-2E43C4D46C06}"/>
              </a:ext>
            </a:extLst>
          </p:cNvPr>
          <p:cNvPicPr>
            <a:picLocks noChangeAspect="1"/>
          </p:cNvPicPr>
          <p:nvPr/>
        </p:nvPicPr>
        <p:blipFill rotWithShape="1">
          <a:blip r:embed="rId2"/>
          <a:srcRect r="8354"/>
          <a:stretch/>
        </p:blipFill>
        <p:spPr>
          <a:xfrm>
            <a:off x="838200" y="2158926"/>
            <a:ext cx="8440648" cy="2016666"/>
          </a:xfrm>
          <a:prstGeom prst="rect">
            <a:avLst/>
          </a:prstGeom>
        </p:spPr>
      </p:pic>
      <p:pic>
        <p:nvPicPr>
          <p:cNvPr id="11" name="Picture 10">
            <a:extLst>
              <a:ext uri="{FF2B5EF4-FFF2-40B4-BE49-F238E27FC236}">
                <a16:creationId xmlns:a16="http://schemas.microsoft.com/office/drawing/2014/main" id="{72581877-7785-4625-98EC-9167400039A8}"/>
              </a:ext>
            </a:extLst>
          </p:cNvPr>
          <p:cNvPicPr>
            <a:picLocks noChangeAspect="1"/>
          </p:cNvPicPr>
          <p:nvPr/>
        </p:nvPicPr>
        <p:blipFill rotWithShape="1">
          <a:blip r:embed="rId3"/>
          <a:srcRect r="3354"/>
          <a:stretch/>
        </p:blipFill>
        <p:spPr>
          <a:xfrm>
            <a:off x="838201" y="4175592"/>
            <a:ext cx="8440648" cy="752008"/>
          </a:xfrm>
          <a:prstGeom prst="rect">
            <a:avLst/>
          </a:prstGeom>
        </p:spPr>
      </p:pic>
      <p:pic>
        <p:nvPicPr>
          <p:cNvPr id="13" name="Picture 12">
            <a:extLst>
              <a:ext uri="{FF2B5EF4-FFF2-40B4-BE49-F238E27FC236}">
                <a16:creationId xmlns:a16="http://schemas.microsoft.com/office/drawing/2014/main" id="{318DEBFA-34B8-425F-812C-459052D47B88}"/>
              </a:ext>
            </a:extLst>
          </p:cNvPr>
          <p:cNvPicPr>
            <a:picLocks noChangeAspect="1"/>
          </p:cNvPicPr>
          <p:nvPr/>
        </p:nvPicPr>
        <p:blipFill rotWithShape="1">
          <a:blip r:embed="rId4"/>
          <a:srcRect r="3008"/>
          <a:stretch/>
        </p:blipFill>
        <p:spPr>
          <a:xfrm>
            <a:off x="838200" y="4927600"/>
            <a:ext cx="8440648" cy="665480"/>
          </a:xfrm>
          <a:prstGeom prst="rect">
            <a:avLst/>
          </a:prstGeom>
        </p:spPr>
      </p:pic>
      <p:pic>
        <p:nvPicPr>
          <p:cNvPr id="15" name="Picture 14">
            <a:extLst>
              <a:ext uri="{FF2B5EF4-FFF2-40B4-BE49-F238E27FC236}">
                <a16:creationId xmlns:a16="http://schemas.microsoft.com/office/drawing/2014/main" id="{BAD3B02F-477C-4D00-9986-3F9FB72010E0}"/>
              </a:ext>
            </a:extLst>
          </p:cNvPr>
          <p:cNvPicPr>
            <a:picLocks noChangeAspect="1"/>
          </p:cNvPicPr>
          <p:nvPr/>
        </p:nvPicPr>
        <p:blipFill>
          <a:blip r:embed="rId5"/>
          <a:stretch>
            <a:fillRect/>
          </a:stretch>
        </p:blipFill>
        <p:spPr>
          <a:xfrm>
            <a:off x="838200" y="5590226"/>
            <a:ext cx="8440648" cy="665480"/>
          </a:xfrm>
          <a:prstGeom prst="rect">
            <a:avLst/>
          </a:prstGeom>
        </p:spPr>
      </p:pic>
    </p:spTree>
    <p:extLst>
      <p:ext uri="{BB962C8B-B14F-4D97-AF65-F5344CB8AC3E}">
        <p14:creationId xmlns:p14="http://schemas.microsoft.com/office/powerpoint/2010/main" val="14829846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A9CE8-3DFC-4C2B-973B-BB56E6369D67}"/>
              </a:ext>
            </a:extLst>
          </p:cNvPr>
          <p:cNvPicPr>
            <a:picLocks noChangeAspect="1"/>
          </p:cNvPicPr>
          <p:nvPr/>
        </p:nvPicPr>
        <p:blipFill>
          <a:blip r:embed="rId3"/>
          <a:stretch>
            <a:fillRect/>
          </a:stretch>
        </p:blipFill>
        <p:spPr>
          <a:xfrm>
            <a:off x="643467" y="1397932"/>
            <a:ext cx="10905066" cy="4062135"/>
          </a:xfrm>
          <a:prstGeom prst="rect">
            <a:avLst/>
          </a:prstGeom>
        </p:spPr>
      </p:pic>
      <p:sp>
        <p:nvSpPr>
          <p:cNvPr id="5" name="TextBox 4">
            <a:extLst>
              <a:ext uri="{FF2B5EF4-FFF2-40B4-BE49-F238E27FC236}">
                <a16:creationId xmlns:a16="http://schemas.microsoft.com/office/drawing/2014/main" id="{EA3C0B48-0E8A-4B69-8E75-F7B8F75E2E92}"/>
              </a:ext>
            </a:extLst>
          </p:cNvPr>
          <p:cNvSpPr txBox="1"/>
          <p:nvPr/>
        </p:nvSpPr>
        <p:spPr>
          <a:xfrm>
            <a:off x="643467" y="1028600"/>
            <a:ext cx="5524895" cy="369332"/>
          </a:xfrm>
          <a:prstGeom prst="rect">
            <a:avLst/>
          </a:prstGeom>
          <a:solidFill>
            <a:srgbClr val="FFC000"/>
          </a:solidFill>
        </p:spPr>
        <p:txBody>
          <a:bodyPr wrap="square" rtlCol="0">
            <a:spAutoFit/>
          </a:bodyPr>
          <a:lstStyle/>
          <a:p>
            <a:r>
              <a:rPr lang="en-US" dirty="0"/>
              <a:t>Search for user agent from http request</a:t>
            </a:r>
          </a:p>
        </p:txBody>
      </p:sp>
    </p:spTree>
    <p:extLst>
      <p:ext uri="{BB962C8B-B14F-4D97-AF65-F5344CB8AC3E}">
        <p14:creationId xmlns:p14="http://schemas.microsoft.com/office/powerpoint/2010/main" val="17879260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A558A-6930-4993-AEB2-0045A9B87103}"/>
              </a:ext>
            </a:extLst>
          </p:cNvPr>
          <p:cNvSpPr>
            <a:spLocks noGrp="1"/>
          </p:cNvSpPr>
          <p:nvPr>
            <p:ph type="title"/>
          </p:nvPr>
        </p:nvSpPr>
        <p:spPr/>
        <p:txBody>
          <a:bodyPr/>
          <a:lstStyle/>
          <a:p>
            <a:r>
              <a:rPr lang="en-GB" dirty="0"/>
              <a:t>25. What websites was the victim accessing?</a:t>
            </a:r>
            <a:endParaRPr lang="en-US" dirty="0"/>
          </a:p>
        </p:txBody>
      </p:sp>
      <p:pic>
        <p:nvPicPr>
          <p:cNvPr id="5" name="Picture 4">
            <a:extLst>
              <a:ext uri="{FF2B5EF4-FFF2-40B4-BE49-F238E27FC236}">
                <a16:creationId xmlns:a16="http://schemas.microsoft.com/office/drawing/2014/main" id="{5D1BD310-5F54-4AD7-84E7-5975754FA805}"/>
              </a:ext>
            </a:extLst>
          </p:cNvPr>
          <p:cNvPicPr>
            <a:picLocks noChangeAspect="1"/>
          </p:cNvPicPr>
          <p:nvPr/>
        </p:nvPicPr>
        <p:blipFill>
          <a:blip r:embed="rId3"/>
          <a:stretch>
            <a:fillRect/>
          </a:stretch>
        </p:blipFill>
        <p:spPr>
          <a:xfrm>
            <a:off x="838200" y="2193200"/>
            <a:ext cx="9998318" cy="2246720"/>
          </a:xfrm>
          <a:prstGeom prst="rect">
            <a:avLst/>
          </a:prstGeom>
        </p:spPr>
      </p:pic>
      <p:sp>
        <p:nvSpPr>
          <p:cNvPr id="6" name="TextBox 5">
            <a:extLst>
              <a:ext uri="{FF2B5EF4-FFF2-40B4-BE49-F238E27FC236}">
                <a16:creationId xmlns:a16="http://schemas.microsoft.com/office/drawing/2014/main" id="{70742E4A-0582-4FEF-A298-7375307BA770}"/>
              </a:ext>
            </a:extLst>
          </p:cNvPr>
          <p:cNvSpPr txBox="1"/>
          <p:nvPr/>
        </p:nvSpPr>
        <p:spPr>
          <a:xfrm>
            <a:off x="838200" y="1823868"/>
            <a:ext cx="5524895" cy="369332"/>
          </a:xfrm>
          <a:prstGeom prst="rect">
            <a:avLst/>
          </a:prstGeom>
          <a:solidFill>
            <a:srgbClr val="FFC000"/>
          </a:solidFill>
        </p:spPr>
        <p:txBody>
          <a:bodyPr wrap="square" rtlCol="0">
            <a:spAutoFit/>
          </a:bodyPr>
          <a:lstStyle/>
          <a:p>
            <a:r>
              <a:rPr lang="en-US" dirty="0"/>
              <a:t>Sort the requests with unique entries</a:t>
            </a:r>
          </a:p>
        </p:txBody>
      </p:sp>
    </p:spTree>
    <p:extLst>
      <p:ext uri="{BB962C8B-B14F-4D97-AF65-F5344CB8AC3E}">
        <p14:creationId xmlns:p14="http://schemas.microsoft.com/office/powerpoint/2010/main" val="42916177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76C74-C360-43EC-86EB-8A14963EC726}"/>
              </a:ext>
            </a:extLst>
          </p:cNvPr>
          <p:cNvSpPr>
            <a:spLocks noGrp="1"/>
          </p:cNvSpPr>
          <p:nvPr>
            <p:ph type="title"/>
          </p:nvPr>
        </p:nvSpPr>
        <p:spPr/>
        <p:txBody>
          <a:bodyPr/>
          <a:lstStyle/>
          <a:p>
            <a:r>
              <a:rPr lang="en-GB" dirty="0"/>
              <a:t>26. Search for the main user’s web-based email address. What is it?</a:t>
            </a:r>
            <a:endParaRPr lang="en-US" dirty="0"/>
          </a:p>
        </p:txBody>
      </p:sp>
      <p:pic>
        <p:nvPicPr>
          <p:cNvPr id="4" name="Picture 3">
            <a:extLst>
              <a:ext uri="{FF2B5EF4-FFF2-40B4-BE49-F238E27FC236}">
                <a16:creationId xmlns:a16="http://schemas.microsoft.com/office/drawing/2014/main" id="{96B3F6C9-1D4E-47F7-8A18-1F8300E390BF}"/>
              </a:ext>
            </a:extLst>
          </p:cNvPr>
          <p:cNvPicPr>
            <a:picLocks noChangeAspect="1"/>
          </p:cNvPicPr>
          <p:nvPr/>
        </p:nvPicPr>
        <p:blipFill>
          <a:blip r:embed="rId3"/>
          <a:stretch>
            <a:fillRect/>
          </a:stretch>
        </p:blipFill>
        <p:spPr>
          <a:xfrm>
            <a:off x="838200" y="2236211"/>
            <a:ext cx="7011008" cy="3261643"/>
          </a:xfrm>
          <a:prstGeom prst="rect">
            <a:avLst/>
          </a:prstGeom>
        </p:spPr>
      </p:pic>
      <p:pic>
        <p:nvPicPr>
          <p:cNvPr id="6" name="Picture 5">
            <a:extLst>
              <a:ext uri="{FF2B5EF4-FFF2-40B4-BE49-F238E27FC236}">
                <a16:creationId xmlns:a16="http://schemas.microsoft.com/office/drawing/2014/main" id="{76B64EBD-38E6-4504-B844-2890AF07AAB6}"/>
              </a:ext>
            </a:extLst>
          </p:cNvPr>
          <p:cNvPicPr>
            <a:picLocks noChangeAspect="1"/>
          </p:cNvPicPr>
          <p:nvPr/>
        </p:nvPicPr>
        <p:blipFill rotWithShape="1">
          <a:blip r:embed="rId4"/>
          <a:srcRect r="3260" b="8542"/>
          <a:stretch/>
        </p:blipFill>
        <p:spPr>
          <a:xfrm>
            <a:off x="838200" y="5497854"/>
            <a:ext cx="7011007" cy="209090"/>
          </a:xfrm>
          <a:prstGeom prst="rect">
            <a:avLst/>
          </a:prstGeom>
        </p:spPr>
      </p:pic>
      <p:pic>
        <p:nvPicPr>
          <p:cNvPr id="10" name="Picture 9">
            <a:extLst>
              <a:ext uri="{FF2B5EF4-FFF2-40B4-BE49-F238E27FC236}">
                <a16:creationId xmlns:a16="http://schemas.microsoft.com/office/drawing/2014/main" id="{C2AF86F1-42F9-4CFE-BBBB-362028C8CE18}"/>
              </a:ext>
            </a:extLst>
          </p:cNvPr>
          <p:cNvPicPr>
            <a:picLocks noChangeAspect="1"/>
          </p:cNvPicPr>
          <p:nvPr/>
        </p:nvPicPr>
        <p:blipFill rotWithShape="1">
          <a:blip r:embed="rId5"/>
          <a:srcRect r="11794" b="-7143"/>
          <a:stretch/>
        </p:blipFill>
        <p:spPr>
          <a:xfrm>
            <a:off x="838201" y="5706944"/>
            <a:ext cx="7011007" cy="228620"/>
          </a:xfrm>
          <a:prstGeom prst="rect">
            <a:avLst/>
          </a:prstGeom>
        </p:spPr>
      </p:pic>
      <p:sp>
        <p:nvSpPr>
          <p:cNvPr id="12" name="TextBox 11">
            <a:extLst>
              <a:ext uri="{FF2B5EF4-FFF2-40B4-BE49-F238E27FC236}">
                <a16:creationId xmlns:a16="http://schemas.microsoft.com/office/drawing/2014/main" id="{0CB131C7-A7CC-4A8F-A855-715D09281FC3}"/>
              </a:ext>
            </a:extLst>
          </p:cNvPr>
          <p:cNvSpPr txBox="1"/>
          <p:nvPr/>
        </p:nvSpPr>
        <p:spPr>
          <a:xfrm>
            <a:off x="7849207" y="2292848"/>
            <a:ext cx="3675684" cy="3693319"/>
          </a:xfrm>
          <a:prstGeom prst="rect">
            <a:avLst/>
          </a:prstGeom>
          <a:solidFill>
            <a:schemeClr val="accent4">
              <a:lumMod val="20000"/>
              <a:lumOff val="80000"/>
            </a:schemeClr>
          </a:solidFill>
        </p:spPr>
        <p:txBody>
          <a:bodyPr wrap="square">
            <a:spAutoFit/>
          </a:bodyPr>
          <a:lstStyle/>
          <a:p>
            <a:pPr marL="342900" indent="-342900">
              <a:buFont typeface="+mj-lt"/>
              <a:buAutoNum type="arabicPeriod"/>
            </a:pPr>
            <a:r>
              <a:rPr lang="en-GB" dirty="0"/>
              <a:t>Basic vs Extended Regular Expressions </a:t>
            </a:r>
          </a:p>
          <a:p>
            <a:pPr marL="800100" lvl="1" indent="-342900">
              <a:buFont typeface="Arial" panose="020B0604020202020204" pitchFamily="34" charset="0"/>
              <a:buChar char="•"/>
            </a:pPr>
            <a:r>
              <a:rPr lang="en-GB" dirty="0"/>
              <a:t>In basic regular expressions the meta-characters </a:t>
            </a:r>
            <a:r>
              <a:rPr lang="en-GB" dirty="0">
                <a:solidFill>
                  <a:srgbClr val="FF0000"/>
                </a:solidFill>
              </a:rPr>
              <a:t>?, +, {, |, (,</a:t>
            </a:r>
            <a:r>
              <a:rPr lang="en-GB" dirty="0"/>
              <a:t> and </a:t>
            </a:r>
            <a:r>
              <a:rPr lang="en-GB" dirty="0">
                <a:solidFill>
                  <a:srgbClr val="FF0000"/>
                </a:solidFill>
              </a:rPr>
              <a:t>)</a:t>
            </a:r>
            <a:r>
              <a:rPr lang="en-GB" dirty="0">
                <a:highlight>
                  <a:srgbClr val="FFFF00"/>
                </a:highlight>
              </a:rPr>
              <a:t> </a:t>
            </a:r>
            <a:r>
              <a:rPr lang="en-GB" dirty="0"/>
              <a:t>lose their special meaning; instead use the </a:t>
            </a:r>
            <a:r>
              <a:rPr lang="en-GB" dirty="0" err="1"/>
              <a:t>backslashed</a:t>
            </a:r>
            <a:r>
              <a:rPr lang="en-GB" dirty="0"/>
              <a:t> versions </a:t>
            </a:r>
            <a:r>
              <a:rPr lang="en-GB" dirty="0">
                <a:solidFill>
                  <a:srgbClr val="FF0000"/>
                </a:solidFill>
              </a:rPr>
              <a:t>\?, \+, \{, \|, \(, </a:t>
            </a:r>
            <a:r>
              <a:rPr lang="en-GB" dirty="0"/>
              <a:t>and</a:t>
            </a:r>
            <a:r>
              <a:rPr lang="en-GB" dirty="0">
                <a:solidFill>
                  <a:srgbClr val="FF0000"/>
                </a:solidFill>
              </a:rPr>
              <a:t> \).</a:t>
            </a:r>
          </a:p>
          <a:p>
            <a:pPr marL="342900" indent="-342900">
              <a:buFont typeface="+mj-lt"/>
              <a:buAutoNum type="arabicPeriod"/>
            </a:pPr>
            <a:r>
              <a:rPr lang="en-US" dirty="0"/>
              <a:t>Pre-defined classes </a:t>
            </a:r>
          </a:p>
          <a:p>
            <a:pPr marL="742950" lvl="1" indent="-285750">
              <a:buFont typeface="Arial" panose="020B0604020202020204" pitchFamily="34" charset="0"/>
              <a:buChar char="•"/>
            </a:pPr>
            <a:r>
              <a:rPr lang="en-US" dirty="0"/>
              <a:t>[:</a:t>
            </a:r>
            <a:r>
              <a:rPr lang="en-US" dirty="0" err="1"/>
              <a:t>alnum</a:t>
            </a:r>
            <a:r>
              <a:rPr lang="en-US" dirty="0"/>
              <a:t>:], [:alpha:], [:blank:],</a:t>
            </a:r>
          </a:p>
          <a:p>
            <a:pPr marL="742950" lvl="1" indent="-285750">
              <a:buFont typeface="Arial" panose="020B0604020202020204" pitchFamily="34" charset="0"/>
              <a:buChar char="•"/>
            </a:pPr>
            <a:r>
              <a:rPr lang="en-US" dirty="0"/>
              <a:t>[:</a:t>
            </a:r>
            <a:r>
              <a:rPr lang="en-US" dirty="0" err="1"/>
              <a:t>cntrl</a:t>
            </a:r>
            <a:r>
              <a:rPr lang="en-US" dirty="0"/>
              <a:t>:], [:digit:], [:graph:],</a:t>
            </a:r>
          </a:p>
          <a:p>
            <a:pPr marL="742950" lvl="1" indent="-285750">
              <a:buFont typeface="Arial" panose="020B0604020202020204" pitchFamily="34" charset="0"/>
              <a:buChar char="•"/>
            </a:pPr>
            <a:r>
              <a:rPr lang="en-US" dirty="0"/>
              <a:t>[:lower:], [:print:], [:</a:t>
            </a:r>
            <a:r>
              <a:rPr lang="en-US" dirty="0" err="1"/>
              <a:t>punct</a:t>
            </a:r>
            <a:r>
              <a:rPr lang="en-US" dirty="0"/>
              <a:t>:],</a:t>
            </a:r>
          </a:p>
          <a:p>
            <a:pPr marL="742950" lvl="1" indent="-285750">
              <a:buFont typeface="Arial" panose="020B0604020202020204" pitchFamily="34" charset="0"/>
              <a:buChar char="•"/>
            </a:pPr>
            <a:r>
              <a:rPr lang="en-US" dirty="0"/>
              <a:t>[:space:], [:upper:], [:</a:t>
            </a:r>
            <a:r>
              <a:rPr lang="en-US" dirty="0" err="1"/>
              <a:t>xdigit</a:t>
            </a:r>
            <a:r>
              <a:rPr lang="en-US" dirty="0"/>
              <a:t>:]</a:t>
            </a:r>
          </a:p>
        </p:txBody>
      </p:sp>
      <p:sp>
        <p:nvSpPr>
          <p:cNvPr id="17" name="TextBox 16">
            <a:extLst>
              <a:ext uri="{FF2B5EF4-FFF2-40B4-BE49-F238E27FC236}">
                <a16:creationId xmlns:a16="http://schemas.microsoft.com/office/drawing/2014/main" id="{6D05B9F1-686A-4CE0-87AA-739C1C7AB5B5}"/>
              </a:ext>
            </a:extLst>
          </p:cNvPr>
          <p:cNvSpPr txBox="1"/>
          <p:nvPr/>
        </p:nvSpPr>
        <p:spPr>
          <a:xfrm>
            <a:off x="838200" y="1866879"/>
            <a:ext cx="4579189" cy="369332"/>
          </a:xfrm>
          <a:prstGeom prst="rect">
            <a:avLst/>
          </a:prstGeom>
          <a:solidFill>
            <a:srgbClr val="FFC000"/>
          </a:solidFill>
        </p:spPr>
        <p:txBody>
          <a:bodyPr wrap="square" rtlCol="0">
            <a:spAutoFit/>
          </a:bodyPr>
          <a:lstStyle/>
          <a:p>
            <a:r>
              <a:rPr lang="en-GB" dirty="0"/>
              <a:t>Understand Extended Regular Expression (ERE)</a:t>
            </a:r>
            <a:endParaRPr lang="en-US" dirty="0"/>
          </a:p>
        </p:txBody>
      </p:sp>
      <p:pic>
        <p:nvPicPr>
          <p:cNvPr id="20" name="Picture 19">
            <a:extLst>
              <a:ext uri="{FF2B5EF4-FFF2-40B4-BE49-F238E27FC236}">
                <a16:creationId xmlns:a16="http://schemas.microsoft.com/office/drawing/2014/main" id="{A94390C3-8F84-4382-AF5D-0931E502698F}"/>
              </a:ext>
            </a:extLst>
          </p:cNvPr>
          <p:cNvPicPr>
            <a:picLocks noChangeAspect="1"/>
          </p:cNvPicPr>
          <p:nvPr/>
        </p:nvPicPr>
        <p:blipFill rotWithShape="1">
          <a:blip r:embed="rId6"/>
          <a:srcRect r="13125" b="-19292"/>
          <a:stretch/>
        </p:blipFill>
        <p:spPr>
          <a:xfrm>
            <a:off x="838200" y="5916034"/>
            <a:ext cx="7011007" cy="209090"/>
          </a:xfrm>
          <a:prstGeom prst="rect">
            <a:avLst/>
          </a:prstGeom>
        </p:spPr>
      </p:pic>
      <p:pic>
        <p:nvPicPr>
          <p:cNvPr id="22" name="Picture 21">
            <a:extLst>
              <a:ext uri="{FF2B5EF4-FFF2-40B4-BE49-F238E27FC236}">
                <a16:creationId xmlns:a16="http://schemas.microsoft.com/office/drawing/2014/main" id="{5969750B-A354-49A9-B19B-EE32F554BF5D}"/>
              </a:ext>
            </a:extLst>
          </p:cNvPr>
          <p:cNvPicPr>
            <a:picLocks noChangeAspect="1"/>
          </p:cNvPicPr>
          <p:nvPr/>
        </p:nvPicPr>
        <p:blipFill rotWithShape="1">
          <a:blip r:embed="rId7"/>
          <a:srcRect r="7538"/>
          <a:stretch/>
        </p:blipFill>
        <p:spPr>
          <a:xfrm>
            <a:off x="838200" y="6090712"/>
            <a:ext cx="7011007" cy="228620"/>
          </a:xfrm>
          <a:prstGeom prst="rect">
            <a:avLst/>
          </a:prstGeom>
        </p:spPr>
      </p:pic>
    </p:spTree>
    <p:extLst>
      <p:ext uri="{BB962C8B-B14F-4D97-AF65-F5344CB8AC3E}">
        <p14:creationId xmlns:p14="http://schemas.microsoft.com/office/powerpoint/2010/main" val="3790761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5C1560-4177-4DD7-AC0C-242B321B26E7}"/>
              </a:ext>
            </a:extLst>
          </p:cNvPr>
          <p:cNvPicPr>
            <a:picLocks noChangeAspect="1"/>
          </p:cNvPicPr>
          <p:nvPr/>
        </p:nvPicPr>
        <p:blipFill>
          <a:blip r:embed="rId3"/>
          <a:stretch>
            <a:fillRect/>
          </a:stretch>
        </p:blipFill>
        <p:spPr>
          <a:xfrm>
            <a:off x="839365" y="212650"/>
            <a:ext cx="5942120" cy="6156251"/>
          </a:xfrm>
          <a:prstGeom prst="rect">
            <a:avLst/>
          </a:prstGeom>
        </p:spPr>
      </p:pic>
      <p:pic>
        <p:nvPicPr>
          <p:cNvPr id="6" name="Picture 5">
            <a:extLst>
              <a:ext uri="{FF2B5EF4-FFF2-40B4-BE49-F238E27FC236}">
                <a16:creationId xmlns:a16="http://schemas.microsoft.com/office/drawing/2014/main" id="{3415179F-0EE7-448F-8304-44ABAC233966}"/>
              </a:ext>
            </a:extLst>
          </p:cNvPr>
          <p:cNvPicPr>
            <a:picLocks noChangeAspect="1"/>
          </p:cNvPicPr>
          <p:nvPr/>
        </p:nvPicPr>
        <p:blipFill>
          <a:blip r:embed="rId4"/>
          <a:stretch>
            <a:fillRect/>
          </a:stretch>
        </p:blipFill>
        <p:spPr>
          <a:xfrm>
            <a:off x="7330248" y="212650"/>
            <a:ext cx="3873531" cy="6156251"/>
          </a:xfrm>
          <a:prstGeom prst="rect">
            <a:avLst/>
          </a:prstGeom>
        </p:spPr>
      </p:pic>
      <p:sp>
        <p:nvSpPr>
          <p:cNvPr id="7" name="TextBox 6">
            <a:extLst>
              <a:ext uri="{FF2B5EF4-FFF2-40B4-BE49-F238E27FC236}">
                <a16:creationId xmlns:a16="http://schemas.microsoft.com/office/drawing/2014/main" id="{6507C29F-BC86-4759-A419-80C934676E02}"/>
              </a:ext>
            </a:extLst>
          </p:cNvPr>
          <p:cNvSpPr txBox="1"/>
          <p:nvPr/>
        </p:nvSpPr>
        <p:spPr>
          <a:xfrm>
            <a:off x="3062377" y="1733909"/>
            <a:ext cx="3630096" cy="1754326"/>
          </a:xfrm>
          <a:prstGeom prst="rect">
            <a:avLst/>
          </a:prstGeom>
          <a:solidFill>
            <a:schemeClr val="accent4">
              <a:lumMod val="20000"/>
              <a:lumOff val="80000"/>
            </a:schemeClr>
          </a:solidFill>
        </p:spPr>
        <p:txBody>
          <a:bodyPr wrap="none" rtlCol="0">
            <a:spAutoFit/>
          </a:bodyPr>
          <a:lstStyle/>
          <a:p>
            <a:r>
              <a:rPr lang="en-US" dirty="0">
                <a:solidFill>
                  <a:srgbClr val="FF0000"/>
                </a:solidFill>
              </a:rPr>
              <a:t>-E</a:t>
            </a:r>
            <a:r>
              <a:rPr lang="en-US" dirty="0"/>
              <a:t>: </a:t>
            </a:r>
            <a:r>
              <a:rPr lang="en-GB" dirty="0"/>
              <a:t>Extended Regular Expression </a:t>
            </a:r>
          </a:p>
          <a:p>
            <a:r>
              <a:rPr lang="en-GB" dirty="0">
                <a:solidFill>
                  <a:srgbClr val="FF0000"/>
                </a:solidFill>
              </a:rPr>
              <a:t>-</a:t>
            </a:r>
            <a:r>
              <a:rPr lang="en-GB" dirty="0" err="1">
                <a:solidFill>
                  <a:srgbClr val="FF0000"/>
                </a:solidFill>
              </a:rPr>
              <a:t>i</a:t>
            </a:r>
            <a:r>
              <a:rPr lang="en-GB" dirty="0"/>
              <a:t>: ignore case</a:t>
            </a:r>
          </a:p>
          <a:p>
            <a:r>
              <a:rPr lang="en-GB" dirty="0">
                <a:solidFill>
                  <a:srgbClr val="FF0000"/>
                </a:solidFill>
              </a:rPr>
              <a:t>-o</a:t>
            </a:r>
            <a:r>
              <a:rPr lang="en-GB" dirty="0"/>
              <a:t>: show only match, not whole lines</a:t>
            </a:r>
          </a:p>
          <a:p>
            <a:r>
              <a:rPr lang="en-GB" dirty="0">
                <a:solidFill>
                  <a:srgbClr val="FF0000"/>
                </a:solidFill>
              </a:rPr>
              <a:t>-r</a:t>
            </a:r>
            <a:r>
              <a:rPr lang="en-GB" dirty="0"/>
              <a:t>: recursive</a:t>
            </a:r>
          </a:p>
          <a:p>
            <a:r>
              <a:rPr lang="en-GB" dirty="0">
                <a:solidFill>
                  <a:srgbClr val="FF0000"/>
                </a:solidFill>
              </a:rPr>
              <a:t>-h</a:t>
            </a:r>
            <a:r>
              <a:rPr lang="en-GB" dirty="0"/>
              <a:t>: don’t </a:t>
            </a:r>
            <a:r>
              <a:rPr lang="en-GB"/>
              <a:t>show file name</a:t>
            </a:r>
            <a:endParaRPr lang="en-GB" dirty="0"/>
          </a:p>
          <a:p>
            <a:r>
              <a:rPr lang="en-GB" dirty="0">
                <a:solidFill>
                  <a:srgbClr val="FF0000"/>
                </a:solidFill>
              </a:rPr>
              <a:t>-I</a:t>
            </a:r>
            <a:r>
              <a:rPr lang="en-GB" dirty="0"/>
              <a:t>: ignore binary files</a:t>
            </a:r>
            <a:endParaRPr lang="en-US" dirty="0"/>
          </a:p>
        </p:txBody>
      </p:sp>
    </p:spTree>
    <p:extLst>
      <p:ext uri="{BB962C8B-B14F-4D97-AF65-F5344CB8AC3E}">
        <p14:creationId xmlns:p14="http://schemas.microsoft.com/office/powerpoint/2010/main" val="2012934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7C46-3151-47DC-979C-9CE4BE9C12A0}"/>
              </a:ext>
            </a:extLst>
          </p:cNvPr>
          <p:cNvSpPr>
            <a:spLocks noGrp="1"/>
          </p:cNvSpPr>
          <p:nvPr>
            <p:ph type="title"/>
          </p:nvPr>
        </p:nvSpPr>
        <p:spPr/>
        <p:txBody>
          <a:bodyPr/>
          <a:lstStyle/>
          <a:p>
            <a:r>
              <a:rPr lang="en-GB" dirty="0"/>
              <a:t>2. What operating system was used on the computer?</a:t>
            </a:r>
            <a:endParaRPr lang="en-US" dirty="0"/>
          </a:p>
        </p:txBody>
      </p:sp>
      <p:sp>
        <p:nvSpPr>
          <p:cNvPr id="3" name="TextBox 2">
            <a:extLst>
              <a:ext uri="{FF2B5EF4-FFF2-40B4-BE49-F238E27FC236}">
                <a16:creationId xmlns:a16="http://schemas.microsoft.com/office/drawing/2014/main" id="{49E0A448-40A7-4A9D-9CDF-1B22C8AB7254}"/>
              </a:ext>
            </a:extLst>
          </p:cNvPr>
          <p:cNvSpPr txBox="1"/>
          <p:nvPr/>
        </p:nvSpPr>
        <p:spPr>
          <a:xfrm>
            <a:off x="877277" y="1837085"/>
            <a:ext cx="5680722" cy="369332"/>
          </a:xfrm>
          <a:prstGeom prst="rect">
            <a:avLst/>
          </a:prstGeom>
          <a:solidFill>
            <a:srgbClr val="FFC000"/>
          </a:solidFill>
        </p:spPr>
        <p:txBody>
          <a:bodyPr wrap="none" rtlCol="0">
            <a:spAutoFit/>
          </a:bodyPr>
          <a:lstStyle/>
          <a:p>
            <a:r>
              <a:rPr lang="en-US" dirty="0"/>
              <a:t>Show partitions (NTFS) and unallocated space using </a:t>
            </a:r>
            <a:r>
              <a:rPr lang="en-US" i="1" dirty="0" err="1">
                <a:solidFill>
                  <a:srgbClr val="007DB5"/>
                </a:solidFill>
              </a:rPr>
              <a:t>mmls</a:t>
            </a:r>
            <a:endParaRPr lang="en-US" i="1" dirty="0">
              <a:solidFill>
                <a:srgbClr val="007DB5"/>
              </a:solidFill>
            </a:endParaRPr>
          </a:p>
        </p:txBody>
      </p:sp>
      <p:pic>
        <p:nvPicPr>
          <p:cNvPr id="5" name="Picture 4">
            <a:extLst>
              <a:ext uri="{FF2B5EF4-FFF2-40B4-BE49-F238E27FC236}">
                <a16:creationId xmlns:a16="http://schemas.microsoft.com/office/drawing/2014/main" id="{EE588E70-73A9-44A8-B9DF-B78189E2BE0E}"/>
              </a:ext>
            </a:extLst>
          </p:cNvPr>
          <p:cNvPicPr>
            <a:picLocks noChangeAspect="1"/>
          </p:cNvPicPr>
          <p:nvPr/>
        </p:nvPicPr>
        <p:blipFill>
          <a:blip r:embed="rId3"/>
          <a:stretch>
            <a:fillRect/>
          </a:stretch>
        </p:blipFill>
        <p:spPr>
          <a:xfrm>
            <a:off x="877277" y="2206417"/>
            <a:ext cx="9182896" cy="3132091"/>
          </a:xfrm>
          <a:prstGeom prst="rect">
            <a:avLst/>
          </a:prstGeom>
        </p:spPr>
      </p:pic>
    </p:spTree>
    <p:extLst>
      <p:ext uri="{BB962C8B-B14F-4D97-AF65-F5344CB8AC3E}">
        <p14:creationId xmlns:p14="http://schemas.microsoft.com/office/powerpoint/2010/main" val="18845913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94F5E8-EB73-408C-9837-68FC2B8B88A3}"/>
              </a:ext>
            </a:extLst>
          </p:cNvPr>
          <p:cNvPicPr>
            <a:picLocks noChangeAspect="1"/>
          </p:cNvPicPr>
          <p:nvPr/>
        </p:nvPicPr>
        <p:blipFill>
          <a:blip r:embed="rId3"/>
          <a:stretch>
            <a:fillRect/>
          </a:stretch>
        </p:blipFill>
        <p:spPr>
          <a:xfrm>
            <a:off x="2034346" y="903735"/>
            <a:ext cx="7880139" cy="5514318"/>
          </a:xfrm>
          <a:prstGeom prst="rect">
            <a:avLst/>
          </a:prstGeom>
        </p:spPr>
      </p:pic>
      <p:sp>
        <p:nvSpPr>
          <p:cNvPr id="5" name="TextBox 4">
            <a:extLst>
              <a:ext uri="{FF2B5EF4-FFF2-40B4-BE49-F238E27FC236}">
                <a16:creationId xmlns:a16="http://schemas.microsoft.com/office/drawing/2014/main" id="{17438157-F4CE-444B-AB4A-783AEC38ED82}"/>
              </a:ext>
            </a:extLst>
          </p:cNvPr>
          <p:cNvSpPr txBox="1"/>
          <p:nvPr/>
        </p:nvSpPr>
        <p:spPr>
          <a:xfrm>
            <a:off x="6518277" y="2178972"/>
            <a:ext cx="4333754" cy="2123658"/>
          </a:xfrm>
          <a:prstGeom prst="rect">
            <a:avLst/>
          </a:prstGeom>
          <a:solidFill>
            <a:schemeClr val="accent4">
              <a:lumMod val="20000"/>
              <a:lumOff val="80000"/>
            </a:schemeClr>
          </a:solidFill>
        </p:spPr>
        <p:txBody>
          <a:bodyPr wrap="square">
            <a:spAutoFit/>
          </a:bodyPr>
          <a:lstStyle/>
          <a:p>
            <a:r>
              <a:rPr lang="en-US" sz="1600" b="1" dirty="0" err="1"/>
              <a:t>uniq</a:t>
            </a:r>
            <a:r>
              <a:rPr lang="en-US" sz="1600" dirty="0"/>
              <a:t> options:</a:t>
            </a:r>
          </a:p>
          <a:p>
            <a:r>
              <a:rPr lang="en-GB" sz="1600" dirty="0"/>
              <a:t>-c, --count</a:t>
            </a:r>
          </a:p>
          <a:p>
            <a:r>
              <a:rPr lang="en-GB" sz="1600" dirty="0"/>
              <a:t>       prefix lines by the number of occurrences</a:t>
            </a:r>
          </a:p>
          <a:p>
            <a:r>
              <a:rPr lang="en-US" sz="1600" b="1" i="0" dirty="0">
                <a:solidFill>
                  <a:srgbClr val="242729"/>
                </a:solidFill>
                <a:effectLst/>
                <a:latin typeface="Arial" panose="020B0604020202020204" pitchFamily="34" charset="0"/>
              </a:rPr>
              <a:t>sort</a:t>
            </a:r>
            <a:r>
              <a:rPr lang="en-US" sz="1600" b="0" i="0" dirty="0">
                <a:solidFill>
                  <a:srgbClr val="242729"/>
                </a:solidFill>
                <a:effectLst/>
                <a:latin typeface="Arial" panose="020B0604020202020204" pitchFamily="34" charset="0"/>
              </a:rPr>
              <a:t> options:</a:t>
            </a:r>
          </a:p>
          <a:p>
            <a:r>
              <a:rPr lang="en-GB" sz="1600" dirty="0"/>
              <a:t>-n, --numeric-sort</a:t>
            </a:r>
          </a:p>
          <a:p>
            <a:r>
              <a:rPr lang="en-GB" sz="1600" dirty="0"/>
              <a:t>       compare according to string numerical value</a:t>
            </a:r>
          </a:p>
          <a:p>
            <a:r>
              <a:rPr lang="en-GB" sz="1600" dirty="0"/>
              <a:t>-r, --reverse</a:t>
            </a:r>
          </a:p>
          <a:p>
            <a:r>
              <a:rPr lang="en-GB" sz="1600" dirty="0"/>
              <a:t>       reverse the result of comparisons</a:t>
            </a:r>
            <a:endParaRPr lang="en-US" sz="1600" dirty="0"/>
          </a:p>
        </p:txBody>
      </p:sp>
      <p:sp>
        <p:nvSpPr>
          <p:cNvPr id="8" name="TextBox 7">
            <a:extLst>
              <a:ext uri="{FF2B5EF4-FFF2-40B4-BE49-F238E27FC236}">
                <a16:creationId xmlns:a16="http://schemas.microsoft.com/office/drawing/2014/main" id="{BEB30FC6-27A4-44DD-957A-81439CE511B2}"/>
              </a:ext>
            </a:extLst>
          </p:cNvPr>
          <p:cNvSpPr txBox="1"/>
          <p:nvPr/>
        </p:nvSpPr>
        <p:spPr>
          <a:xfrm>
            <a:off x="2034346" y="534403"/>
            <a:ext cx="6152122" cy="369332"/>
          </a:xfrm>
          <a:prstGeom prst="rect">
            <a:avLst/>
          </a:prstGeom>
          <a:solidFill>
            <a:srgbClr val="FFC000"/>
          </a:solidFill>
        </p:spPr>
        <p:txBody>
          <a:bodyPr wrap="square" rtlCol="0">
            <a:spAutoFit/>
          </a:bodyPr>
          <a:lstStyle/>
          <a:p>
            <a:r>
              <a:rPr lang="en-GB" dirty="0"/>
              <a:t>Sort all emails, count them, and sort again based on counts</a:t>
            </a:r>
            <a:endParaRPr lang="en-US" dirty="0"/>
          </a:p>
        </p:txBody>
      </p:sp>
    </p:spTree>
    <p:extLst>
      <p:ext uri="{BB962C8B-B14F-4D97-AF65-F5344CB8AC3E}">
        <p14:creationId xmlns:p14="http://schemas.microsoft.com/office/powerpoint/2010/main" val="3548369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07F78-C045-46DA-8AF7-ADD15D58E6A3}"/>
              </a:ext>
            </a:extLst>
          </p:cNvPr>
          <p:cNvSpPr>
            <a:spLocks noGrp="1"/>
          </p:cNvSpPr>
          <p:nvPr>
            <p:ph type="title"/>
          </p:nvPr>
        </p:nvSpPr>
        <p:spPr/>
        <p:txBody>
          <a:bodyPr>
            <a:normAutofit/>
          </a:bodyPr>
          <a:lstStyle/>
          <a:p>
            <a:r>
              <a:rPr lang="en-GB" dirty="0"/>
              <a:t>27. Yahoo mail saves copies (web cache) of the email under what file name?</a:t>
            </a:r>
            <a:endParaRPr lang="en-US" dirty="0"/>
          </a:p>
        </p:txBody>
      </p:sp>
      <p:sp>
        <p:nvSpPr>
          <p:cNvPr id="8" name="TextBox 7">
            <a:extLst>
              <a:ext uri="{FF2B5EF4-FFF2-40B4-BE49-F238E27FC236}">
                <a16:creationId xmlns:a16="http://schemas.microsoft.com/office/drawing/2014/main" id="{640175C5-505B-4DF2-89DB-D527328216C7}"/>
              </a:ext>
            </a:extLst>
          </p:cNvPr>
          <p:cNvSpPr txBox="1"/>
          <p:nvPr/>
        </p:nvSpPr>
        <p:spPr>
          <a:xfrm>
            <a:off x="0" y="2274440"/>
            <a:ext cx="6152122" cy="369332"/>
          </a:xfrm>
          <a:prstGeom prst="rect">
            <a:avLst/>
          </a:prstGeom>
          <a:solidFill>
            <a:srgbClr val="FFC000"/>
          </a:solidFill>
        </p:spPr>
        <p:txBody>
          <a:bodyPr wrap="square" rtlCol="0">
            <a:spAutoFit/>
          </a:bodyPr>
          <a:lstStyle/>
          <a:p>
            <a:r>
              <a:rPr lang="en-GB" dirty="0"/>
              <a:t>Search email under Mr. Evil’s account</a:t>
            </a:r>
            <a:endParaRPr lang="en-US" dirty="0"/>
          </a:p>
        </p:txBody>
      </p:sp>
      <p:pic>
        <p:nvPicPr>
          <p:cNvPr id="7" name="Picture 6">
            <a:extLst>
              <a:ext uri="{FF2B5EF4-FFF2-40B4-BE49-F238E27FC236}">
                <a16:creationId xmlns:a16="http://schemas.microsoft.com/office/drawing/2014/main" id="{571F29DB-9817-4981-B015-B32A9B480A33}"/>
              </a:ext>
            </a:extLst>
          </p:cNvPr>
          <p:cNvPicPr>
            <a:picLocks noChangeAspect="1"/>
          </p:cNvPicPr>
          <p:nvPr/>
        </p:nvPicPr>
        <p:blipFill>
          <a:blip r:embed="rId3"/>
          <a:stretch>
            <a:fillRect/>
          </a:stretch>
        </p:blipFill>
        <p:spPr>
          <a:xfrm>
            <a:off x="0" y="2643772"/>
            <a:ext cx="12192000" cy="3598583"/>
          </a:xfrm>
          <a:prstGeom prst="rect">
            <a:avLst/>
          </a:prstGeom>
        </p:spPr>
      </p:pic>
    </p:spTree>
    <p:extLst>
      <p:ext uri="{BB962C8B-B14F-4D97-AF65-F5344CB8AC3E}">
        <p14:creationId xmlns:p14="http://schemas.microsoft.com/office/powerpoint/2010/main" val="3979386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939FAC-277C-4053-B752-A085AD24695F}"/>
              </a:ext>
            </a:extLst>
          </p:cNvPr>
          <p:cNvPicPr>
            <a:picLocks noChangeAspect="1"/>
          </p:cNvPicPr>
          <p:nvPr/>
        </p:nvPicPr>
        <p:blipFill>
          <a:blip r:embed="rId2"/>
          <a:stretch>
            <a:fillRect/>
          </a:stretch>
        </p:blipFill>
        <p:spPr>
          <a:xfrm>
            <a:off x="1165501" y="1123010"/>
            <a:ext cx="10249788" cy="4968671"/>
          </a:xfrm>
          <a:prstGeom prst="rect">
            <a:avLst/>
          </a:prstGeom>
        </p:spPr>
      </p:pic>
      <p:sp>
        <p:nvSpPr>
          <p:cNvPr id="5" name="TextBox 4">
            <a:extLst>
              <a:ext uri="{FF2B5EF4-FFF2-40B4-BE49-F238E27FC236}">
                <a16:creationId xmlns:a16="http://schemas.microsoft.com/office/drawing/2014/main" id="{4310AF0F-81A8-4DB1-A5B7-FEF5F614363E}"/>
              </a:ext>
            </a:extLst>
          </p:cNvPr>
          <p:cNvSpPr txBox="1"/>
          <p:nvPr/>
        </p:nvSpPr>
        <p:spPr>
          <a:xfrm>
            <a:off x="1165501" y="753678"/>
            <a:ext cx="2768546" cy="369332"/>
          </a:xfrm>
          <a:prstGeom prst="rect">
            <a:avLst/>
          </a:prstGeom>
          <a:solidFill>
            <a:srgbClr val="FFC000"/>
          </a:solidFill>
        </p:spPr>
        <p:txBody>
          <a:bodyPr wrap="square" rtlCol="0">
            <a:spAutoFit/>
          </a:bodyPr>
          <a:lstStyle/>
          <a:p>
            <a:r>
              <a:rPr lang="en-GB" dirty="0"/>
              <a:t>View cached webpages</a:t>
            </a:r>
            <a:endParaRPr lang="en-US" dirty="0"/>
          </a:p>
        </p:txBody>
      </p:sp>
    </p:spTree>
    <p:extLst>
      <p:ext uri="{BB962C8B-B14F-4D97-AF65-F5344CB8AC3E}">
        <p14:creationId xmlns:p14="http://schemas.microsoft.com/office/powerpoint/2010/main" val="18849888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FF63-8F77-4460-BECE-ADE210C739D4}"/>
              </a:ext>
            </a:extLst>
          </p:cNvPr>
          <p:cNvSpPr>
            <a:spLocks noGrp="1"/>
          </p:cNvSpPr>
          <p:nvPr>
            <p:ph type="title"/>
          </p:nvPr>
        </p:nvSpPr>
        <p:spPr/>
        <p:txBody>
          <a:bodyPr/>
          <a:lstStyle/>
          <a:p>
            <a:r>
              <a:rPr lang="en-GB" dirty="0"/>
              <a:t>28. How many executable files are in the recycle bin?</a:t>
            </a:r>
            <a:endParaRPr lang="en-US" dirty="0"/>
          </a:p>
        </p:txBody>
      </p:sp>
      <p:pic>
        <p:nvPicPr>
          <p:cNvPr id="4" name="Picture 3">
            <a:extLst>
              <a:ext uri="{FF2B5EF4-FFF2-40B4-BE49-F238E27FC236}">
                <a16:creationId xmlns:a16="http://schemas.microsoft.com/office/drawing/2014/main" id="{775D57B0-42E1-4C35-972E-626546A1AF3F}"/>
              </a:ext>
            </a:extLst>
          </p:cNvPr>
          <p:cNvPicPr>
            <a:picLocks noChangeAspect="1"/>
          </p:cNvPicPr>
          <p:nvPr/>
        </p:nvPicPr>
        <p:blipFill>
          <a:blip r:embed="rId3"/>
          <a:stretch>
            <a:fillRect/>
          </a:stretch>
        </p:blipFill>
        <p:spPr>
          <a:xfrm>
            <a:off x="838200" y="2390424"/>
            <a:ext cx="9100461" cy="2681306"/>
          </a:xfrm>
          <a:prstGeom prst="rect">
            <a:avLst/>
          </a:prstGeom>
        </p:spPr>
      </p:pic>
    </p:spTree>
    <p:extLst>
      <p:ext uri="{BB962C8B-B14F-4D97-AF65-F5344CB8AC3E}">
        <p14:creationId xmlns:p14="http://schemas.microsoft.com/office/powerpoint/2010/main" val="11594327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55862-E087-4470-AB0E-C6F3584F031D}"/>
              </a:ext>
            </a:extLst>
          </p:cNvPr>
          <p:cNvSpPr>
            <a:spLocks noGrp="1"/>
          </p:cNvSpPr>
          <p:nvPr>
            <p:ph type="title"/>
          </p:nvPr>
        </p:nvSpPr>
        <p:spPr/>
        <p:txBody>
          <a:bodyPr/>
          <a:lstStyle/>
          <a:p>
            <a:r>
              <a:rPr lang="en-GB" dirty="0"/>
              <a:t>29. Are these files really deleted?</a:t>
            </a:r>
            <a:endParaRPr lang="en-US" dirty="0"/>
          </a:p>
        </p:txBody>
      </p:sp>
      <p:sp>
        <p:nvSpPr>
          <p:cNvPr id="3" name="Content Placeholder 2">
            <a:extLst>
              <a:ext uri="{FF2B5EF4-FFF2-40B4-BE49-F238E27FC236}">
                <a16:creationId xmlns:a16="http://schemas.microsoft.com/office/drawing/2014/main" id="{DABA0413-5BBF-4C8A-B26D-33BE1E3753F4}"/>
              </a:ext>
            </a:extLst>
          </p:cNvPr>
          <p:cNvSpPr>
            <a:spLocks noGrp="1"/>
          </p:cNvSpPr>
          <p:nvPr>
            <p:ph idx="1"/>
          </p:nvPr>
        </p:nvSpPr>
        <p:spPr/>
        <p:txBody>
          <a:bodyPr/>
          <a:lstStyle/>
          <a:p>
            <a:r>
              <a:rPr lang="en-US" dirty="0"/>
              <a:t>No. They can be restored.</a:t>
            </a:r>
          </a:p>
          <a:p>
            <a:r>
              <a:rPr lang="en-US" dirty="0"/>
              <a:t>We will try to recover the deleted files’ information</a:t>
            </a:r>
          </a:p>
        </p:txBody>
      </p:sp>
    </p:spTree>
    <p:extLst>
      <p:ext uri="{BB962C8B-B14F-4D97-AF65-F5344CB8AC3E}">
        <p14:creationId xmlns:p14="http://schemas.microsoft.com/office/powerpoint/2010/main" val="27897543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28BF2-307A-4B25-A9DF-459748A4D954}"/>
              </a:ext>
            </a:extLst>
          </p:cNvPr>
          <p:cNvSpPr>
            <a:spLocks noGrp="1"/>
          </p:cNvSpPr>
          <p:nvPr>
            <p:ph type="title"/>
          </p:nvPr>
        </p:nvSpPr>
        <p:spPr/>
        <p:txBody>
          <a:bodyPr/>
          <a:lstStyle/>
          <a:p>
            <a:r>
              <a:rPr lang="en-GB" dirty="0"/>
              <a:t>Recover deleted files’ information</a:t>
            </a:r>
            <a:endParaRPr lang="en-US" dirty="0"/>
          </a:p>
        </p:txBody>
      </p:sp>
      <p:sp>
        <p:nvSpPr>
          <p:cNvPr id="3" name="Content Placeholder 2">
            <a:extLst>
              <a:ext uri="{FF2B5EF4-FFF2-40B4-BE49-F238E27FC236}">
                <a16:creationId xmlns:a16="http://schemas.microsoft.com/office/drawing/2014/main" id="{B4D29E54-7254-4A45-843A-169ACB362FFC}"/>
              </a:ext>
            </a:extLst>
          </p:cNvPr>
          <p:cNvSpPr>
            <a:spLocks noGrp="1"/>
          </p:cNvSpPr>
          <p:nvPr>
            <p:ph idx="1"/>
          </p:nvPr>
        </p:nvSpPr>
        <p:spPr/>
        <p:txBody>
          <a:bodyPr/>
          <a:lstStyle/>
          <a:p>
            <a:r>
              <a:rPr lang="en-GB" dirty="0"/>
              <a:t>Extract deleted file from Windows Recycle Bin</a:t>
            </a:r>
          </a:p>
          <a:p>
            <a:pPr lvl="1"/>
            <a:r>
              <a:rPr lang="en-GB" dirty="0"/>
              <a:t>using Rifiuti2</a:t>
            </a:r>
          </a:p>
          <a:p>
            <a:r>
              <a:rPr lang="en-GB" dirty="0"/>
              <a:t>Rifiuti2 is a for </a:t>
            </a:r>
            <a:r>
              <a:rPr lang="en-GB" dirty="0" err="1"/>
              <a:t>analyzing</a:t>
            </a:r>
            <a:r>
              <a:rPr lang="en-GB" dirty="0"/>
              <a:t> Windows Recycle Bin INFO2 file.</a:t>
            </a:r>
          </a:p>
          <a:p>
            <a:pPr lvl="1"/>
            <a:r>
              <a:rPr lang="en-GB" dirty="0"/>
              <a:t>The complete path and file or folder name is stored in a hidden file called INFO2 which is inside the Recycled or Recycler folder.</a:t>
            </a:r>
          </a:p>
          <a:p>
            <a:r>
              <a:rPr lang="en-GB" dirty="0"/>
              <a:t>Rifiuti2 can extract </a:t>
            </a:r>
          </a:p>
          <a:p>
            <a:pPr lvl="1"/>
            <a:r>
              <a:rPr lang="en-GB" dirty="0"/>
              <a:t>file deletion time, </a:t>
            </a:r>
          </a:p>
          <a:p>
            <a:pPr lvl="1"/>
            <a:r>
              <a:rPr lang="en-GB" dirty="0"/>
              <a:t>original path</a:t>
            </a:r>
          </a:p>
          <a:p>
            <a:pPr lvl="1"/>
            <a:r>
              <a:rPr lang="en-GB" dirty="0"/>
              <a:t>size of deleted files ad </a:t>
            </a:r>
          </a:p>
          <a:p>
            <a:pPr lvl="1"/>
            <a:r>
              <a:rPr lang="en-GB" dirty="0"/>
              <a:t>whether the trashed files have been permanently removed.</a:t>
            </a:r>
            <a:endParaRPr lang="en-US" dirty="0"/>
          </a:p>
        </p:txBody>
      </p:sp>
    </p:spTree>
    <p:extLst>
      <p:ext uri="{BB962C8B-B14F-4D97-AF65-F5344CB8AC3E}">
        <p14:creationId xmlns:p14="http://schemas.microsoft.com/office/powerpoint/2010/main" val="18409986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1DCA-D769-441E-B928-4DF7777020D2}"/>
              </a:ext>
            </a:extLst>
          </p:cNvPr>
          <p:cNvSpPr>
            <a:spLocks noGrp="1"/>
          </p:cNvSpPr>
          <p:nvPr>
            <p:ph type="title"/>
          </p:nvPr>
        </p:nvSpPr>
        <p:spPr/>
        <p:txBody>
          <a:bodyPr/>
          <a:lstStyle/>
          <a:p>
            <a:r>
              <a:rPr lang="en-US" dirty="0"/>
              <a:t>rifiuti2 features</a:t>
            </a:r>
          </a:p>
        </p:txBody>
      </p:sp>
      <p:sp>
        <p:nvSpPr>
          <p:cNvPr id="3" name="Content Placeholder 2">
            <a:extLst>
              <a:ext uri="{FF2B5EF4-FFF2-40B4-BE49-F238E27FC236}">
                <a16:creationId xmlns:a16="http://schemas.microsoft.com/office/drawing/2014/main" id="{16DAA480-FF42-4EE2-B1EE-8C176EFF4404}"/>
              </a:ext>
            </a:extLst>
          </p:cNvPr>
          <p:cNvSpPr>
            <a:spLocks noGrp="1"/>
          </p:cNvSpPr>
          <p:nvPr>
            <p:ph idx="1"/>
          </p:nvPr>
        </p:nvSpPr>
        <p:spPr/>
        <p:txBody>
          <a:bodyPr>
            <a:normAutofit lnSpcReduction="10000"/>
          </a:bodyPr>
          <a:lstStyle/>
          <a:p>
            <a:r>
              <a:rPr lang="en-GB" dirty="0"/>
              <a:t>Handles oldest (Win95) to newest (Win 10 and Server 2019) recycle bin format</a:t>
            </a:r>
          </a:p>
          <a:p>
            <a:r>
              <a:rPr lang="en-GB" dirty="0"/>
              <a:t>Windows 95 – 2003 uses a single index file named INFO or INFO2</a:t>
            </a:r>
          </a:p>
          <a:p>
            <a:r>
              <a:rPr lang="en-GB" dirty="0"/>
              <a:t>Vista or above uses one index file for each deleted item</a:t>
            </a:r>
          </a:p>
          <a:p>
            <a:r>
              <a:rPr lang="en-GB" dirty="0"/>
              <a:t>64-bit file size support</a:t>
            </a:r>
          </a:p>
          <a:p>
            <a:r>
              <a:rPr lang="en-GB" dirty="0"/>
              <a:t>Supports all localized versions of Windows — both Unicode-based ones and legacy ones (using ANSI code page)</a:t>
            </a:r>
          </a:p>
          <a:p>
            <a:r>
              <a:rPr lang="en-GB" dirty="0"/>
              <a:t>Supports output in XML format as well as original tab-delimited text</a:t>
            </a:r>
          </a:p>
          <a:p>
            <a:r>
              <a:rPr lang="en-GB" dirty="0"/>
              <a:t>Obscure features such as recycle bin on network share (\\server\share)</a:t>
            </a:r>
            <a:endParaRPr lang="en-US" dirty="0"/>
          </a:p>
        </p:txBody>
      </p:sp>
      <p:pic>
        <p:nvPicPr>
          <p:cNvPr id="5" name="Picture 4">
            <a:extLst>
              <a:ext uri="{FF2B5EF4-FFF2-40B4-BE49-F238E27FC236}">
                <a16:creationId xmlns:a16="http://schemas.microsoft.com/office/drawing/2014/main" id="{52066F88-58EF-4319-BE5A-68F303BEC8D9}"/>
              </a:ext>
            </a:extLst>
          </p:cNvPr>
          <p:cNvPicPr>
            <a:picLocks noChangeAspect="1"/>
          </p:cNvPicPr>
          <p:nvPr/>
        </p:nvPicPr>
        <p:blipFill>
          <a:blip r:embed="rId3"/>
          <a:stretch>
            <a:fillRect/>
          </a:stretch>
        </p:blipFill>
        <p:spPr>
          <a:xfrm>
            <a:off x="9636038" y="208556"/>
            <a:ext cx="2270957" cy="9449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04117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90AD-00EA-4B0A-8E31-B3EFF4FB6246}"/>
              </a:ext>
            </a:extLst>
          </p:cNvPr>
          <p:cNvSpPr>
            <a:spLocks noGrp="1"/>
          </p:cNvSpPr>
          <p:nvPr>
            <p:ph type="title"/>
          </p:nvPr>
        </p:nvSpPr>
        <p:spPr/>
        <p:txBody>
          <a:bodyPr/>
          <a:lstStyle/>
          <a:p>
            <a:r>
              <a:rPr lang="en-US" dirty="0"/>
              <a:t>Install rifiuti2 </a:t>
            </a:r>
          </a:p>
        </p:txBody>
      </p:sp>
      <p:pic>
        <p:nvPicPr>
          <p:cNvPr id="5" name="Picture 4">
            <a:extLst>
              <a:ext uri="{FF2B5EF4-FFF2-40B4-BE49-F238E27FC236}">
                <a16:creationId xmlns:a16="http://schemas.microsoft.com/office/drawing/2014/main" id="{6CC9FA77-8E68-4712-AFA7-99D1C66DF1B0}"/>
              </a:ext>
            </a:extLst>
          </p:cNvPr>
          <p:cNvPicPr>
            <a:picLocks noChangeAspect="1"/>
          </p:cNvPicPr>
          <p:nvPr/>
        </p:nvPicPr>
        <p:blipFill>
          <a:blip r:embed="rId3"/>
          <a:stretch>
            <a:fillRect/>
          </a:stretch>
        </p:blipFill>
        <p:spPr>
          <a:xfrm>
            <a:off x="838200" y="1960940"/>
            <a:ext cx="5349704" cy="1341236"/>
          </a:xfrm>
          <a:prstGeom prst="rect">
            <a:avLst/>
          </a:prstGeom>
        </p:spPr>
      </p:pic>
      <p:pic>
        <p:nvPicPr>
          <p:cNvPr id="7" name="Picture 6">
            <a:extLst>
              <a:ext uri="{FF2B5EF4-FFF2-40B4-BE49-F238E27FC236}">
                <a16:creationId xmlns:a16="http://schemas.microsoft.com/office/drawing/2014/main" id="{26EE6969-F313-494B-9D34-54764F0A3343}"/>
              </a:ext>
            </a:extLst>
          </p:cNvPr>
          <p:cNvPicPr>
            <a:picLocks noChangeAspect="1"/>
          </p:cNvPicPr>
          <p:nvPr/>
        </p:nvPicPr>
        <p:blipFill>
          <a:blip r:embed="rId4"/>
          <a:stretch>
            <a:fillRect/>
          </a:stretch>
        </p:blipFill>
        <p:spPr>
          <a:xfrm>
            <a:off x="841744" y="3993292"/>
            <a:ext cx="6637595" cy="1615580"/>
          </a:xfrm>
          <a:prstGeom prst="rect">
            <a:avLst/>
          </a:prstGeom>
        </p:spPr>
      </p:pic>
      <p:sp>
        <p:nvSpPr>
          <p:cNvPr id="8" name="TextBox 7">
            <a:extLst>
              <a:ext uri="{FF2B5EF4-FFF2-40B4-BE49-F238E27FC236}">
                <a16:creationId xmlns:a16="http://schemas.microsoft.com/office/drawing/2014/main" id="{3D754123-BF53-4BBD-8E53-73A46FC95ED1}"/>
              </a:ext>
            </a:extLst>
          </p:cNvPr>
          <p:cNvSpPr txBox="1"/>
          <p:nvPr/>
        </p:nvSpPr>
        <p:spPr>
          <a:xfrm>
            <a:off x="838200" y="1591608"/>
            <a:ext cx="2768546" cy="369332"/>
          </a:xfrm>
          <a:prstGeom prst="rect">
            <a:avLst/>
          </a:prstGeom>
          <a:solidFill>
            <a:srgbClr val="FFC000"/>
          </a:solidFill>
        </p:spPr>
        <p:txBody>
          <a:bodyPr wrap="square" rtlCol="0">
            <a:spAutoFit/>
          </a:bodyPr>
          <a:lstStyle/>
          <a:p>
            <a:r>
              <a:rPr lang="en-GB" dirty="0"/>
              <a:t>Install using apt</a:t>
            </a:r>
            <a:endParaRPr lang="en-US" dirty="0"/>
          </a:p>
        </p:txBody>
      </p:sp>
      <p:sp>
        <p:nvSpPr>
          <p:cNvPr id="9" name="TextBox 8">
            <a:extLst>
              <a:ext uri="{FF2B5EF4-FFF2-40B4-BE49-F238E27FC236}">
                <a16:creationId xmlns:a16="http://schemas.microsoft.com/office/drawing/2014/main" id="{AEBE7A32-A576-4010-A960-3B0E582C6AAE}"/>
              </a:ext>
            </a:extLst>
          </p:cNvPr>
          <p:cNvSpPr txBox="1"/>
          <p:nvPr/>
        </p:nvSpPr>
        <p:spPr>
          <a:xfrm>
            <a:off x="838200" y="3623960"/>
            <a:ext cx="2768546" cy="369332"/>
          </a:xfrm>
          <a:prstGeom prst="rect">
            <a:avLst/>
          </a:prstGeom>
          <a:solidFill>
            <a:srgbClr val="FFC000"/>
          </a:solidFill>
        </p:spPr>
        <p:txBody>
          <a:bodyPr wrap="square" rtlCol="0">
            <a:spAutoFit/>
          </a:bodyPr>
          <a:lstStyle/>
          <a:p>
            <a:r>
              <a:rPr lang="en-GB" dirty="0"/>
              <a:t>Check the </a:t>
            </a:r>
            <a:r>
              <a:rPr lang="en-GB" dirty="0" err="1"/>
              <a:t>verion</a:t>
            </a:r>
            <a:endParaRPr lang="en-US" dirty="0"/>
          </a:p>
        </p:txBody>
      </p:sp>
    </p:spTree>
    <p:extLst>
      <p:ext uri="{BB962C8B-B14F-4D97-AF65-F5344CB8AC3E}">
        <p14:creationId xmlns:p14="http://schemas.microsoft.com/office/powerpoint/2010/main" val="41646018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16728D-939C-4FC2-9F61-F7AFB0FBDC8E}"/>
              </a:ext>
            </a:extLst>
          </p:cNvPr>
          <p:cNvPicPr>
            <a:picLocks noChangeAspect="1"/>
          </p:cNvPicPr>
          <p:nvPr/>
        </p:nvPicPr>
        <p:blipFill>
          <a:blip r:embed="rId3"/>
          <a:stretch>
            <a:fillRect/>
          </a:stretch>
        </p:blipFill>
        <p:spPr>
          <a:xfrm>
            <a:off x="1222077" y="1272634"/>
            <a:ext cx="9960496" cy="1486516"/>
          </a:xfrm>
          <a:prstGeom prst="rect">
            <a:avLst/>
          </a:prstGeom>
        </p:spPr>
      </p:pic>
      <p:pic>
        <p:nvPicPr>
          <p:cNvPr id="7" name="Picture 6">
            <a:extLst>
              <a:ext uri="{FF2B5EF4-FFF2-40B4-BE49-F238E27FC236}">
                <a16:creationId xmlns:a16="http://schemas.microsoft.com/office/drawing/2014/main" id="{3CBEF872-1E29-4FEE-B18B-49ACEEE283BF}"/>
              </a:ext>
            </a:extLst>
          </p:cNvPr>
          <p:cNvPicPr>
            <a:picLocks noChangeAspect="1"/>
          </p:cNvPicPr>
          <p:nvPr/>
        </p:nvPicPr>
        <p:blipFill>
          <a:blip r:embed="rId4"/>
          <a:stretch>
            <a:fillRect/>
          </a:stretch>
        </p:blipFill>
        <p:spPr>
          <a:xfrm>
            <a:off x="1222077" y="3626855"/>
            <a:ext cx="9949760" cy="2072195"/>
          </a:xfrm>
          <a:prstGeom prst="rect">
            <a:avLst/>
          </a:prstGeom>
        </p:spPr>
      </p:pic>
      <p:sp>
        <p:nvSpPr>
          <p:cNvPr id="8" name="TextBox 7">
            <a:extLst>
              <a:ext uri="{FF2B5EF4-FFF2-40B4-BE49-F238E27FC236}">
                <a16:creationId xmlns:a16="http://schemas.microsoft.com/office/drawing/2014/main" id="{21DEC9EC-6354-4E19-8D91-2AE06539302F}"/>
              </a:ext>
            </a:extLst>
          </p:cNvPr>
          <p:cNvSpPr txBox="1"/>
          <p:nvPr/>
        </p:nvSpPr>
        <p:spPr>
          <a:xfrm>
            <a:off x="1222077" y="903302"/>
            <a:ext cx="2768546" cy="369332"/>
          </a:xfrm>
          <a:prstGeom prst="rect">
            <a:avLst/>
          </a:prstGeom>
          <a:solidFill>
            <a:srgbClr val="FFC000"/>
          </a:solidFill>
        </p:spPr>
        <p:txBody>
          <a:bodyPr wrap="square" rtlCol="0">
            <a:spAutoFit/>
          </a:bodyPr>
          <a:lstStyle/>
          <a:p>
            <a:r>
              <a:rPr lang="en-GB" dirty="0"/>
              <a:t>Show Recycler Bin</a:t>
            </a:r>
            <a:endParaRPr lang="en-US" dirty="0"/>
          </a:p>
        </p:txBody>
      </p:sp>
      <p:sp>
        <p:nvSpPr>
          <p:cNvPr id="9" name="TextBox 8">
            <a:extLst>
              <a:ext uri="{FF2B5EF4-FFF2-40B4-BE49-F238E27FC236}">
                <a16:creationId xmlns:a16="http://schemas.microsoft.com/office/drawing/2014/main" id="{EF7D9597-DD58-4765-A5B9-9569DEF6C875}"/>
              </a:ext>
            </a:extLst>
          </p:cNvPr>
          <p:cNvSpPr txBox="1"/>
          <p:nvPr/>
        </p:nvSpPr>
        <p:spPr>
          <a:xfrm>
            <a:off x="1222077" y="3257523"/>
            <a:ext cx="2768546" cy="369332"/>
          </a:xfrm>
          <a:prstGeom prst="rect">
            <a:avLst/>
          </a:prstGeom>
          <a:solidFill>
            <a:srgbClr val="FFC000"/>
          </a:solidFill>
        </p:spPr>
        <p:txBody>
          <a:bodyPr wrap="square" rtlCol="0">
            <a:spAutoFit/>
          </a:bodyPr>
          <a:lstStyle/>
          <a:p>
            <a:r>
              <a:rPr lang="en-GB" dirty="0"/>
              <a:t>Show INFO2 in Recycler Bin</a:t>
            </a:r>
            <a:endParaRPr lang="en-US" dirty="0"/>
          </a:p>
        </p:txBody>
      </p:sp>
    </p:spTree>
    <p:extLst>
      <p:ext uri="{BB962C8B-B14F-4D97-AF65-F5344CB8AC3E}">
        <p14:creationId xmlns:p14="http://schemas.microsoft.com/office/powerpoint/2010/main" val="28684356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45DCD6-5E8D-48CB-8684-BD2605AB347C}"/>
              </a:ext>
            </a:extLst>
          </p:cNvPr>
          <p:cNvPicPr>
            <a:picLocks noChangeAspect="1"/>
          </p:cNvPicPr>
          <p:nvPr/>
        </p:nvPicPr>
        <p:blipFill>
          <a:blip r:embed="rId2"/>
          <a:stretch>
            <a:fillRect/>
          </a:stretch>
        </p:blipFill>
        <p:spPr>
          <a:xfrm>
            <a:off x="761537" y="1367611"/>
            <a:ext cx="10668925" cy="4122777"/>
          </a:xfrm>
          <a:prstGeom prst="rect">
            <a:avLst/>
          </a:prstGeom>
        </p:spPr>
      </p:pic>
    </p:spTree>
    <p:extLst>
      <p:ext uri="{BB962C8B-B14F-4D97-AF65-F5344CB8AC3E}">
        <p14:creationId xmlns:p14="http://schemas.microsoft.com/office/powerpoint/2010/main" val="2236443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9DD717-67AD-4CEB-9C45-71D0682BB0EB}"/>
              </a:ext>
            </a:extLst>
          </p:cNvPr>
          <p:cNvPicPr>
            <a:picLocks noChangeAspect="1"/>
          </p:cNvPicPr>
          <p:nvPr/>
        </p:nvPicPr>
        <p:blipFill>
          <a:blip r:embed="rId3"/>
          <a:stretch>
            <a:fillRect/>
          </a:stretch>
        </p:blipFill>
        <p:spPr>
          <a:xfrm>
            <a:off x="1567030" y="1234993"/>
            <a:ext cx="9327688" cy="4808637"/>
          </a:xfrm>
          <a:prstGeom prst="rect">
            <a:avLst/>
          </a:prstGeom>
        </p:spPr>
      </p:pic>
      <p:sp>
        <p:nvSpPr>
          <p:cNvPr id="5" name="TextBox 4">
            <a:extLst>
              <a:ext uri="{FF2B5EF4-FFF2-40B4-BE49-F238E27FC236}">
                <a16:creationId xmlns:a16="http://schemas.microsoft.com/office/drawing/2014/main" id="{0B062644-8600-4EC1-822F-F62B67538225}"/>
              </a:ext>
            </a:extLst>
          </p:cNvPr>
          <p:cNvSpPr txBox="1"/>
          <p:nvPr/>
        </p:nvSpPr>
        <p:spPr>
          <a:xfrm>
            <a:off x="1567030" y="865661"/>
            <a:ext cx="6646307" cy="369332"/>
          </a:xfrm>
          <a:prstGeom prst="rect">
            <a:avLst/>
          </a:prstGeom>
          <a:solidFill>
            <a:srgbClr val="FFC000"/>
          </a:solidFill>
        </p:spPr>
        <p:txBody>
          <a:bodyPr wrap="none" rtlCol="0">
            <a:spAutoFit/>
          </a:bodyPr>
          <a:lstStyle/>
          <a:p>
            <a:r>
              <a:rPr lang="en-US" dirty="0"/>
              <a:t>Extract software, which contains OS information saved in Win registry</a:t>
            </a:r>
            <a:endParaRPr lang="en-US" i="1" dirty="0">
              <a:solidFill>
                <a:srgbClr val="007DB5"/>
              </a:solidFill>
            </a:endParaRPr>
          </a:p>
        </p:txBody>
      </p:sp>
    </p:spTree>
    <p:extLst>
      <p:ext uri="{BB962C8B-B14F-4D97-AF65-F5344CB8AC3E}">
        <p14:creationId xmlns:p14="http://schemas.microsoft.com/office/powerpoint/2010/main" val="18329976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8BF8AE-1AEE-4D7D-BF53-FB4F4A8B9433}"/>
              </a:ext>
            </a:extLst>
          </p:cNvPr>
          <p:cNvPicPr>
            <a:picLocks noChangeAspect="1"/>
          </p:cNvPicPr>
          <p:nvPr/>
        </p:nvPicPr>
        <p:blipFill>
          <a:blip r:embed="rId3"/>
          <a:stretch>
            <a:fillRect/>
          </a:stretch>
        </p:blipFill>
        <p:spPr>
          <a:xfrm>
            <a:off x="0" y="2016420"/>
            <a:ext cx="12192000" cy="2825160"/>
          </a:xfrm>
          <a:prstGeom prst="rect">
            <a:avLst/>
          </a:prstGeom>
        </p:spPr>
      </p:pic>
      <p:sp>
        <p:nvSpPr>
          <p:cNvPr id="8" name="TextBox 7">
            <a:extLst>
              <a:ext uri="{FF2B5EF4-FFF2-40B4-BE49-F238E27FC236}">
                <a16:creationId xmlns:a16="http://schemas.microsoft.com/office/drawing/2014/main" id="{A1174FA6-0F35-4EE7-B570-B6203D9C8C6C}"/>
              </a:ext>
            </a:extLst>
          </p:cNvPr>
          <p:cNvSpPr txBox="1"/>
          <p:nvPr/>
        </p:nvSpPr>
        <p:spPr>
          <a:xfrm>
            <a:off x="-1" y="1647088"/>
            <a:ext cx="3827721" cy="369332"/>
          </a:xfrm>
          <a:prstGeom prst="rect">
            <a:avLst/>
          </a:prstGeom>
          <a:solidFill>
            <a:srgbClr val="FFC000"/>
          </a:solidFill>
        </p:spPr>
        <p:txBody>
          <a:bodyPr wrap="square" rtlCol="0">
            <a:spAutoFit/>
          </a:bodyPr>
          <a:lstStyle/>
          <a:p>
            <a:r>
              <a:rPr lang="en-GB" dirty="0"/>
              <a:t>Show the full path of deleted files</a:t>
            </a:r>
            <a:endParaRPr lang="en-US" dirty="0"/>
          </a:p>
        </p:txBody>
      </p:sp>
    </p:spTree>
    <p:extLst>
      <p:ext uri="{BB962C8B-B14F-4D97-AF65-F5344CB8AC3E}">
        <p14:creationId xmlns:p14="http://schemas.microsoft.com/office/powerpoint/2010/main" val="13946030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28BF2-307A-4B25-A9DF-459748A4D954}"/>
              </a:ext>
            </a:extLst>
          </p:cNvPr>
          <p:cNvSpPr>
            <a:spLocks noGrp="1"/>
          </p:cNvSpPr>
          <p:nvPr>
            <p:ph type="title"/>
          </p:nvPr>
        </p:nvSpPr>
        <p:spPr/>
        <p:txBody>
          <a:bodyPr/>
          <a:lstStyle/>
          <a:p>
            <a:r>
              <a:rPr lang="en-GB" dirty="0"/>
              <a:t>30. How many files are actually reported to be deleted by the file system?</a:t>
            </a:r>
            <a:endParaRPr lang="en-US" dirty="0"/>
          </a:p>
        </p:txBody>
      </p:sp>
      <p:pic>
        <p:nvPicPr>
          <p:cNvPr id="5" name="Picture 4">
            <a:extLst>
              <a:ext uri="{FF2B5EF4-FFF2-40B4-BE49-F238E27FC236}">
                <a16:creationId xmlns:a16="http://schemas.microsoft.com/office/drawing/2014/main" id="{201E778D-EB72-4630-9210-A96A6E2EB793}"/>
              </a:ext>
            </a:extLst>
          </p:cNvPr>
          <p:cNvPicPr>
            <a:picLocks noChangeAspect="1"/>
          </p:cNvPicPr>
          <p:nvPr/>
        </p:nvPicPr>
        <p:blipFill>
          <a:blip r:embed="rId3"/>
          <a:stretch>
            <a:fillRect/>
          </a:stretch>
        </p:blipFill>
        <p:spPr>
          <a:xfrm>
            <a:off x="952868" y="2507374"/>
            <a:ext cx="6862269" cy="1325563"/>
          </a:xfrm>
          <a:prstGeom prst="rect">
            <a:avLst/>
          </a:prstGeom>
        </p:spPr>
      </p:pic>
      <p:sp>
        <p:nvSpPr>
          <p:cNvPr id="6" name="TextBox 5">
            <a:extLst>
              <a:ext uri="{FF2B5EF4-FFF2-40B4-BE49-F238E27FC236}">
                <a16:creationId xmlns:a16="http://schemas.microsoft.com/office/drawing/2014/main" id="{AD4E8DAC-40DB-43C2-BCBE-6F3D79E8BA7B}"/>
              </a:ext>
            </a:extLst>
          </p:cNvPr>
          <p:cNvSpPr txBox="1"/>
          <p:nvPr/>
        </p:nvSpPr>
        <p:spPr>
          <a:xfrm>
            <a:off x="952868" y="2138042"/>
            <a:ext cx="3827721" cy="369332"/>
          </a:xfrm>
          <a:prstGeom prst="rect">
            <a:avLst/>
          </a:prstGeom>
          <a:solidFill>
            <a:srgbClr val="FFC000"/>
          </a:solidFill>
        </p:spPr>
        <p:txBody>
          <a:bodyPr wrap="square" rtlCol="0">
            <a:spAutoFit/>
          </a:bodyPr>
          <a:lstStyle/>
          <a:p>
            <a:r>
              <a:rPr lang="en-GB" dirty="0"/>
              <a:t>Show deleted files (365)</a:t>
            </a:r>
            <a:endParaRPr lang="en-US" dirty="0"/>
          </a:p>
        </p:txBody>
      </p:sp>
    </p:spTree>
    <p:extLst>
      <p:ext uri="{BB962C8B-B14F-4D97-AF65-F5344CB8AC3E}">
        <p14:creationId xmlns:p14="http://schemas.microsoft.com/office/powerpoint/2010/main" val="27201000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5AC95-25AC-400F-B530-DDF41A6F9ED4}"/>
              </a:ext>
            </a:extLst>
          </p:cNvPr>
          <p:cNvSpPr>
            <a:spLocks noGrp="1"/>
          </p:cNvSpPr>
          <p:nvPr>
            <p:ph type="title"/>
          </p:nvPr>
        </p:nvSpPr>
        <p:spPr/>
        <p:txBody>
          <a:bodyPr/>
          <a:lstStyle/>
          <a:p>
            <a:r>
              <a:rPr lang="en-GB" dirty="0"/>
              <a:t>31. Perform an Anti-Virus check. Are there any viruses on the computer?</a:t>
            </a:r>
            <a:endParaRPr lang="en-US" dirty="0"/>
          </a:p>
        </p:txBody>
      </p:sp>
      <p:sp>
        <p:nvSpPr>
          <p:cNvPr id="3" name="Content Placeholder 2">
            <a:extLst>
              <a:ext uri="{FF2B5EF4-FFF2-40B4-BE49-F238E27FC236}">
                <a16:creationId xmlns:a16="http://schemas.microsoft.com/office/drawing/2014/main" id="{34DC7D7E-2283-4042-9B89-B11936CF99E5}"/>
              </a:ext>
            </a:extLst>
          </p:cNvPr>
          <p:cNvSpPr>
            <a:spLocks noGrp="1"/>
          </p:cNvSpPr>
          <p:nvPr>
            <p:ph idx="1"/>
          </p:nvPr>
        </p:nvSpPr>
        <p:spPr/>
        <p:txBody>
          <a:bodyPr/>
          <a:lstStyle/>
          <a:p>
            <a:r>
              <a:rPr lang="en-GB" dirty="0"/>
              <a:t>Suspect may produce virus/be infected.</a:t>
            </a:r>
          </a:p>
          <a:p>
            <a:r>
              <a:rPr lang="en-GB" dirty="0"/>
              <a:t>Use Clam </a:t>
            </a:r>
            <a:r>
              <a:rPr lang="en-GB" dirty="0" err="1"/>
              <a:t>AntiVirus</a:t>
            </a:r>
            <a:r>
              <a:rPr lang="en-GB" dirty="0"/>
              <a:t> to scan Windows</a:t>
            </a:r>
          </a:p>
          <a:p>
            <a:r>
              <a:rPr lang="en-GB" dirty="0" err="1"/>
              <a:t>ClamAV</a:t>
            </a:r>
            <a:r>
              <a:rPr lang="en-GB" dirty="0"/>
              <a:t> is a free software, cross-platform and open-source antivirus software toolkit able to detect many types of malicious software, including viruses.</a:t>
            </a:r>
          </a:p>
          <a:p>
            <a:r>
              <a:rPr lang="en-GB" dirty="0"/>
              <a:t>One of its main uses is on mail servers as a server-side </a:t>
            </a:r>
            <a:r>
              <a:rPr lang="en-GB" dirty="0">
                <a:solidFill>
                  <a:srgbClr val="FF0000"/>
                </a:solidFill>
              </a:rPr>
              <a:t>email virus </a:t>
            </a:r>
            <a:r>
              <a:rPr lang="en-GB" dirty="0"/>
              <a:t>scanner. </a:t>
            </a:r>
            <a:endParaRPr lang="en-US" dirty="0"/>
          </a:p>
        </p:txBody>
      </p:sp>
    </p:spTree>
    <p:extLst>
      <p:ext uri="{BB962C8B-B14F-4D97-AF65-F5344CB8AC3E}">
        <p14:creationId xmlns:p14="http://schemas.microsoft.com/office/powerpoint/2010/main" val="651922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C1836-4CB0-45EA-BBB3-36EAB790F9BF}"/>
              </a:ext>
            </a:extLst>
          </p:cNvPr>
          <p:cNvSpPr>
            <a:spLocks noGrp="1"/>
          </p:cNvSpPr>
          <p:nvPr>
            <p:ph type="title"/>
          </p:nvPr>
        </p:nvSpPr>
        <p:spPr/>
        <p:txBody>
          <a:bodyPr/>
          <a:lstStyle/>
          <a:p>
            <a:r>
              <a:rPr lang="en-US" dirty="0"/>
              <a:t>Installation and verification</a:t>
            </a:r>
          </a:p>
        </p:txBody>
      </p:sp>
      <p:pic>
        <p:nvPicPr>
          <p:cNvPr id="5" name="Picture 4">
            <a:extLst>
              <a:ext uri="{FF2B5EF4-FFF2-40B4-BE49-F238E27FC236}">
                <a16:creationId xmlns:a16="http://schemas.microsoft.com/office/drawing/2014/main" id="{E586F19B-4B26-4D4D-B6C9-EDE494070146}"/>
              </a:ext>
            </a:extLst>
          </p:cNvPr>
          <p:cNvPicPr>
            <a:picLocks noChangeAspect="1"/>
          </p:cNvPicPr>
          <p:nvPr/>
        </p:nvPicPr>
        <p:blipFill>
          <a:blip r:embed="rId3"/>
          <a:stretch>
            <a:fillRect/>
          </a:stretch>
        </p:blipFill>
        <p:spPr>
          <a:xfrm>
            <a:off x="838200" y="1894599"/>
            <a:ext cx="6576630" cy="1417443"/>
          </a:xfrm>
          <a:prstGeom prst="rect">
            <a:avLst/>
          </a:prstGeom>
        </p:spPr>
      </p:pic>
      <p:pic>
        <p:nvPicPr>
          <p:cNvPr id="7" name="Picture 6">
            <a:extLst>
              <a:ext uri="{FF2B5EF4-FFF2-40B4-BE49-F238E27FC236}">
                <a16:creationId xmlns:a16="http://schemas.microsoft.com/office/drawing/2014/main" id="{B7E6DF3F-F167-4CEC-9688-B72ECEB9FF6F}"/>
              </a:ext>
            </a:extLst>
          </p:cNvPr>
          <p:cNvPicPr>
            <a:picLocks noChangeAspect="1"/>
          </p:cNvPicPr>
          <p:nvPr/>
        </p:nvPicPr>
        <p:blipFill>
          <a:blip r:embed="rId4"/>
          <a:stretch>
            <a:fillRect/>
          </a:stretch>
        </p:blipFill>
        <p:spPr>
          <a:xfrm>
            <a:off x="838200" y="4018667"/>
            <a:ext cx="7422523" cy="1493649"/>
          </a:xfrm>
          <a:prstGeom prst="rect">
            <a:avLst/>
          </a:prstGeom>
        </p:spPr>
      </p:pic>
    </p:spTree>
    <p:extLst>
      <p:ext uri="{BB962C8B-B14F-4D97-AF65-F5344CB8AC3E}">
        <p14:creationId xmlns:p14="http://schemas.microsoft.com/office/powerpoint/2010/main" val="12783583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ADDDCA-F9AC-4969-AC3B-519CF1D3C2C3}"/>
              </a:ext>
            </a:extLst>
          </p:cNvPr>
          <p:cNvPicPr>
            <a:picLocks noChangeAspect="1"/>
          </p:cNvPicPr>
          <p:nvPr/>
        </p:nvPicPr>
        <p:blipFill>
          <a:blip r:embed="rId2"/>
          <a:stretch>
            <a:fillRect/>
          </a:stretch>
        </p:blipFill>
        <p:spPr>
          <a:xfrm>
            <a:off x="2442841" y="643466"/>
            <a:ext cx="7306318" cy="5571067"/>
          </a:xfrm>
          <a:prstGeom prst="rect">
            <a:avLst/>
          </a:prstGeom>
        </p:spPr>
      </p:pic>
      <p:sp>
        <p:nvSpPr>
          <p:cNvPr id="5" name="TextBox 4">
            <a:extLst>
              <a:ext uri="{FF2B5EF4-FFF2-40B4-BE49-F238E27FC236}">
                <a16:creationId xmlns:a16="http://schemas.microsoft.com/office/drawing/2014/main" id="{D218E5D5-BDF3-4C6D-A706-D6E955F0CEF9}"/>
              </a:ext>
            </a:extLst>
          </p:cNvPr>
          <p:cNvSpPr txBox="1"/>
          <p:nvPr/>
        </p:nvSpPr>
        <p:spPr>
          <a:xfrm>
            <a:off x="2442841" y="274134"/>
            <a:ext cx="3827721" cy="369332"/>
          </a:xfrm>
          <a:prstGeom prst="rect">
            <a:avLst/>
          </a:prstGeom>
          <a:solidFill>
            <a:srgbClr val="FFC000"/>
          </a:solidFill>
        </p:spPr>
        <p:txBody>
          <a:bodyPr wrap="square" rtlCol="0">
            <a:spAutoFit/>
          </a:bodyPr>
          <a:lstStyle/>
          <a:p>
            <a:r>
              <a:rPr lang="en-GB" dirty="0"/>
              <a:t>Scan results</a:t>
            </a:r>
            <a:endParaRPr lang="en-US" dirty="0"/>
          </a:p>
        </p:txBody>
      </p:sp>
    </p:spTree>
    <p:extLst>
      <p:ext uri="{BB962C8B-B14F-4D97-AF65-F5344CB8AC3E}">
        <p14:creationId xmlns:p14="http://schemas.microsoft.com/office/powerpoint/2010/main" val="19760114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C6FB2-6E71-4A9F-B965-A07D59C97CD7}"/>
              </a:ext>
            </a:extLst>
          </p:cNvPr>
          <p:cNvSpPr>
            <a:spLocks noGrp="1"/>
          </p:cNvSpPr>
          <p:nvPr>
            <p:ph type="title"/>
          </p:nvPr>
        </p:nvSpPr>
        <p:spPr/>
        <p:txBody>
          <a:bodyPr/>
          <a:lstStyle/>
          <a:p>
            <a:r>
              <a:rPr lang="en-US" dirty="0"/>
              <a:t>What is your conclusion?</a:t>
            </a:r>
          </a:p>
        </p:txBody>
      </p:sp>
      <p:sp>
        <p:nvSpPr>
          <p:cNvPr id="3" name="Content Placeholder 2">
            <a:extLst>
              <a:ext uri="{FF2B5EF4-FFF2-40B4-BE49-F238E27FC236}">
                <a16:creationId xmlns:a16="http://schemas.microsoft.com/office/drawing/2014/main" id="{D7560D9B-7771-4FC0-B8DE-036832958D9C}"/>
              </a:ext>
            </a:extLst>
          </p:cNvPr>
          <p:cNvSpPr>
            <a:spLocks noGrp="1"/>
          </p:cNvSpPr>
          <p:nvPr>
            <p:ph idx="1"/>
          </p:nvPr>
        </p:nvSpPr>
        <p:spPr/>
        <p:txBody>
          <a:bodyPr/>
          <a:lstStyle/>
          <a:p>
            <a:r>
              <a:rPr lang="en-GB" dirty="0"/>
              <a:t>is Greg </a:t>
            </a:r>
            <a:r>
              <a:rPr lang="en-GB" dirty="0" err="1"/>
              <a:t>Schardt</a:t>
            </a:r>
            <a:r>
              <a:rPr lang="en-GB"/>
              <a:t> a hacker?</a:t>
            </a:r>
            <a:endParaRPr lang="en-US"/>
          </a:p>
        </p:txBody>
      </p:sp>
    </p:spTree>
    <p:extLst>
      <p:ext uri="{BB962C8B-B14F-4D97-AF65-F5344CB8AC3E}">
        <p14:creationId xmlns:p14="http://schemas.microsoft.com/office/powerpoint/2010/main" val="3219811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FC6DD1-DA75-4ECC-B776-E57D81166165}"/>
              </a:ext>
            </a:extLst>
          </p:cNvPr>
          <p:cNvPicPr>
            <a:picLocks noChangeAspect="1"/>
          </p:cNvPicPr>
          <p:nvPr/>
        </p:nvPicPr>
        <p:blipFill>
          <a:blip r:embed="rId3"/>
          <a:stretch>
            <a:fillRect/>
          </a:stretch>
        </p:blipFill>
        <p:spPr>
          <a:xfrm>
            <a:off x="2971497" y="925830"/>
            <a:ext cx="7866860" cy="4766493"/>
          </a:xfrm>
          <a:prstGeom prst="rect">
            <a:avLst/>
          </a:prstGeom>
        </p:spPr>
      </p:pic>
      <p:sp>
        <p:nvSpPr>
          <p:cNvPr id="4" name="TextBox 3">
            <a:extLst>
              <a:ext uri="{FF2B5EF4-FFF2-40B4-BE49-F238E27FC236}">
                <a16:creationId xmlns:a16="http://schemas.microsoft.com/office/drawing/2014/main" id="{83C9077B-99FA-43A3-9009-55E240183261}"/>
              </a:ext>
            </a:extLst>
          </p:cNvPr>
          <p:cNvSpPr txBox="1"/>
          <p:nvPr/>
        </p:nvSpPr>
        <p:spPr>
          <a:xfrm>
            <a:off x="561510" y="1574792"/>
            <a:ext cx="2409987" cy="369332"/>
          </a:xfrm>
          <a:prstGeom prst="rect">
            <a:avLst/>
          </a:prstGeom>
          <a:solidFill>
            <a:srgbClr val="FFC000"/>
          </a:solidFill>
        </p:spPr>
        <p:txBody>
          <a:bodyPr wrap="square" rtlCol="0">
            <a:spAutoFit/>
          </a:bodyPr>
          <a:lstStyle/>
          <a:p>
            <a:r>
              <a:rPr lang="en-US" dirty="0"/>
              <a:t>Find regrip  plugin</a:t>
            </a:r>
          </a:p>
        </p:txBody>
      </p:sp>
      <p:sp>
        <p:nvSpPr>
          <p:cNvPr id="5" name="TextBox 4">
            <a:extLst>
              <a:ext uri="{FF2B5EF4-FFF2-40B4-BE49-F238E27FC236}">
                <a16:creationId xmlns:a16="http://schemas.microsoft.com/office/drawing/2014/main" id="{BEBCC734-DEB5-4497-99D9-A4F5D1A0ABE4}"/>
              </a:ext>
            </a:extLst>
          </p:cNvPr>
          <p:cNvSpPr txBox="1"/>
          <p:nvPr/>
        </p:nvSpPr>
        <p:spPr>
          <a:xfrm>
            <a:off x="561509" y="2593086"/>
            <a:ext cx="2409987" cy="369332"/>
          </a:xfrm>
          <a:prstGeom prst="rect">
            <a:avLst/>
          </a:prstGeom>
          <a:solidFill>
            <a:srgbClr val="FFC000"/>
          </a:solidFill>
        </p:spPr>
        <p:txBody>
          <a:bodyPr wrap="square" rtlCol="0">
            <a:spAutoFit/>
          </a:bodyPr>
          <a:lstStyle/>
          <a:p>
            <a:r>
              <a:rPr lang="en-US" dirty="0"/>
              <a:t>Find </a:t>
            </a:r>
            <a:r>
              <a:rPr lang="en-US" dirty="0" err="1"/>
              <a:t>winver</a:t>
            </a:r>
            <a:endParaRPr lang="en-US" dirty="0"/>
          </a:p>
        </p:txBody>
      </p:sp>
    </p:spTree>
    <p:extLst>
      <p:ext uri="{BB962C8B-B14F-4D97-AF65-F5344CB8AC3E}">
        <p14:creationId xmlns:p14="http://schemas.microsoft.com/office/powerpoint/2010/main" val="2550226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760F5-A0F5-4838-B2CB-803919AFF5E1}"/>
              </a:ext>
            </a:extLst>
          </p:cNvPr>
          <p:cNvSpPr>
            <a:spLocks noGrp="1"/>
          </p:cNvSpPr>
          <p:nvPr>
            <p:ph type="title"/>
          </p:nvPr>
        </p:nvSpPr>
        <p:spPr/>
        <p:txBody>
          <a:bodyPr/>
          <a:lstStyle/>
          <a:p>
            <a:r>
              <a:rPr lang="en-GB" dirty="0"/>
              <a:t>3. When was the OS install date?</a:t>
            </a:r>
            <a:endParaRPr lang="en-US" dirty="0"/>
          </a:p>
        </p:txBody>
      </p:sp>
      <p:sp>
        <p:nvSpPr>
          <p:cNvPr id="3" name="Content Placeholder 2">
            <a:extLst>
              <a:ext uri="{FF2B5EF4-FFF2-40B4-BE49-F238E27FC236}">
                <a16:creationId xmlns:a16="http://schemas.microsoft.com/office/drawing/2014/main" id="{E6FA43FF-2B63-4CBF-94B9-75835409CFA1}"/>
              </a:ext>
            </a:extLst>
          </p:cNvPr>
          <p:cNvSpPr>
            <a:spLocks noGrp="1"/>
          </p:cNvSpPr>
          <p:nvPr>
            <p:ph idx="1"/>
          </p:nvPr>
        </p:nvSpPr>
        <p:spPr/>
        <p:txBody>
          <a:bodyPr/>
          <a:lstStyle/>
          <a:p>
            <a:r>
              <a:rPr lang="en-US" dirty="0"/>
              <a:t>See previous slide</a:t>
            </a:r>
          </a:p>
          <a:p>
            <a:r>
              <a:rPr lang="en-US" dirty="0" err="1"/>
              <a:t>InstallDate</a:t>
            </a:r>
            <a:r>
              <a:rPr lang="en-US" dirty="0"/>
              <a:t>               2004-08-19 22:48:27Z</a:t>
            </a:r>
          </a:p>
          <a:p>
            <a:endParaRPr lang="en-US" dirty="0"/>
          </a:p>
        </p:txBody>
      </p:sp>
    </p:spTree>
    <p:extLst>
      <p:ext uri="{BB962C8B-B14F-4D97-AF65-F5344CB8AC3E}">
        <p14:creationId xmlns:p14="http://schemas.microsoft.com/office/powerpoint/2010/main" val="52980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15425</TotalTime>
  <Words>4401</Words>
  <Application>Microsoft Office PowerPoint</Application>
  <PresentationFormat>Widescreen</PresentationFormat>
  <Paragraphs>417</Paragraphs>
  <Slides>75</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Frutiger</vt:lpstr>
      <vt:lpstr>GungsuhChe</vt:lpstr>
      <vt:lpstr>Arial</vt:lpstr>
      <vt:lpstr>Calibri</vt:lpstr>
      <vt:lpstr>Calibri Light</vt:lpstr>
      <vt:lpstr>Office Theme</vt:lpstr>
      <vt:lpstr>NIST Hacking Case</vt:lpstr>
      <vt:lpstr>Scenario</vt:lpstr>
      <vt:lpstr>Goal: is Greg Schardt a hacker?</vt:lpstr>
      <vt:lpstr>Get DD images</vt:lpstr>
      <vt:lpstr>1. What is the image hash? Does the acquisition and verification hash match?</vt:lpstr>
      <vt:lpstr>2. What operating system was used on the computer?</vt:lpstr>
      <vt:lpstr>PowerPoint Presentation</vt:lpstr>
      <vt:lpstr>PowerPoint Presentation</vt:lpstr>
      <vt:lpstr>3. When was the OS install date?</vt:lpstr>
      <vt:lpstr>4. What is the timezone settings?</vt:lpstr>
      <vt:lpstr>5. Who is the registered owner?</vt:lpstr>
      <vt:lpstr>6. What is the computer account name?</vt:lpstr>
      <vt:lpstr>7. What is the primary domain (workgroup) name?</vt:lpstr>
      <vt:lpstr>PowerPoint Presentation</vt:lpstr>
      <vt:lpstr>PowerPoint Presentation</vt:lpstr>
      <vt:lpstr>PowerPoint Presentation</vt:lpstr>
      <vt:lpstr>PowerPoint Presentation</vt:lpstr>
      <vt:lpstr>8. When was the last recorded computer shutdown date/time?</vt:lpstr>
      <vt:lpstr>9. How many accounts are recorded (total number)?</vt:lpstr>
      <vt:lpstr>PowerPoint Presentation</vt:lpstr>
      <vt:lpstr>10. What is the account name of the user who mostly uses the computer?</vt:lpstr>
      <vt:lpstr>11. Who was the last user to logon to the computer?</vt:lpstr>
      <vt:lpstr>PowerPoint Presentation</vt:lpstr>
      <vt:lpstr>12. Proves that Greg Schardt is Mr. Evil </vt:lpstr>
      <vt:lpstr>PowerPoint Presentation</vt:lpstr>
      <vt:lpstr>PowerPoint Presentation</vt:lpstr>
      <vt:lpstr>PowerPoint Presentation</vt:lpstr>
      <vt:lpstr>PowerPoint Presentation</vt:lpstr>
      <vt:lpstr>13.  List the network cards used by this computer</vt:lpstr>
      <vt:lpstr>14. This same file reports the IP address and MAC address of the computer. What are they?</vt:lpstr>
      <vt:lpstr>PowerPoint Presentation</vt:lpstr>
      <vt:lpstr>PowerPoint Presentation</vt:lpstr>
      <vt:lpstr>15. Which NIC card was used during the installation and set-up for LOOK@LAN?</vt:lpstr>
      <vt:lpstr>PowerPoint Presentation</vt:lpstr>
      <vt:lpstr>16. Find 6 installed programs that may be used for hacking.</vt:lpstr>
      <vt:lpstr>Hacking Programs Explained</vt:lpstr>
      <vt:lpstr>17. What is the SMTP email address for Mr. Evil?</vt:lpstr>
      <vt:lpstr>PowerPoint Presentation</vt:lpstr>
      <vt:lpstr>18. What are the NNTP (news server) settings for Mr. Evil?</vt:lpstr>
      <vt:lpstr>Understand new server</vt:lpstr>
      <vt:lpstr>Find new applications installed </vt:lpstr>
      <vt:lpstr>PowerPoint Presentation</vt:lpstr>
      <vt:lpstr>PowerPoint Presentation</vt:lpstr>
      <vt:lpstr>PowerPoint Presentation</vt:lpstr>
      <vt:lpstr>PowerPoint Presentation</vt:lpstr>
      <vt:lpstr>PowerPoint Presentation</vt:lpstr>
      <vt:lpstr>19. What two installed programs show this information?</vt:lpstr>
      <vt:lpstr>20. List 5 newsgroups that Mr. Evil has subscribed to?</vt:lpstr>
      <vt:lpstr>21. Investigate an Internet Relay Chat program</vt:lpstr>
      <vt:lpstr>PowerPoint Presentation</vt:lpstr>
      <vt:lpstr>PowerPoint Presentation</vt:lpstr>
      <vt:lpstr>22. List 3 IRC channels that the user of this computer accessed.</vt:lpstr>
      <vt:lpstr>23. Investigate Ethereal</vt:lpstr>
      <vt:lpstr>PowerPoint Presentation</vt:lpstr>
      <vt:lpstr>24. What type of device was the victim (person who had his internet surfing recorded) using?</vt:lpstr>
      <vt:lpstr>PowerPoint Presentation</vt:lpstr>
      <vt:lpstr>25. What websites was the victim accessing?</vt:lpstr>
      <vt:lpstr>26. Search for the main user’s web-based email address. What is it?</vt:lpstr>
      <vt:lpstr>PowerPoint Presentation</vt:lpstr>
      <vt:lpstr>PowerPoint Presentation</vt:lpstr>
      <vt:lpstr>27. Yahoo mail saves copies (web cache) of the email under what file name?</vt:lpstr>
      <vt:lpstr>PowerPoint Presentation</vt:lpstr>
      <vt:lpstr>28. How many executable files are in the recycle bin?</vt:lpstr>
      <vt:lpstr>29. Are these files really deleted?</vt:lpstr>
      <vt:lpstr>Recover deleted files’ information</vt:lpstr>
      <vt:lpstr>rifiuti2 features</vt:lpstr>
      <vt:lpstr>Install rifiuti2 </vt:lpstr>
      <vt:lpstr>PowerPoint Presentation</vt:lpstr>
      <vt:lpstr>PowerPoint Presentation</vt:lpstr>
      <vt:lpstr>PowerPoint Presentation</vt:lpstr>
      <vt:lpstr>30. How many files are actually reported to be deleted by the file system?</vt:lpstr>
      <vt:lpstr>31. Perform an Anti-Virus check. Are there any viruses on the computer?</vt:lpstr>
      <vt:lpstr>Installation and verification</vt:lpstr>
      <vt:lpstr>PowerPoint Presentation</vt:lpstr>
      <vt:lpstr>What is your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Xu</dc:creator>
  <cp:lastModifiedBy>Weifeng Xu</cp:lastModifiedBy>
  <cp:revision>993</cp:revision>
  <dcterms:created xsi:type="dcterms:W3CDTF">2020-09-14T14:43:27Z</dcterms:created>
  <dcterms:modified xsi:type="dcterms:W3CDTF">2021-07-31T14:58:32Z</dcterms:modified>
</cp:coreProperties>
</file>