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4.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5.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5.xml" ContentType="application/inkml+xml"/>
  <Override PartName="/ppt/ink/ink3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503" r:id="rId3"/>
    <p:sldId id="472" r:id="rId4"/>
    <p:sldId id="483" r:id="rId5"/>
    <p:sldId id="475" r:id="rId6"/>
    <p:sldId id="500" r:id="rId7"/>
    <p:sldId id="476" r:id="rId8"/>
    <p:sldId id="474" r:id="rId9"/>
    <p:sldId id="484" r:id="rId10"/>
    <p:sldId id="489" r:id="rId11"/>
    <p:sldId id="486" r:id="rId12"/>
    <p:sldId id="487" r:id="rId13"/>
    <p:sldId id="485" r:id="rId14"/>
    <p:sldId id="501" r:id="rId15"/>
    <p:sldId id="488" r:id="rId16"/>
    <p:sldId id="490" r:id="rId17"/>
    <p:sldId id="491" r:id="rId18"/>
    <p:sldId id="493" r:id="rId19"/>
    <p:sldId id="494" r:id="rId20"/>
    <p:sldId id="502" r:id="rId21"/>
    <p:sldId id="473" r:id="rId22"/>
    <p:sldId id="480" r:id="rId23"/>
    <p:sldId id="481" r:id="rId24"/>
    <p:sldId id="482" r:id="rId25"/>
    <p:sldId id="492" r:id="rId26"/>
    <p:sldId id="504" r:id="rId27"/>
    <p:sldId id="505" r:id="rId28"/>
    <p:sldId id="508" r:id="rId29"/>
    <p:sldId id="495" r:id="rId30"/>
    <p:sldId id="477" r:id="rId31"/>
    <p:sldId id="506" r:id="rId32"/>
    <p:sldId id="496" r:id="rId33"/>
    <p:sldId id="510" r:id="rId34"/>
    <p:sldId id="497" r:id="rId35"/>
    <p:sldId id="499" r:id="rId36"/>
    <p:sldId id="509" r:id="rId37"/>
    <p:sldId id="47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2DB0"/>
    <a:srgbClr val="F6D6F1"/>
    <a:srgbClr val="EA700D"/>
    <a:srgbClr val="F9EF96"/>
    <a:srgbClr val="0070C0"/>
    <a:srgbClr val="00B050"/>
    <a:srgbClr val="962D2D"/>
    <a:srgbClr val="D99946"/>
    <a:srgbClr val="7E9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6388DE-667C-4093-BD06-5C24249526D1}" v="124" dt="2023-03-16T20:40:57.8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71" autoAdjust="0"/>
    <p:restoredTop sz="89937" autoAdjust="0"/>
  </p:normalViewPr>
  <p:slideViewPr>
    <p:cSldViewPr snapToGrid="0">
      <p:cViewPr varScale="1">
        <p:scale>
          <a:sx n="105" d="100"/>
          <a:sy n="105" d="100"/>
        </p:scale>
        <p:origin x="72" y="427"/>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556388DE-667C-4093-BD06-5C24249526D1}"/>
    <pc:docChg chg="undo custSel addSld delSld modSld sldOrd">
      <pc:chgData name="Weifeng Xu" userId="e7aed605-a3dd-4d5a-a692-a87037af107b" providerId="ADAL" clId="{556388DE-667C-4093-BD06-5C24249526D1}" dt="2023-03-16T20:41:34.618" v="4287" actId="9405"/>
      <pc:docMkLst>
        <pc:docMk/>
      </pc:docMkLst>
      <pc:sldChg chg="modSp mod">
        <pc:chgData name="Weifeng Xu" userId="e7aed605-a3dd-4d5a-a692-a87037af107b" providerId="ADAL" clId="{556388DE-667C-4093-BD06-5C24249526D1}" dt="2023-03-12T23:01:11.409" v="4050" actId="20577"/>
        <pc:sldMkLst>
          <pc:docMk/>
          <pc:sldMk cId="162022530" sldId="256"/>
        </pc:sldMkLst>
        <pc:spChg chg="mod">
          <ac:chgData name="Weifeng Xu" userId="e7aed605-a3dd-4d5a-a692-a87037af107b" providerId="ADAL" clId="{556388DE-667C-4093-BD06-5C24249526D1}" dt="2023-03-12T23:01:11.409" v="4050" actId="20577"/>
          <ac:spMkLst>
            <pc:docMk/>
            <pc:sldMk cId="162022530" sldId="256"/>
            <ac:spMk id="2" creationId="{00000000-0000-0000-0000-000000000000}"/>
          </ac:spMkLst>
        </pc:spChg>
        <pc:spChg chg="mod">
          <ac:chgData name="Weifeng Xu" userId="e7aed605-a3dd-4d5a-a692-a87037af107b" providerId="ADAL" clId="{556388DE-667C-4093-BD06-5C24249526D1}" dt="2023-03-12T23:00:27.185" v="4010" actId="20577"/>
          <ac:spMkLst>
            <pc:docMk/>
            <pc:sldMk cId="162022530" sldId="256"/>
            <ac:spMk id="4" creationId="{00000000-0000-0000-0000-000000000000}"/>
          </ac:spMkLst>
        </pc:spChg>
      </pc:sldChg>
      <pc:sldChg chg="del">
        <pc:chgData name="Weifeng Xu" userId="e7aed605-a3dd-4d5a-a692-a87037af107b" providerId="ADAL" clId="{556388DE-667C-4093-BD06-5C24249526D1}" dt="2023-03-12T20:48:40.492" v="3096" actId="47"/>
        <pc:sldMkLst>
          <pc:docMk/>
          <pc:sldMk cId="3425213717" sldId="402"/>
        </pc:sldMkLst>
      </pc:sldChg>
      <pc:sldChg chg="del">
        <pc:chgData name="Weifeng Xu" userId="e7aed605-a3dd-4d5a-a692-a87037af107b" providerId="ADAL" clId="{556388DE-667C-4093-BD06-5C24249526D1}" dt="2023-03-12T20:48:40.660" v="3097" actId="47"/>
        <pc:sldMkLst>
          <pc:docMk/>
          <pc:sldMk cId="2165230993" sldId="403"/>
        </pc:sldMkLst>
      </pc:sldChg>
      <pc:sldChg chg="del">
        <pc:chgData name="Weifeng Xu" userId="e7aed605-a3dd-4d5a-a692-a87037af107b" providerId="ADAL" clId="{556388DE-667C-4093-BD06-5C24249526D1}" dt="2023-03-12T20:48:48.466" v="3102" actId="47"/>
        <pc:sldMkLst>
          <pc:docMk/>
          <pc:sldMk cId="668862291" sldId="457"/>
        </pc:sldMkLst>
      </pc:sldChg>
      <pc:sldChg chg="del">
        <pc:chgData name="Weifeng Xu" userId="e7aed605-a3dd-4d5a-a692-a87037af107b" providerId="ADAL" clId="{556388DE-667C-4093-BD06-5C24249526D1}" dt="2023-03-12T20:49:03.856" v="3103" actId="47"/>
        <pc:sldMkLst>
          <pc:docMk/>
          <pc:sldMk cId="4227508718" sldId="459"/>
        </pc:sldMkLst>
      </pc:sldChg>
      <pc:sldChg chg="del">
        <pc:chgData name="Weifeng Xu" userId="e7aed605-a3dd-4d5a-a692-a87037af107b" providerId="ADAL" clId="{556388DE-667C-4093-BD06-5C24249526D1}" dt="2023-03-12T20:48:41.908" v="3101" actId="47"/>
        <pc:sldMkLst>
          <pc:docMk/>
          <pc:sldMk cId="2354550623" sldId="464"/>
        </pc:sldMkLst>
      </pc:sldChg>
      <pc:sldChg chg="del">
        <pc:chgData name="Weifeng Xu" userId="e7aed605-a3dd-4d5a-a692-a87037af107b" providerId="ADAL" clId="{556388DE-667C-4093-BD06-5C24249526D1}" dt="2023-03-12T20:49:09.175" v="3104" actId="47"/>
        <pc:sldMkLst>
          <pc:docMk/>
          <pc:sldMk cId="2463134348" sldId="465"/>
        </pc:sldMkLst>
      </pc:sldChg>
      <pc:sldChg chg="del">
        <pc:chgData name="Weifeng Xu" userId="e7aed605-a3dd-4d5a-a692-a87037af107b" providerId="ADAL" clId="{556388DE-667C-4093-BD06-5C24249526D1}" dt="2023-03-12T20:49:10.406" v="3105" actId="47"/>
        <pc:sldMkLst>
          <pc:docMk/>
          <pc:sldMk cId="711315930" sldId="466"/>
        </pc:sldMkLst>
      </pc:sldChg>
      <pc:sldChg chg="del">
        <pc:chgData name="Weifeng Xu" userId="e7aed605-a3dd-4d5a-a692-a87037af107b" providerId="ADAL" clId="{556388DE-667C-4093-BD06-5C24249526D1}" dt="2023-03-12T20:48:40.145" v="3095" actId="47"/>
        <pc:sldMkLst>
          <pc:docMk/>
          <pc:sldMk cId="650928367" sldId="467"/>
        </pc:sldMkLst>
      </pc:sldChg>
      <pc:sldChg chg="del">
        <pc:chgData name="Weifeng Xu" userId="e7aed605-a3dd-4d5a-a692-a87037af107b" providerId="ADAL" clId="{556388DE-667C-4093-BD06-5C24249526D1}" dt="2023-03-12T20:48:40.830" v="3098" actId="47"/>
        <pc:sldMkLst>
          <pc:docMk/>
          <pc:sldMk cId="3705960219" sldId="468"/>
        </pc:sldMkLst>
      </pc:sldChg>
      <pc:sldChg chg="del">
        <pc:chgData name="Weifeng Xu" userId="e7aed605-a3dd-4d5a-a692-a87037af107b" providerId="ADAL" clId="{556388DE-667C-4093-BD06-5C24249526D1}" dt="2023-03-12T20:48:41.014" v="3099" actId="47"/>
        <pc:sldMkLst>
          <pc:docMk/>
          <pc:sldMk cId="2293502858" sldId="469"/>
        </pc:sldMkLst>
      </pc:sldChg>
      <pc:sldChg chg="del">
        <pc:chgData name="Weifeng Xu" userId="e7aed605-a3dd-4d5a-a692-a87037af107b" providerId="ADAL" clId="{556388DE-667C-4093-BD06-5C24249526D1}" dt="2023-03-12T20:48:41.257" v="3100" actId="47"/>
        <pc:sldMkLst>
          <pc:docMk/>
          <pc:sldMk cId="1756393754" sldId="470"/>
        </pc:sldMkLst>
      </pc:sldChg>
      <pc:sldChg chg="modSp mod">
        <pc:chgData name="Weifeng Xu" userId="e7aed605-a3dd-4d5a-a692-a87037af107b" providerId="ADAL" clId="{556388DE-667C-4093-BD06-5C24249526D1}" dt="2023-03-12T22:53:20.882" v="3998" actId="20577"/>
        <pc:sldMkLst>
          <pc:docMk/>
          <pc:sldMk cId="197278550" sldId="471"/>
        </pc:sldMkLst>
        <pc:spChg chg="mod">
          <ac:chgData name="Weifeng Xu" userId="e7aed605-a3dd-4d5a-a692-a87037af107b" providerId="ADAL" clId="{556388DE-667C-4093-BD06-5C24249526D1}" dt="2023-03-12T22:53:20.882" v="3998" actId="20577"/>
          <ac:spMkLst>
            <pc:docMk/>
            <pc:sldMk cId="197278550" sldId="471"/>
            <ac:spMk id="3" creationId="{31C897D7-6233-92B2-8F6A-CBE08E35D8A7}"/>
          </ac:spMkLst>
        </pc:spChg>
      </pc:sldChg>
      <pc:sldChg chg="addSp modSp new mod">
        <pc:chgData name="Weifeng Xu" userId="e7aed605-a3dd-4d5a-a692-a87037af107b" providerId="ADAL" clId="{556388DE-667C-4093-BD06-5C24249526D1}" dt="2023-03-12T19:51:34.188" v="2129" actId="20577"/>
        <pc:sldMkLst>
          <pc:docMk/>
          <pc:sldMk cId="3523318788" sldId="472"/>
        </pc:sldMkLst>
        <pc:spChg chg="mod">
          <ac:chgData name="Weifeng Xu" userId="e7aed605-a3dd-4d5a-a692-a87037af107b" providerId="ADAL" clId="{556388DE-667C-4093-BD06-5C24249526D1}" dt="2023-03-12T00:20:55.020" v="100" actId="20577"/>
          <ac:spMkLst>
            <pc:docMk/>
            <pc:sldMk cId="3523318788" sldId="472"/>
            <ac:spMk id="2" creationId="{7D74E4B9-3F2B-0F5F-CF94-29F353605846}"/>
          </ac:spMkLst>
        </pc:spChg>
        <pc:spChg chg="mod">
          <ac:chgData name="Weifeng Xu" userId="e7aed605-a3dd-4d5a-a692-a87037af107b" providerId="ADAL" clId="{556388DE-667C-4093-BD06-5C24249526D1}" dt="2023-03-12T19:51:34.188" v="2129" actId="20577"/>
          <ac:spMkLst>
            <pc:docMk/>
            <pc:sldMk cId="3523318788" sldId="472"/>
            <ac:spMk id="3" creationId="{98154C39-0911-3E0B-7103-CDEC2E4156C2}"/>
          </ac:spMkLst>
        </pc:spChg>
        <pc:picChg chg="add mod">
          <ac:chgData name="Weifeng Xu" userId="e7aed605-a3dd-4d5a-a692-a87037af107b" providerId="ADAL" clId="{556388DE-667C-4093-BD06-5C24249526D1}" dt="2023-03-12T00:25:20.217" v="115" actId="14100"/>
          <ac:picMkLst>
            <pc:docMk/>
            <pc:sldMk cId="3523318788" sldId="472"/>
            <ac:picMk id="1026" creationId="{B7460A49-5E52-764A-92C8-4E3369DA0081}"/>
          </ac:picMkLst>
        </pc:picChg>
      </pc:sldChg>
      <pc:sldChg chg="modSp new mod modNotesTx">
        <pc:chgData name="Weifeng Xu" userId="e7aed605-a3dd-4d5a-a692-a87037af107b" providerId="ADAL" clId="{556388DE-667C-4093-BD06-5C24249526D1}" dt="2023-03-12T22:37:05.802" v="3615" actId="20577"/>
        <pc:sldMkLst>
          <pc:docMk/>
          <pc:sldMk cId="3141989128" sldId="473"/>
        </pc:sldMkLst>
        <pc:spChg chg="mod">
          <ac:chgData name="Weifeng Xu" userId="e7aed605-a3dd-4d5a-a692-a87037af107b" providerId="ADAL" clId="{556388DE-667C-4093-BD06-5C24249526D1}" dt="2023-03-12T00:32:23.744" v="163"/>
          <ac:spMkLst>
            <pc:docMk/>
            <pc:sldMk cId="3141989128" sldId="473"/>
            <ac:spMk id="2" creationId="{F4552123-8325-CA65-5F4A-25E87AF392B8}"/>
          </ac:spMkLst>
        </pc:spChg>
        <pc:spChg chg="mod">
          <ac:chgData name="Weifeng Xu" userId="e7aed605-a3dd-4d5a-a692-a87037af107b" providerId="ADAL" clId="{556388DE-667C-4093-BD06-5C24249526D1}" dt="2023-03-12T22:37:05.802" v="3615" actId="20577"/>
          <ac:spMkLst>
            <pc:docMk/>
            <pc:sldMk cId="3141989128" sldId="473"/>
            <ac:spMk id="3" creationId="{AB568487-0762-7742-E03F-987BC9AC19DE}"/>
          </ac:spMkLst>
        </pc:spChg>
      </pc:sldChg>
      <pc:sldChg chg="addSp delSp modSp new mod ord modClrScheme chgLayout modNotesTx">
        <pc:chgData name="Weifeng Xu" userId="e7aed605-a3dd-4d5a-a692-a87037af107b" providerId="ADAL" clId="{556388DE-667C-4093-BD06-5C24249526D1}" dt="2023-03-12T20:00:00.930" v="2305" actId="1076"/>
        <pc:sldMkLst>
          <pc:docMk/>
          <pc:sldMk cId="499784946" sldId="474"/>
        </pc:sldMkLst>
        <pc:spChg chg="del mod ord">
          <ac:chgData name="Weifeng Xu" userId="e7aed605-a3dd-4d5a-a692-a87037af107b" providerId="ADAL" clId="{556388DE-667C-4093-BD06-5C24249526D1}" dt="2023-03-12T00:16:07.570" v="6" actId="700"/>
          <ac:spMkLst>
            <pc:docMk/>
            <pc:sldMk cId="499784946" sldId="474"/>
            <ac:spMk id="2" creationId="{A20DA241-0CD8-93CD-796A-50236170D3BE}"/>
          </ac:spMkLst>
        </pc:spChg>
        <pc:spChg chg="del">
          <ac:chgData name="Weifeng Xu" userId="e7aed605-a3dd-4d5a-a692-a87037af107b" providerId="ADAL" clId="{556388DE-667C-4093-BD06-5C24249526D1}" dt="2023-03-12T00:16:07.570" v="6" actId="700"/>
          <ac:spMkLst>
            <pc:docMk/>
            <pc:sldMk cId="499784946" sldId="474"/>
            <ac:spMk id="3" creationId="{755452F0-D031-67CF-CE3D-CED3FC6CAFDA}"/>
          </ac:spMkLst>
        </pc:spChg>
        <pc:spChg chg="add mod">
          <ac:chgData name="Weifeng Xu" userId="e7aed605-a3dd-4d5a-a692-a87037af107b" providerId="ADAL" clId="{556388DE-667C-4093-BD06-5C24249526D1}" dt="2023-03-12T20:00:00.930" v="2305" actId="1076"/>
          <ac:spMkLst>
            <pc:docMk/>
            <pc:sldMk cId="499784946" sldId="474"/>
            <ac:spMk id="3" creationId="{C4F857EC-2D55-D313-9F43-59F978D72B27}"/>
          </ac:spMkLst>
        </pc:spChg>
        <pc:spChg chg="add mod ord">
          <ac:chgData name="Weifeng Xu" userId="e7aed605-a3dd-4d5a-a692-a87037af107b" providerId="ADAL" clId="{556388DE-667C-4093-BD06-5C24249526D1}" dt="2023-03-12T19:59:45.826" v="2304" actId="20577"/>
          <ac:spMkLst>
            <pc:docMk/>
            <pc:sldMk cId="499784946" sldId="474"/>
            <ac:spMk id="4" creationId="{76E6CDFC-8D58-B4AB-C06B-C8AF46729780}"/>
          </ac:spMkLst>
        </pc:spChg>
        <pc:spChg chg="add del mod ord">
          <ac:chgData name="Weifeng Xu" userId="e7aed605-a3dd-4d5a-a692-a87037af107b" providerId="ADAL" clId="{556388DE-667C-4093-BD06-5C24249526D1}" dt="2023-03-12T19:59:23.636" v="2297" actId="700"/>
          <ac:spMkLst>
            <pc:docMk/>
            <pc:sldMk cId="499784946" sldId="474"/>
            <ac:spMk id="5" creationId="{3586EF16-A19D-0D4B-7765-2D8842532794}"/>
          </ac:spMkLst>
        </pc:spChg>
        <pc:spChg chg="add del mod ord">
          <ac:chgData name="Weifeng Xu" userId="e7aed605-a3dd-4d5a-a692-a87037af107b" providerId="ADAL" clId="{556388DE-667C-4093-BD06-5C24249526D1}" dt="2023-03-12T19:59:31.828" v="2298" actId="700"/>
          <ac:spMkLst>
            <pc:docMk/>
            <pc:sldMk cId="499784946" sldId="474"/>
            <ac:spMk id="7" creationId="{5EA53B1E-D9E6-A0FE-A4DC-FDBA708026EF}"/>
          </ac:spMkLst>
        </pc:spChg>
        <pc:spChg chg="add mod ord">
          <ac:chgData name="Weifeng Xu" userId="e7aed605-a3dd-4d5a-a692-a87037af107b" providerId="ADAL" clId="{556388DE-667C-4093-BD06-5C24249526D1}" dt="2023-03-12T19:59:31.828" v="2298" actId="700"/>
          <ac:spMkLst>
            <pc:docMk/>
            <pc:sldMk cId="499784946" sldId="474"/>
            <ac:spMk id="8" creationId="{6C55B037-E9DC-70FA-44FF-9DC482A5F009}"/>
          </ac:spMkLst>
        </pc:spChg>
        <pc:picChg chg="add mod">
          <ac:chgData name="Weifeng Xu" userId="e7aed605-a3dd-4d5a-a692-a87037af107b" providerId="ADAL" clId="{556388DE-667C-4093-BD06-5C24249526D1}" dt="2023-03-12T20:00:00.930" v="2305" actId="1076"/>
          <ac:picMkLst>
            <pc:docMk/>
            <pc:sldMk cId="499784946" sldId="474"/>
            <ac:picMk id="6" creationId="{6C4013D1-CA69-3320-2E6D-879FBA1C8437}"/>
          </ac:picMkLst>
        </pc:picChg>
      </pc:sldChg>
      <pc:sldChg chg="addSp modSp new mod">
        <pc:chgData name="Weifeng Xu" userId="e7aed605-a3dd-4d5a-a692-a87037af107b" providerId="ADAL" clId="{556388DE-667C-4093-BD06-5C24249526D1}" dt="2023-03-12T19:48:26.362" v="2089" actId="27636"/>
        <pc:sldMkLst>
          <pc:docMk/>
          <pc:sldMk cId="3805820502" sldId="475"/>
        </pc:sldMkLst>
        <pc:spChg chg="mod">
          <ac:chgData name="Weifeng Xu" userId="e7aed605-a3dd-4d5a-a692-a87037af107b" providerId="ADAL" clId="{556388DE-667C-4093-BD06-5C24249526D1}" dt="2023-03-12T00:23:02.232" v="108"/>
          <ac:spMkLst>
            <pc:docMk/>
            <pc:sldMk cId="3805820502" sldId="475"/>
            <ac:spMk id="2" creationId="{7C0F5945-AF6B-B389-CDBA-4364DA3D7362}"/>
          </ac:spMkLst>
        </pc:spChg>
        <pc:spChg chg="mod">
          <ac:chgData name="Weifeng Xu" userId="e7aed605-a3dd-4d5a-a692-a87037af107b" providerId="ADAL" clId="{556388DE-667C-4093-BD06-5C24249526D1}" dt="2023-03-12T19:48:26.362" v="2089" actId="27636"/>
          <ac:spMkLst>
            <pc:docMk/>
            <pc:sldMk cId="3805820502" sldId="475"/>
            <ac:spMk id="3" creationId="{72894CF2-2489-B8E8-7332-3F62891CEB44}"/>
          </ac:spMkLst>
        </pc:spChg>
        <pc:picChg chg="add mod">
          <ac:chgData name="Weifeng Xu" userId="e7aed605-a3dd-4d5a-a692-a87037af107b" providerId="ADAL" clId="{556388DE-667C-4093-BD06-5C24249526D1}" dt="2023-03-12T00:29:30.881" v="123" actId="14100"/>
          <ac:picMkLst>
            <pc:docMk/>
            <pc:sldMk cId="3805820502" sldId="475"/>
            <ac:picMk id="2050" creationId="{A05EEBA6-F9C5-77DE-5464-36EEEF6EB80D}"/>
          </ac:picMkLst>
        </pc:picChg>
      </pc:sldChg>
      <pc:sldChg chg="addSp delSp modSp new mod">
        <pc:chgData name="Weifeng Xu" userId="e7aed605-a3dd-4d5a-a692-a87037af107b" providerId="ADAL" clId="{556388DE-667C-4093-BD06-5C24249526D1}" dt="2023-03-12T19:58:31.084" v="2296" actId="20577"/>
        <pc:sldMkLst>
          <pc:docMk/>
          <pc:sldMk cId="1845554653" sldId="476"/>
        </pc:sldMkLst>
        <pc:spChg chg="mod">
          <ac:chgData name="Weifeng Xu" userId="e7aed605-a3dd-4d5a-a692-a87037af107b" providerId="ADAL" clId="{556388DE-667C-4093-BD06-5C24249526D1}" dt="2023-03-12T19:58:31.084" v="2296" actId="20577"/>
          <ac:spMkLst>
            <pc:docMk/>
            <pc:sldMk cId="1845554653" sldId="476"/>
            <ac:spMk id="2" creationId="{90131907-6521-0C7B-65B1-952632A5068F}"/>
          </ac:spMkLst>
        </pc:spChg>
        <pc:spChg chg="mod">
          <ac:chgData name="Weifeng Xu" userId="e7aed605-a3dd-4d5a-a692-a87037af107b" providerId="ADAL" clId="{556388DE-667C-4093-BD06-5C24249526D1}" dt="2023-03-12T00:30:41.420" v="156"/>
          <ac:spMkLst>
            <pc:docMk/>
            <pc:sldMk cId="1845554653" sldId="476"/>
            <ac:spMk id="3" creationId="{79D3610A-936B-8AFE-F0DC-2CCC212D8C2C}"/>
          </ac:spMkLst>
        </pc:spChg>
        <pc:graphicFrameChg chg="add del mod modGraphic">
          <ac:chgData name="Weifeng Xu" userId="e7aed605-a3dd-4d5a-a692-a87037af107b" providerId="ADAL" clId="{556388DE-667C-4093-BD06-5C24249526D1}" dt="2023-03-12T19:57:07.853" v="2240" actId="21"/>
          <ac:graphicFrameMkLst>
            <pc:docMk/>
            <pc:sldMk cId="1845554653" sldId="476"/>
            <ac:graphicFrameMk id="4" creationId="{24B89145-4E86-76BF-53B4-448CE2C9A05E}"/>
          </ac:graphicFrameMkLst>
        </pc:graphicFrameChg>
      </pc:sldChg>
      <pc:sldChg chg="addSp delSp modSp new mod modClrScheme chgLayout">
        <pc:chgData name="Weifeng Xu" userId="e7aed605-a3dd-4d5a-a692-a87037af107b" providerId="ADAL" clId="{556388DE-667C-4093-BD06-5C24249526D1}" dt="2023-03-12T14:29:01.849" v="1815" actId="1076"/>
        <pc:sldMkLst>
          <pc:docMk/>
          <pc:sldMk cId="2803242929" sldId="477"/>
        </pc:sldMkLst>
        <pc:spChg chg="del">
          <ac:chgData name="Weifeng Xu" userId="e7aed605-a3dd-4d5a-a692-a87037af107b" providerId="ADAL" clId="{556388DE-667C-4093-BD06-5C24249526D1}" dt="2023-03-12T14:26:42.183" v="1807" actId="700"/>
          <ac:spMkLst>
            <pc:docMk/>
            <pc:sldMk cId="2803242929" sldId="477"/>
            <ac:spMk id="2" creationId="{B3A00B36-9CE2-FF79-62F0-071EFB7100A5}"/>
          </ac:spMkLst>
        </pc:spChg>
        <pc:picChg chg="add mod">
          <ac:chgData name="Weifeng Xu" userId="e7aed605-a3dd-4d5a-a692-a87037af107b" providerId="ADAL" clId="{556388DE-667C-4093-BD06-5C24249526D1}" dt="2023-03-12T14:29:01.849" v="1815" actId="1076"/>
          <ac:picMkLst>
            <pc:docMk/>
            <pc:sldMk cId="2803242929" sldId="477"/>
            <ac:picMk id="4" creationId="{E6890642-B8A0-0CB6-9AD6-379237F91596}"/>
          </ac:picMkLst>
        </pc:picChg>
      </pc:sldChg>
      <pc:sldChg chg="new del">
        <pc:chgData name="Weifeng Xu" userId="e7aed605-a3dd-4d5a-a692-a87037af107b" providerId="ADAL" clId="{556388DE-667C-4093-BD06-5C24249526D1}" dt="2023-03-12T20:48:38.741" v="3093" actId="47"/>
        <pc:sldMkLst>
          <pc:docMk/>
          <pc:sldMk cId="3435587349" sldId="478"/>
        </pc:sldMkLst>
      </pc:sldChg>
      <pc:sldChg chg="new del">
        <pc:chgData name="Weifeng Xu" userId="e7aed605-a3dd-4d5a-a692-a87037af107b" providerId="ADAL" clId="{556388DE-667C-4093-BD06-5C24249526D1}" dt="2023-03-12T20:48:39.237" v="3094" actId="47"/>
        <pc:sldMkLst>
          <pc:docMk/>
          <pc:sldMk cId="3723788047" sldId="479"/>
        </pc:sldMkLst>
      </pc:sldChg>
      <pc:sldChg chg="addSp delSp modSp new mod modClrScheme chgLayout">
        <pc:chgData name="Weifeng Xu" userId="e7aed605-a3dd-4d5a-a692-a87037af107b" providerId="ADAL" clId="{556388DE-667C-4093-BD06-5C24249526D1}" dt="2023-03-12T13:24:22.113" v="1611" actId="1076"/>
        <pc:sldMkLst>
          <pc:docMk/>
          <pc:sldMk cId="51594990" sldId="480"/>
        </pc:sldMkLst>
        <pc:spChg chg="del">
          <ac:chgData name="Weifeng Xu" userId="e7aed605-a3dd-4d5a-a692-a87037af107b" providerId="ADAL" clId="{556388DE-667C-4093-BD06-5C24249526D1}" dt="2023-03-12T00:34:20.226" v="175" actId="700"/>
          <ac:spMkLst>
            <pc:docMk/>
            <pc:sldMk cId="51594990" sldId="480"/>
            <ac:spMk id="2" creationId="{AD36C826-06CE-BA47-D714-1E9671FB40EF}"/>
          </ac:spMkLst>
        </pc:spChg>
        <pc:spChg chg="del">
          <ac:chgData name="Weifeng Xu" userId="e7aed605-a3dd-4d5a-a692-a87037af107b" providerId="ADAL" clId="{556388DE-667C-4093-BD06-5C24249526D1}" dt="2023-03-12T00:34:20.226" v="175" actId="700"/>
          <ac:spMkLst>
            <pc:docMk/>
            <pc:sldMk cId="51594990" sldId="480"/>
            <ac:spMk id="3" creationId="{37F50E50-BA38-8B87-5F3A-244D4918D7BE}"/>
          </ac:spMkLst>
        </pc:spChg>
        <pc:spChg chg="add del mod">
          <ac:chgData name="Weifeng Xu" userId="e7aed605-a3dd-4d5a-a692-a87037af107b" providerId="ADAL" clId="{556388DE-667C-4093-BD06-5C24249526D1}" dt="2023-03-12T13:22:56.557" v="1556" actId="21"/>
          <ac:spMkLst>
            <pc:docMk/>
            <pc:sldMk cId="51594990" sldId="480"/>
            <ac:spMk id="6" creationId="{1632331A-D33A-888B-DFB5-7DAE3AD190BC}"/>
          </ac:spMkLst>
        </pc:spChg>
        <pc:spChg chg="add mod">
          <ac:chgData name="Weifeng Xu" userId="e7aed605-a3dd-4d5a-a692-a87037af107b" providerId="ADAL" clId="{556388DE-667C-4093-BD06-5C24249526D1}" dt="2023-03-12T13:24:22.113" v="1611" actId="1076"/>
          <ac:spMkLst>
            <pc:docMk/>
            <pc:sldMk cId="51594990" sldId="480"/>
            <ac:spMk id="7" creationId="{4755BB35-9AD8-EFCB-BDA8-8A48B520CFE4}"/>
          </ac:spMkLst>
        </pc:spChg>
        <pc:graphicFrameChg chg="add mod modGraphic">
          <ac:chgData name="Weifeng Xu" userId="e7aed605-a3dd-4d5a-a692-a87037af107b" providerId="ADAL" clId="{556388DE-667C-4093-BD06-5C24249526D1}" dt="2023-03-12T05:23:48.173" v="1427" actId="6549"/>
          <ac:graphicFrameMkLst>
            <pc:docMk/>
            <pc:sldMk cId="51594990" sldId="480"/>
            <ac:graphicFrameMk id="2" creationId="{E0B725E2-0D58-2BEA-2BB3-01D3C8C8052B}"/>
          </ac:graphicFrameMkLst>
        </pc:graphicFrameChg>
        <pc:graphicFrameChg chg="add mod modGraphic">
          <ac:chgData name="Weifeng Xu" userId="e7aed605-a3dd-4d5a-a692-a87037af107b" providerId="ADAL" clId="{556388DE-667C-4093-BD06-5C24249526D1}" dt="2023-03-12T05:24:04.597" v="1446" actId="14100"/>
          <ac:graphicFrameMkLst>
            <pc:docMk/>
            <pc:sldMk cId="51594990" sldId="480"/>
            <ac:graphicFrameMk id="3" creationId="{E5542227-B5CF-3A9B-7266-39081DA42599}"/>
          </ac:graphicFrameMkLst>
        </pc:graphicFrameChg>
        <pc:graphicFrameChg chg="add mod">
          <ac:chgData name="Weifeng Xu" userId="e7aed605-a3dd-4d5a-a692-a87037af107b" providerId="ADAL" clId="{556388DE-667C-4093-BD06-5C24249526D1}" dt="2023-03-12T05:24:27.160" v="1449" actId="1076"/>
          <ac:graphicFrameMkLst>
            <pc:docMk/>
            <pc:sldMk cId="51594990" sldId="480"/>
            <ac:graphicFrameMk id="5" creationId="{8F42DE8D-B857-5E44-2B60-9F4A534540E3}"/>
          </ac:graphicFrameMkLst>
        </pc:graphicFrameChg>
        <pc:picChg chg="add mod modCrop">
          <ac:chgData name="Weifeng Xu" userId="e7aed605-a3dd-4d5a-a692-a87037af107b" providerId="ADAL" clId="{556388DE-667C-4093-BD06-5C24249526D1}" dt="2023-03-12T00:34:36.230" v="178" actId="732"/>
          <ac:picMkLst>
            <pc:docMk/>
            <pc:sldMk cId="51594990" sldId="480"/>
            <ac:picMk id="4" creationId="{463CDB21-D707-4F15-FFED-A9CB78C83FB4}"/>
          </ac:picMkLst>
        </pc:picChg>
      </pc:sldChg>
      <pc:sldChg chg="addSp delSp modSp new mod">
        <pc:chgData name="Weifeng Xu" userId="e7aed605-a3dd-4d5a-a692-a87037af107b" providerId="ADAL" clId="{556388DE-667C-4093-BD06-5C24249526D1}" dt="2023-03-12T20:34:08.528" v="2840" actId="20577"/>
        <pc:sldMkLst>
          <pc:docMk/>
          <pc:sldMk cId="1124959201" sldId="481"/>
        </pc:sldMkLst>
        <pc:spChg chg="add del">
          <ac:chgData name="Weifeng Xu" userId="e7aed605-a3dd-4d5a-a692-a87037af107b" providerId="ADAL" clId="{556388DE-667C-4093-BD06-5C24249526D1}" dt="2023-03-12T00:35:18.328" v="181"/>
          <ac:spMkLst>
            <pc:docMk/>
            <pc:sldMk cId="1124959201" sldId="481"/>
            <ac:spMk id="2" creationId="{0F70B160-DA92-ADF9-264B-7C9024DB3B52}"/>
          </ac:spMkLst>
        </pc:spChg>
        <pc:spChg chg="add mod">
          <ac:chgData name="Weifeng Xu" userId="e7aed605-a3dd-4d5a-a692-a87037af107b" providerId="ADAL" clId="{556388DE-667C-4093-BD06-5C24249526D1}" dt="2023-03-12T13:23:21.913" v="1560" actId="1076"/>
          <ac:spMkLst>
            <pc:docMk/>
            <pc:sldMk cId="1124959201" sldId="481"/>
            <ac:spMk id="2" creationId="{FD2262E6-B45D-12F0-5AD6-904421686BEC}"/>
          </ac:spMkLst>
        </pc:spChg>
        <pc:spChg chg="add del">
          <ac:chgData name="Weifeng Xu" userId="e7aed605-a3dd-4d5a-a692-a87037af107b" providerId="ADAL" clId="{556388DE-667C-4093-BD06-5C24249526D1}" dt="2023-03-12T00:35:23.647" v="183"/>
          <ac:spMkLst>
            <pc:docMk/>
            <pc:sldMk cId="1124959201" sldId="481"/>
            <ac:spMk id="3" creationId="{3413F7B4-ADAA-65F1-5819-45D9D0D899AA}"/>
          </ac:spMkLst>
        </pc:spChg>
        <pc:spChg chg="add mod">
          <ac:chgData name="Weifeng Xu" userId="e7aed605-a3dd-4d5a-a692-a87037af107b" providerId="ADAL" clId="{556388DE-667C-4093-BD06-5C24249526D1}" dt="2023-03-12T13:25:03.520" v="1639" actId="20577"/>
          <ac:spMkLst>
            <pc:docMk/>
            <pc:sldMk cId="1124959201" sldId="481"/>
            <ac:spMk id="3" creationId="{7FDDA646-CA36-6FF7-3DDB-71264F81CCCC}"/>
          </ac:spMkLst>
        </pc:spChg>
        <pc:spChg chg="add mod">
          <ac:chgData name="Weifeng Xu" userId="e7aed605-a3dd-4d5a-a692-a87037af107b" providerId="ADAL" clId="{556388DE-667C-4093-BD06-5C24249526D1}" dt="2023-03-12T20:34:08.528" v="2840" actId="20577"/>
          <ac:spMkLst>
            <pc:docMk/>
            <pc:sldMk cId="1124959201" sldId="481"/>
            <ac:spMk id="6" creationId="{2618DDF4-2568-6A1D-2356-49557BEA3BB9}"/>
          </ac:spMkLst>
        </pc:spChg>
        <pc:picChg chg="add mod modCrop">
          <ac:chgData name="Weifeng Xu" userId="e7aed605-a3dd-4d5a-a692-a87037af107b" providerId="ADAL" clId="{556388DE-667C-4093-BD06-5C24249526D1}" dt="2023-03-12T00:35:42.458" v="187" actId="732"/>
          <ac:picMkLst>
            <pc:docMk/>
            <pc:sldMk cId="1124959201" sldId="481"/>
            <ac:picMk id="4" creationId="{FE4BB404-0E4B-8B3B-F8C8-9841DF93D446}"/>
          </ac:picMkLst>
        </pc:picChg>
      </pc:sldChg>
      <pc:sldChg chg="addSp delSp modSp new mod">
        <pc:chgData name="Weifeng Xu" userId="e7aed605-a3dd-4d5a-a692-a87037af107b" providerId="ADAL" clId="{556388DE-667C-4093-BD06-5C24249526D1}" dt="2023-03-12T13:25:32.209" v="1649" actId="1076"/>
        <pc:sldMkLst>
          <pc:docMk/>
          <pc:sldMk cId="3242169014" sldId="482"/>
        </pc:sldMkLst>
        <pc:spChg chg="add del">
          <ac:chgData name="Weifeng Xu" userId="e7aed605-a3dd-4d5a-a692-a87037af107b" providerId="ADAL" clId="{556388DE-667C-4093-BD06-5C24249526D1}" dt="2023-03-12T00:36:26.566" v="198"/>
          <ac:spMkLst>
            <pc:docMk/>
            <pc:sldMk cId="3242169014" sldId="482"/>
            <ac:spMk id="2" creationId="{78773F3C-1275-E6AD-23AF-26E723FC2EB7}"/>
          </ac:spMkLst>
        </pc:spChg>
        <pc:spChg chg="add mod">
          <ac:chgData name="Weifeng Xu" userId="e7aed605-a3dd-4d5a-a692-a87037af107b" providerId="ADAL" clId="{556388DE-667C-4093-BD06-5C24249526D1}" dt="2023-03-12T05:20:44.400" v="1404" actId="1076"/>
          <ac:spMkLst>
            <pc:docMk/>
            <pc:sldMk cId="3242169014" sldId="482"/>
            <ac:spMk id="5" creationId="{9F7FC366-C6D8-580A-2CAC-79B5AC38F587}"/>
          </ac:spMkLst>
        </pc:spChg>
        <pc:spChg chg="add mod">
          <ac:chgData name="Weifeng Xu" userId="e7aed605-a3dd-4d5a-a692-a87037af107b" providerId="ADAL" clId="{556388DE-667C-4093-BD06-5C24249526D1}" dt="2023-03-12T05:20:36.386" v="1403" actId="1076"/>
          <ac:spMkLst>
            <pc:docMk/>
            <pc:sldMk cId="3242169014" sldId="482"/>
            <ac:spMk id="6" creationId="{9A69856F-84EF-8731-B43F-8EC736A882F5}"/>
          </ac:spMkLst>
        </pc:spChg>
        <pc:spChg chg="add mod">
          <ac:chgData name="Weifeng Xu" userId="e7aed605-a3dd-4d5a-a692-a87037af107b" providerId="ADAL" clId="{556388DE-667C-4093-BD06-5C24249526D1}" dt="2023-03-12T05:21:44.321" v="1411" actId="207"/>
          <ac:spMkLst>
            <pc:docMk/>
            <pc:sldMk cId="3242169014" sldId="482"/>
            <ac:spMk id="7" creationId="{FE1F9709-4D73-17A9-BCED-86519470BBA6}"/>
          </ac:spMkLst>
        </pc:spChg>
        <pc:spChg chg="add mod">
          <ac:chgData name="Weifeng Xu" userId="e7aed605-a3dd-4d5a-a692-a87037af107b" providerId="ADAL" clId="{556388DE-667C-4093-BD06-5C24249526D1}" dt="2023-03-12T13:25:32.209" v="1649" actId="1076"/>
          <ac:spMkLst>
            <pc:docMk/>
            <pc:sldMk cId="3242169014" sldId="482"/>
            <ac:spMk id="15" creationId="{3EEC048F-5F64-C68E-EE8E-29EB8DC79252}"/>
          </ac:spMkLst>
        </pc:spChg>
        <pc:graphicFrameChg chg="add mod modGraphic">
          <ac:chgData name="Weifeng Xu" userId="e7aed605-a3dd-4d5a-a692-a87037af107b" providerId="ADAL" clId="{556388DE-667C-4093-BD06-5C24249526D1}" dt="2023-03-12T05:21:57.945" v="1412" actId="207"/>
          <ac:graphicFrameMkLst>
            <pc:docMk/>
            <pc:sldMk cId="3242169014" sldId="482"/>
            <ac:graphicFrameMk id="2" creationId="{F41BA273-1D9A-8483-F0EF-A1E996B48414}"/>
          </ac:graphicFrameMkLst>
        </pc:graphicFrameChg>
        <pc:graphicFrameChg chg="add mod modGraphic">
          <ac:chgData name="Weifeng Xu" userId="e7aed605-a3dd-4d5a-a692-a87037af107b" providerId="ADAL" clId="{556388DE-667C-4093-BD06-5C24249526D1}" dt="2023-03-12T05:22:00.062" v="1413" actId="207"/>
          <ac:graphicFrameMkLst>
            <pc:docMk/>
            <pc:sldMk cId="3242169014" sldId="482"/>
            <ac:graphicFrameMk id="4" creationId="{E4A86FDC-31EE-B053-FD89-C0F013B77DD0}"/>
          </ac:graphicFrameMkLst>
        </pc:graphicFrameChg>
        <pc:picChg chg="add mod modCrop">
          <ac:chgData name="Weifeng Xu" userId="e7aed605-a3dd-4d5a-a692-a87037af107b" providerId="ADAL" clId="{556388DE-667C-4093-BD06-5C24249526D1}" dt="2023-03-12T05:20:32.701" v="1401" actId="1076"/>
          <ac:picMkLst>
            <pc:docMk/>
            <pc:sldMk cId="3242169014" sldId="482"/>
            <ac:picMk id="3" creationId="{B2F3CE7B-0092-1040-C8D8-0A7150660E59}"/>
          </ac:picMkLst>
        </pc:picChg>
        <pc:cxnChg chg="add mod">
          <ac:chgData name="Weifeng Xu" userId="e7aed605-a3dd-4d5a-a692-a87037af107b" providerId="ADAL" clId="{556388DE-667C-4093-BD06-5C24249526D1}" dt="2023-03-12T05:21:02.990" v="1407" actId="13822"/>
          <ac:cxnSpMkLst>
            <pc:docMk/>
            <pc:sldMk cId="3242169014" sldId="482"/>
            <ac:cxnSpMk id="9" creationId="{1110A8B4-9429-4107-BF31-7D567BCFC098}"/>
          </ac:cxnSpMkLst>
        </pc:cxnChg>
        <pc:cxnChg chg="add mod">
          <ac:chgData name="Weifeng Xu" userId="e7aed605-a3dd-4d5a-a692-a87037af107b" providerId="ADAL" clId="{556388DE-667C-4093-BD06-5C24249526D1}" dt="2023-03-12T05:21:15.562" v="1410" actId="14100"/>
          <ac:cxnSpMkLst>
            <pc:docMk/>
            <pc:sldMk cId="3242169014" sldId="482"/>
            <ac:cxnSpMk id="11" creationId="{824AA2B6-0F1F-9DD0-349A-593A4D130E0D}"/>
          </ac:cxnSpMkLst>
        </pc:cxnChg>
        <pc:cxnChg chg="add mod">
          <ac:chgData name="Weifeng Xu" userId="e7aed605-a3dd-4d5a-a692-a87037af107b" providerId="ADAL" clId="{556388DE-667C-4093-BD06-5C24249526D1}" dt="2023-03-12T05:22:51.573" v="1417" actId="693"/>
          <ac:cxnSpMkLst>
            <pc:docMk/>
            <pc:sldMk cId="3242169014" sldId="482"/>
            <ac:cxnSpMk id="14" creationId="{2396DD87-51E3-1E69-6EDF-98C25BBEA5EF}"/>
          </ac:cxnSpMkLst>
        </pc:cxnChg>
      </pc:sldChg>
      <pc:sldChg chg="addSp delSp modSp new mod modClrScheme chgLayout">
        <pc:chgData name="Weifeng Xu" userId="e7aed605-a3dd-4d5a-a692-a87037af107b" providerId="ADAL" clId="{556388DE-667C-4093-BD06-5C24249526D1}" dt="2023-03-16T20:41:34.618" v="4287" actId="9405"/>
        <pc:sldMkLst>
          <pc:docMk/>
          <pc:sldMk cId="2231910849" sldId="483"/>
        </pc:sldMkLst>
        <pc:spChg chg="del">
          <ac:chgData name="Weifeng Xu" userId="e7aed605-a3dd-4d5a-a692-a87037af107b" providerId="ADAL" clId="{556388DE-667C-4093-BD06-5C24249526D1}" dt="2023-03-12T00:44:32.778" v="262" actId="700"/>
          <ac:spMkLst>
            <pc:docMk/>
            <pc:sldMk cId="2231910849" sldId="483"/>
            <ac:spMk id="2" creationId="{77240398-BAD4-D025-322C-182E5DE1CCCC}"/>
          </ac:spMkLst>
        </pc:spChg>
        <pc:spChg chg="del">
          <ac:chgData name="Weifeng Xu" userId="e7aed605-a3dd-4d5a-a692-a87037af107b" providerId="ADAL" clId="{556388DE-667C-4093-BD06-5C24249526D1}" dt="2023-03-12T00:44:32.778" v="262" actId="700"/>
          <ac:spMkLst>
            <pc:docMk/>
            <pc:sldMk cId="2231910849" sldId="483"/>
            <ac:spMk id="3" creationId="{3C12F3AE-6DD7-8760-DDA3-15CFDCEEC4D6}"/>
          </ac:spMkLst>
        </pc:spChg>
        <pc:spChg chg="add mod">
          <ac:chgData name="Weifeng Xu" userId="e7aed605-a3dd-4d5a-a692-a87037af107b" providerId="ADAL" clId="{556388DE-667C-4093-BD06-5C24249526D1}" dt="2023-03-12T00:45:10.016" v="267" actId="1582"/>
          <ac:spMkLst>
            <pc:docMk/>
            <pc:sldMk cId="2231910849" sldId="483"/>
            <ac:spMk id="5" creationId="{9DCCD985-8C72-E1B6-2FA4-D67754DEE484}"/>
          </ac:spMkLst>
        </pc:spChg>
        <pc:spChg chg="add mod">
          <ac:chgData name="Weifeng Xu" userId="e7aed605-a3dd-4d5a-a692-a87037af107b" providerId="ADAL" clId="{556388DE-667C-4093-BD06-5C24249526D1}" dt="2023-03-16T19:37:12.497" v="4203" actId="207"/>
          <ac:spMkLst>
            <pc:docMk/>
            <pc:sldMk cId="2231910849" sldId="483"/>
            <ac:spMk id="8" creationId="{5B6052F9-0682-DB62-8DA0-B32E2A96C1DE}"/>
          </ac:spMkLst>
        </pc:spChg>
        <pc:grpChg chg="mod">
          <ac:chgData name="Weifeng Xu" userId="e7aed605-a3dd-4d5a-a692-a87037af107b" providerId="ADAL" clId="{556388DE-667C-4093-BD06-5C24249526D1}" dt="2023-03-16T20:40:57.858" v="4286"/>
          <ac:grpSpMkLst>
            <pc:docMk/>
            <pc:sldMk cId="2231910849" sldId="483"/>
            <ac:grpSpMk id="7" creationId="{4D8EE01A-A14C-A226-F512-D93B41F79CB8}"/>
          </ac:grpSpMkLst>
        </pc:grpChg>
        <pc:picChg chg="add mod">
          <ac:chgData name="Weifeng Xu" userId="e7aed605-a3dd-4d5a-a692-a87037af107b" providerId="ADAL" clId="{556388DE-667C-4093-BD06-5C24249526D1}" dt="2023-03-12T00:44:33.866" v="263"/>
          <ac:picMkLst>
            <pc:docMk/>
            <pc:sldMk cId="2231910849" sldId="483"/>
            <ac:picMk id="4" creationId="{635B782A-35C9-4811-540B-805A1D41FF10}"/>
          </ac:picMkLst>
        </pc:picChg>
        <pc:inkChg chg="add mod">
          <ac:chgData name="Weifeng Xu" userId="e7aed605-a3dd-4d5a-a692-a87037af107b" providerId="ADAL" clId="{556388DE-667C-4093-BD06-5C24249526D1}" dt="2023-03-16T20:40:57.858" v="4286"/>
          <ac:inkMkLst>
            <pc:docMk/>
            <pc:sldMk cId="2231910849" sldId="483"/>
            <ac:inkMk id="2" creationId="{FF916188-8395-B875-5D49-F8E1B09DCFB4}"/>
          </ac:inkMkLst>
        </pc:inkChg>
        <pc:inkChg chg="add mod">
          <ac:chgData name="Weifeng Xu" userId="e7aed605-a3dd-4d5a-a692-a87037af107b" providerId="ADAL" clId="{556388DE-667C-4093-BD06-5C24249526D1}" dt="2023-03-16T20:40:57.858" v="4286"/>
          <ac:inkMkLst>
            <pc:docMk/>
            <pc:sldMk cId="2231910849" sldId="483"/>
            <ac:inkMk id="6" creationId="{25A9BE37-46A0-F27A-1D10-B417FE061B73}"/>
          </ac:inkMkLst>
        </pc:inkChg>
        <pc:inkChg chg="add">
          <ac:chgData name="Weifeng Xu" userId="e7aed605-a3dd-4d5a-a692-a87037af107b" providerId="ADAL" clId="{556388DE-667C-4093-BD06-5C24249526D1}" dt="2023-03-16T20:41:34.618" v="4287" actId="9405"/>
          <ac:inkMkLst>
            <pc:docMk/>
            <pc:sldMk cId="2231910849" sldId="483"/>
            <ac:inkMk id="10" creationId="{CA50382C-45E0-B6E9-493D-6D901E47058C}"/>
          </ac:inkMkLst>
        </pc:inkChg>
        <pc:cxnChg chg="add mod">
          <ac:chgData name="Weifeng Xu" userId="e7aed605-a3dd-4d5a-a692-a87037af107b" providerId="ADAL" clId="{556388DE-667C-4093-BD06-5C24249526D1}" dt="2023-03-16T19:32:12.727" v="4162" actId="14100"/>
          <ac:cxnSpMkLst>
            <pc:docMk/>
            <pc:sldMk cId="2231910849" sldId="483"/>
            <ac:cxnSpMk id="3" creationId="{B72D4D2F-2F21-710A-1807-4D2C2F5162EC}"/>
          </ac:cxnSpMkLst>
        </pc:cxnChg>
        <pc:cxnChg chg="add mod">
          <ac:chgData name="Weifeng Xu" userId="e7aed605-a3dd-4d5a-a692-a87037af107b" providerId="ADAL" clId="{556388DE-667C-4093-BD06-5C24249526D1}" dt="2023-03-16T19:36:44.503" v="4175" actId="14100"/>
          <ac:cxnSpMkLst>
            <pc:docMk/>
            <pc:sldMk cId="2231910849" sldId="483"/>
            <ac:cxnSpMk id="9" creationId="{4099FB38-844A-E423-5E50-65F31E0795AB}"/>
          </ac:cxnSpMkLst>
        </pc:cxnChg>
      </pc:sldChg>
      <pc:sldChg chg="addSp delSp modSp new mod ord modClrScheme chgLayout">
        <pc:chgData name="Weifeng Xu" userId="e7aed605-a3dd-4d5a-a692-a87037af107b" providerId="ADAL" clId="{556388DE-667C-4093-BD06-5C24249526D1}" dt="2023-03-12T14:57:00.992" v="1897" actId="113"/>
        <pc:sldMkLst>
          <pc:docMk/>
          <pc:sldMk cId="1626726637" sldId="484"/>
        </pc:sldMkLst>
        <pc:spChg chg="del mod ord">
          <ac:chgData name="Weifeng Xu" userId="e7aed605-a3dd-4d5a-a692-a87037af107b" providerId="ADAL" clId="{556388DE-667C-4093-BD06-5C24249526D1}" dt="2023-03-12T01:04:05.115" v="271" actId="700"/>
          <ac:spMkLst>
            <pc:docMk/>
            <pc:sldMk cId="1626726637" sldId="484"/>
            <ac:spMk id="2" creationId="{0668E5A9-4FEF-1CF7-E3D8-8149861FD8A3}"/>
          </ac:spMkLst>
        </pc:spChg>
        <pc:spChg chg="del">
          <ac:chgData name="Weifeng Xu" userId="e7aed605-a3dd-4d5a-a692-a87037af107b" providerId="ADAL" clId="{556388DE-667C-4093-BD06-5C24249526D1}" dt="2023-03-12T01:04:05.115" v="271" actId="700"/>
          <ac:spMkLst>
            <pc:docMk/>
            <pc:sldMk cId="1626726637" sldId="484"/>
            <ac:spMk id="3" creationId="{2D6BF108-1A41-692A-C5A7-C1D506C65841}"/>
          </ac:spMkLst>
        </pc:spChg>
        <pc:spChg chg="add del mod ord">
          <ac:chgData name="Weifeng Xu" userId="e7aed605-a3dd-4d5a-a692-a87037af107b" providerId="ADAL" clId="{556388DE-667C-4093-BD06-5C24249526D1}" dt="2023-03-12T01:05:48.367" v="273" actId="700"/>
          <ac:spMkLst>
            <pc:docMk/>
            <pc:sldMk cId="1626726637" sldId="484"/>
            <ac:spMk id="4" creationId="{F4792B53-DE59-2F9D-2E6E-5F54B35988C3}"/>
          </ac:spMkLst>
        </pc:spChg>
        <pc:spChg chg="add mod">
          <ac:chgData name="Weifeng Xu" userId="e7aed605-a3dd-4d5a-a692-a87037af107b" providerId="ADAL" clId="{556388DE-667C-4093-BD06-5C24249526D1}" dt="2023-03-12T01:31:10.766" v="353" actId="207"/>
          <ac:spMkLst>
            <pc:docMk/>
            <pc:sldMk cId="1626726637" sldId="484"/>
            <ac:spMk id="8" creationId="{78F262EC-F7A9-FBE5-60B7-1395618FACC0}"/>
          </ac:spMkLst>
        </pc:spChg>
        <pc:spChg chg="add mod">
          <ac:chgData name="Weifeng Xu" userId="e7aed605-a3dd-4d5a-a692-a87037af107b" providerId="ADAL" clId="{556388DE-667C-4093-BD06-5C24249526D1}" dt="2023-03-12T01:32:08.456" v="360" actId="207"/>
          <ac:spMkLst>
            <pc:docMk/>
            <pc:sldMk cId="1626726637" sldId="484"/>
            <ac:spMk id="12" creationId="{A7120CDC-AB8E-EEE9-DAC7-3A0E6319ADF3}"/>
          </ac:spMkLst>
        </pc:spChg>
        <pc:spChg chg="add mod">
          <ac:chgData name="Weifeng Xu" userId="e7aed605-a3dd-4d5a-a692-a87037af107b" providerId="ADAL" clId="{556388DE-667C-4093-BD06-5C24249526D1}" dt="2023-03-12T14:55:39.018" v="1831" actId="1582"/>
          <ac:spMkLst>
            <pc:docMk/>
            <pc:sldMk cId="1626726637" sldId="484"/>
            <ac:spMk id="17" creationId="{81A98ECB-9C4B-A4B6-7F6E-CEEC1C61C97D}"/>
          </ac:spMkLst>
        </pc:spChg>
        <pc:spChg chg="add mod">
          <ac:chgData name="Weifeng Xu" userId="e7aed605-a3dd-4d5a-a692-a87037af107b" providerId="ADAL" clId="{556388DE-667C-4093-BD06-5C24249526D1}" dt="2023-03-12T14:57:00.992" v="1897" actId="113"/>
          <ac:spMkLst>
            <pc:docMk/>
            <pc:sldMk cId="1626726637" sldId="484"/>
            <ac:spMk id="18" creationId="{0CCEE5A1-2053-6AA6-F926-A7ED52F7D02C}"/>
          </ac:spMkLst>
        </pc:spChg>
        <pc:picChg chg="add mod">
          <ac:chgData name="Weifeng Xu" userId="e7aed605-a3dd-4d5a-a692-a87037af107b" providerId="ADAL" clId="{556388DE-667C-4093-BD06-5C24249526D1}" dt="2023-03-12T01:05:50.322" v="275" actId="1076"/>
          <ac:picMkLst>
            <pc:docMk/>
            <pc:sldMk cId="1626726637" sldId="484"/>
            <ac:picMk id="6" creationId="{E77A66D0-3ADE-DBF7-01C0-6B6E79FB9E78}"/>
          </ac:picMkLst>
        </pc:picChg>
        <pc:cxnChg chg="add mod">
          <ac:chgData name="Weifeng Xu" userId="e7aed605-a3dd-4d5a-a692-a87037af107b" providerId="ADAL" clId="{556388DE-667C-4093-BD06-5C24249526D1}" dt="2023-03-12T01:31:18.614" v="355" actId="13822"/>
          <ac:cxnSpMkLst>
            <pc:docMk/>
            <pc:sldMk cId="1626726637" sldId="484"/>
            <ac:cxnSpMk id="10" creationId="{6E2A1DEA-99F5-871D-5985-050C4CF6DED6}"/>
          </ac:cxnSpMkLst>
        </pc:cxnChg>
        <pc:cxnChg chg="add mod">
          <ac:chgData name="Weifeng Xu" userId="e7aed605-a3dd-4d5a-a692-a87037af107b" providerId="ADAL" clId="{556388DE-667C-4093-BD06-5C24249526D1}" dt="2023-03-12T01:32:30.467" v="364" actId="14100"/>
          <ac:cxnSpMkLst>
            <pc:docMk/>
            <pc:sldMk cId="1626726637" sldId="484"/>
            <ac:cxnSpMk id="14" creationId="{8EEA460B-7BCF-59F0-C528-E4582EE5CA7F}"/>
          </ac:cxnSpMkLst>
        </pc:cxnChg>
        <pc:cxnChg chg="add mod">
          <ac:chgData name="Weifeng Xu" userId="e7aed605-a3dd-4d5a-a692-a87037af107b" providerId="ADAL" clId="{556388DE-667C-4093-BD06-5C24249526D1}" dt="2023-03-12T14:56:49.568" v="1894" actId="20577"/>
          <ac:cxnSpMkLst>
            <pc:docMk/>
            <pc:sldMk cId="1626726637" sldId="484"/>
            <ac:cxnSpMk id="20" creationId="{AB248BDE-F07D-D02F-A4C5-B46A406E41F3}"/>
          </ac:cxnSpMkLst>
        </pc:cxnChg>
      </pc:sldChg>
      <pc:sldChg chg="addSp modSp new mod modNotesTx">
        <pc:chgData name="Weifeng Xu" userId="e7aed605-a3dd-4d5a-a692-a87037af107b" providerId="ADAL" clId="{556388DE-667C-4093-BD06-5C24249526D1}" dt="2023-03-12T20:07:15.675" v="2428" actId="20577"/>
        <pc:sldMkLst>
          <pc:docMk/>
          <pc:sldMk cId="319187623" sldId="485"/>
        </pc:sldMkLst>
        <pc:spChg chg="add mod">
          <ac:chgData name="Weifeng Xu" userId="e7aed605-a3dd-4d5a-a692-a87037af107b" providerId="ADAL" clId="{556388DE-667C-4093-BD06-5C24249526D1}" dt="2023-03-12T20:07:15.675" v="2428" actId="20577"/>
          <ac:spMkLst>
            <pc:docMk/>
            <pc:sldMk cId="319187623" sldId="485"/>
            <ac:spMk id="4" creationId="{44B20AC9-3C4A-0FC5-6FC3-72FA9A12C843}"/>
          </ac:spMkLst>
        </pc:spChg>
        <pc:picChg chg="add">
          <ac:chgData name="Weifeng Xu" userId="e7aed605-a3dd-4d5a-a692-a87037af107b" providerId="ADAL" clId="{556388DE-667C-4093-BD06-5C24249526D1}" dt="2023-03-12T03:11:51.319" v="605" actId="22"/>
          <ac:picMkLst>
            <pc:docMk/>
            <pc:sldMk cId="319187623" sldId="485"/>
            <ac:picMk id="3" creationId="{7E8DFE17-0084-182B-DFE9-0C9843B0530C}"/>
          </ac:picMkLst>
        </pc:picChg>
      </pc:sldChg>
      <pc:sldChg chg="addSp delSp modSp new mod ord modClrScheme chgLayout">
        <pc:chgData name="Weifeng Xu" userId="e7aed605-a3dd-4d5a-a692-a87037af107b" providerId="ADAL" clId="{556388DE-667C-4093-BD06-5C24249526D1}" dt="2023-03-12T20:06:17.468" v="2422" actId="2711"/>
        <pc:sldMkLst>
          <pc:docMk/>
          <pc:sldMk cId="3285194521" sldId="486"/>
        </pc:sldMkLst>
        <pc:spChg chg="add del mod">
          <ac:chgData name="Weifeng Xu" userId="e7aed605-a3dd-4d5a-a692-a87037af107b" providerId="ADAL" clId="{556388DE-667C-4093-BD06-5C24249526D1}" dt="2023-03-12T20:02:13.119" v="2344" actId="767"/>
          <ac:spMkLst>
            <pc:docMk/>
            <pc:sldMk cId="3285194521" sldId="486"/>
            <ac:spMk id="2" creationId="{5E601050-119D-FDDF-467D-FDF011EFF276}"/>
          </ac:spMkLst>
        </pc:spChg>
        <pc:spChg chg="add mod">
          <ac:chgData name="Weifeng Xu" userId="e7aed605-a3dd-4d5a-a692-a87037af107b" providerId="ADAL" clId="{556388DE-667C-4093-BD06-5C24249526D1}" dt="2023-03-12T20:03:13.151" v="2388" actId="1076"/>
          <ac:spMkLst>
            <pc:docMk/>
            <pc:sldMk cId="3285194521" sldId="486"/>
            <ac:spMk id="4" creationId="{DF65D4D8-388C-3539-89DA-CC60A523183D}"/>
          </ac:spMkLst>
        </pc:spChg>
        <pc:spChg chg="add mod">
          <ac:chgData name="Weifeng Xu" userId="e7aed605-a3dd-4d5a-a692-a87037af107b" providerId="ADAL" clId="{556388DE-667C-4093-BD06-5C24249526D1}" dt="2023-03-12T20:02:19.914" v="2345" actId="1076"/>
          <ac:spMkLst>
            <pc:docMk/>
            <pc:sldMk cId="3285194521" sldId="486"/>
            <ac:spMk id="8" creationId="{9BB057B5-AC93-CF21-BCA6-6C5DDBF7AA10}"/>
          </ac:spMkLst>
        </pc:spChg>
        <pc:spChg chg="add mod ord">
          <ac:chgData name="Weifeng Xu" userId="e7aed605-a3dd-4d5a-a692-a87037af107b" providerId="ADAL" clId="{556388DE-667C-4093-BD06-5C24249526D1}" dt="2023-03-12T20:06:03.653" v="2421" actId="6549"/>
          <ac:spMkLst>
            <pc:docMk/>
            <pc:sldMk cId="3285194521" sldId="486"/>
            <ac:spMk id="10" creationId="{3C1AE561-9C74-89FA-E33C-40C2811C7D88}"/>
          </ac:spMkLst>
        </pc:spChg>
        <pc:spChg chg="add mod">
          <ac:chgData name="Weifeng Xu" userId="e7aed605-a3dd-4d5a-a692-a87037af107b" providerId="ADAL" clId="{556388DE-667C-4093-BD06-5C24249526D1}" dt="2023-03-12T20:06:17.468" v="2422" actId="2711"/>
          <ac:spMkLst>
            <pc:docMk/>
            <pc:sldMk cId="3285194521" sldId="486"/>
            <ac:spMk id="15" creationId="{CBED0D52-A239-8A78-AD40-963FBA62C6E0}"/>
          </ac:spMkLst>
        </pc:spChg>
        <pc:grpChg chg="mod">
          <ac:chgData name="Weifeng Xu" userId="e7aed605-a3dd-4d5a-a692-a87037af107b" providerId="ADAL" clId="{556388DE-667C-4093-BD06-5C24249526D1}" dt="2023-03-12T20:02:19.914" v="2345" actId="1076"/>
          <ac:grpSpMkLst>
            <pc:docMk/>
            <pc:sldMk cId="3285194521" sldId="486"/>
            <ac:grpSpMk id="7" creationId="{4C23218C-E64D-2D14-0082-E826F31B1469}"/>
          </ac:grpSpMkLst>
        </pc:grpChg>
        <pc:grpChg chg="mod">
          <ac:chgData name="Weifeng Xu" userId="e7aed605-a3dd-4d5a-a692-a87037af107b" providerId="ADAL" clId="{556388DE-667C-4093-BD06-5C24249526D1}" dt="2023-03-12T01:46:11.489" v="595"/>
          <ac:grpSpMkLst>
            <pc:docMk/>
            <pc:sldMk cId="3285194521" sldId="486"/>
            <ac:grpSpMk id="11" creationId="{A23FBB40-16EF-1D2D-3432-0D33EAA2FAE4}"/>
          </ac:grpSpMkLst>
        </pc:grpChg>
        <pc:grpChg chg="mod">
          <ac:chgData name="Weifeng Xu" userId="e7aed605-a3dd-4d5a-a692-a87037af107b" providerId="ADAL" clId="{556388DE-667C-4093-BD06-5C24249526D1}" dt="2023-03-12T20:02:19.914" v="2345" actId="1076"/>
          <ac:grpSpMkLst>
            <pc:docMk/>
            <pc:sldMk cId="3285194521" sldId="486"/>
            <ac:grpSpMk id="14" creationId="{521BD2DD-F489-13A4-0C02-760680CF3647}"/>
          </ac:grpSpMkLst>
        </pc:grpChg>
        <pc:picChg chg="add mod">
          <ac:chgData name="Weifeng Xu" userId="e7aed605-a3dd-4d5a-a692-a87037af107b" providerId="ADAL" clId="{556388DE-667C-4093-BD06-5C24249526D1}" dt="2023-03-12T20:02:19.914" v="2345" actId="1076"/>
          <ac:picMkLst>
            <pc:docMk/>
            <pc:sldMk cId="3285194521" sldId="486"/>
            <ac:picMk id="3" creationId="{DCA66740-79B2-8BD8-4BA3-3580ED67BAA3}"/>
          </ac:picMkLst>
        </pc:picChg>
        <pc:inkChg chg="add mod">
          <ac:chgData name="Weifeng Xu" userId="e7aed605-a3dd-4d5a-a692-a87037af107b" providerId="ADAL" clId="{556388DE-667C-4093-BD06-5C24249526D1}" dt="2023-03-12T01:43:29.345" v="425"/>
          <ac:inkMkLst>
            <pc:docMk/>
            <pc:sldMk cId="3285194521" sldId="486"/>
            <ac:inkMk id="5" creationId="{9864630B-6B91-7F99-2715-28D49C67C661}"/>
          </ac:inkMkLst>
        </pc:inkChg>
        <pc:inkChg chg="add mod">
          <ac:chgData name="Weifeng Xu" userId="e7aed605-a3dd-4d5a-a692-a87037af107b" providerId="ADAL" clId="{556388DE-667C-4093-BD06-5C24249526D1}" dt="2023-03-12T01:43:29.345" v="425"/>
          <ac:inkMkLst>
            <pc:docMk/>
            <pc:sldMk cId="3285194521" sldId="486"/>
            <ac:inkMk id="6" creationId="{EFCE3108-2614-E9B4-4282-9861FB6A04A8}"/>
          </ac:inkMkLst>
        </pc:inkChg>
        <pc:inkChg chg="add mod">
          <ac:chgData name="Weifeng Xu" userId="e7aed605-a3dd-4d5a-a692-a87037af107b" providerId="ADAL" clId="{556388DE-667C-4093-BD06-5C24249526D1}" dt="2023-03-12T20:02:19.914" v="2345" actId="1076"/>
          <ac:inkMkLst>
            <pc:docMk/>
            <pc:sldMk cId="3285194521" sldId="486"/>
            <ac:inkMk id="9" creationId="{A5749391-CE68-9ECB-7DBC-37C2CCEDC046}"/>
          </ac:inkMkLst>
        </pc:inkChg>
        <pc:inkChg chg="add del mod">
          <ac:chgData name="Weifeng Xu" userId="e7aed605-a3dd-4d5a-a692-a87037af107b" providerId="ADAL" clId="{556388DE-667C-4093-BD06-5C24249526D1}" dt="2023-03-12T01:46:11.489" v="595"/>
          <ac:inkMkLst>
            <pc:docMk/>
            <pc:sldMk cId="3285194521" sldId="486"/>
            <ac:inkMk id="10" creationId="{95AC7529-ED09-3BE6-4C55-7528B0371270}"/>
          </ac:inkMkLst>
        </pc:inkChg>
        <pc:inkChg chg="add mod">
          <ac:chgData name="Weifeng Xu" userId="e7aed605-a3dd-4d5a-a692-a87037af107b" providerId="ADAL" clId="{556388DE-667C-4093-BD06-5C24249526D1}" dt="2023-03-12T01:46:15.863" v="598"/>
          <ac:inkMkLst>
            <pc:docMk/>
            <pc:sldMk cId="3285194521" sldId="486"/>
            <ac:inkMk id="12" creationId="{45717CDC-95A1-C8B2-321A-5DEA3140A22F}"/>
          </ac:inkMkLst>
        </pc:inkChg>
        <pc:inkChg chg="add mod">
          <ac:chgData name="Weifeng Xu" userId="e7aed605-a3dd-4d5a-a692-a87037af107b" providerId="ADAL" clId="{556388DE-667C-4093-BD06-5C24249526D1}" dt="2023-03-12T01:46:15.863" v="598"/>
          <ac:inkMkLst>
            <pc:docMk/>
            <pc:sldMk cId="3285194521" sldId="486"/>
            <ac:inkMk id="13" creationId="{B82CE6AA-FDAF-2422-60FC-C2103F4E894B}"/>
          </ac:inkMkLst>
        </pc:inkChg>
      </pc:sldChg>
      <pc:sldChg chg="addSp delSp modSp new mod">
        <pc:chgData name="Weifeng Xu" userId="e7aed605-a3dd-4d5a-a692-a87037af107b" providerId="ADAL" clId="{556388DE-667C-4093-BD06-5C24249526D1}" dt="2023-03-12T05:32:24.179" v="1501" actId="1076"/>
        <pc:sldMkLst>
          <pc:docMk/>
          <pc:sldMk cId="2144361031" sldId="487"/>
        </pc:sldMkLst>
        <pc:spChg chg="add mod">
          <ac:chgData name="Weifeng Xu" userId="e7aed605-a3dd-4d5a-a692-a87037af107b" providerId="ADAL" clId="{556388DE-667C-4093-BD06-5C24249526D1}" dt="2023-03-12T01:40:08.844" v="392" actId="1076"/>
          <ac:spMkLst>
            <pc:docMk/>
            <pc:sldMk cId="2144361031" sldId="487"/>
            <ac:spMk id="2" creationId="{56E24540-3936-ADAE-F51A-6A19C04D4345}"/>
          </ac:spMkLst>
        </pc:spChg>
        <pc:spChg chg="add mod">
          <ac:chgData name="Weifeng Xu" userId="e7aed605-a3dd-4d5a-a692-a87037af107b" providerId="ADAL" clId="{556388DE-667C-4093-BD06-5C24249526D1}" dt="2023-03-12T01:40:08.844" v="392" actId="1076"/>
          <ac:spMkLst>
            <pc:docMk/>
            <pc:sldMk cId="2144361031" sldId="487"/>
            <ac:spMk id="3" creationId="{CEAF74EF-2F71-C1E8-106F-1B2CC8D5C2A2}"/>
          </ac:spMkLst>
        </pc:spChg>
        <pc:spChg chg="add mod">
          <ac:chgData name="Weifeng Xu" userId="e7aed605-a3dd-4d5a-a692-a87037af107b" providerId="ADAL" clId="{556388DE-667C-4093-BD06-5C24249526D1}" dt="2023-03-12T01:40:08.844" v="392" actId="1076"/>
          <ac:spMkLst>
            <pc:docMk/>
            <pc:sldMk cId="2144361031" sldId="487"/>
            <ac:spMk id="4" creationId="{1FD5805C-EDBB-EF78-6CCC-82BF5792F700}"/>
          </ac:spMkLst>
        </pc:spChg>
        <pc:spChg chg="add mod">
          <ac:chgData name="Weifeng Xu" userId="e7aed605-a3dd-4d5a-a692-a87037af107b" providerId="ADAL" clId="{556388DE-667C-4093-BD06-5C24249526D1}" dt="2023-03-12T01:41:14.930" v="410" actId="1076"/>
          <ac:spMkLst>
            <pc:docMk/>
            <pc:sldMk cId="2144361031" sldId="487"/>
            <ac:spMk id="10" creationId="{7F6F7375-DCE6-D11D-A9E5-03DAF8F902B5}"/>
          </ac:spMkLst>
        </pc:spChg>
        <pc:spChg chg="add mod">
          <ac:chgData name="Weifeng Xu" userId="e7aed605-a3dd-4d5a-a692-a87037af107b" providerId="ADAL" clId="{556388DE-667C-4093-BD06-5C24249526D1}" dt="2023-03-12T05:31:43.434" v="1470" actId="1076"/>
          <ac:spMkLst>
            <pc:docMk/>
            <pc:sldMk cId="2144361031" sldId="487"/>
            <ac:spMk id="26" creationId="{C0E5EA6A-E429-FE4B-B876-C3EF26EAF17F}"/>
          </ac:spMkLst>
        </pc:spChg>
        <pc:spChg chg="add mod">
          <ac:chgData name="Weifeng Xu" userId="e7aed605-a3dd-4d5a-a692-a87037af107b" providerId="ADAL" clId="{556388DE-667C-4093-BD06-5C24249526D1}" dt="2023-03-12T05:32:24.179" v="1501" actId="1076"/>
          <ac:spMkLst>
            <pc:docMk/>
            <pc:sldMk cId="2144361031" sldId="487"/>
            <ac:spMk id="27" creationId="{8A0AA3CF-0523-7224-69F8-8A543E4E8A17}"/>
          </ac:spMkLst>
        </pc:spChg>
        <pc:grpChg chg="del mod">
          <ac:chgData name="Weifeng Xu" userId="e7aed605-a3dd-4d5a-a692-a87037af107b" providerId="ADAL" clId="{556388DE-667C-4093-BD06-5C24249526D1}" dt="2023-03-12T01:41:10.734" v="409" actId="478"/>
          <ac:grpSpMkLst>
            <pc:docMk/>
            <pc:sldMk cId="2144361031" sldId="487"/>
            <ac:grpSpMk id="9" creationId="{6AAF2B8E-E511-64BC-8A8D-A54754003EE5}"/>
          </ac:grpSpMkLst>
        </pc:grpChg>
        <pc:grpChg chg="mod">
          <ac:chgData name="Weifeng Xu" userId="e7aed605-a3dd-4d5a-a692-a87037af107b" providerId="ADAL" clId="{556388DE-667C-4093-BD06-5C24249526D1}" dt="2023-03-12T01:41:42.278" v="413"/>
          <ac:grpSpMkLst>
            <pc:docMk/>
            <pc:sldMk cId="2144361031" sldId="487"/>
            <ac:grpSpMk id="13" creationId="{75ED152D-67AC-1660-82A5-FE3B5134F643}"/>
          </ac:grpSpMkLst>
        </pc:grpChg>
        <pc:grpChg chg="mod">
          <ac:chgData name="Weifeng Xu" userId="e7aed605-a3dd-4d5a-a692-a87037af107b" providerId="ADAL" clId="{556388DE-667C-4093-BD06-5C24249526D1}" dt="2023-03-12T01:41:54.341" v="417"/>
          <ac:grpSpMkLst>
            <pc:docMk/>
            <pc:sldMk cId="2144361031" sldId="487"/>
            <ac:grpSpMk id="17" creationId="{69C5A073-2041-4B19-003F-ED5C27C1A665}"/>
          </ac:grpSpMkLst>
        </pc:grpChg>
        <pc:grpChg chg="mod">
          <ac:chgData name="Weifeng Xu" userId="e7aed605-a3dd-4d5a-a692-a87037af107b" providerId="ADAL" clId="{556388DE-667C-4093-BD06-5C24249526D1}" dt="2023-03-12T01:42:12.850" v="421"/>
          <ac:grpSpMkLst>
            <pc:docMk/>
            <pc:sldMk cId="2144361031" sldId="487"/>
            <ac:grpSpMk id="21" creationId="{C512461B-3875-66DE-1230-0E2ECF429ACC}"/>
          </ac:grpSpMkLst>
        </pc:grpChg>
        <pc:graphicFrameChg chg="add mod ord">
          <ac:chgData name="Weifeng Xu" userId="e7aed605-a3dd-4d5a-a692-a87037af107b" providerId="ADAL" clId="{556388DE-667C-4093-BD06-5C24249526D1}" dt="2023-03-12T05:26:46.197" v="1455" actId="1076"/>
          <ac:graphicFrameMkLst>
            <pc:docMk/>
            <pc:sldMk cId="2144361031" sldId="487"/>
            <ac:graphicFrameMk id="23" creationId="{E00CF23A-769F-EFE3-18C7-8768942EF36E}"/>
          </ac:graphicFrameMkLst>
        </pc:graphicFrameChg>
        <pc:graphicFrameChg chg="add mod ord">
          <ac:chgData name="Weifeng Xu" userId="e7aed605-a3dd-4d5a-a692-a87037af107b" providerId="ADAL" clId="{556388DE-667C-4093-BD06-5C24249526D1}" dt="2023-03-12T05:26:42.622" v="1454" actId="167"/>
          <ac:graphicFrameMkLst>
            <pc:docMk/>
            <pc:sldMk cId="2144361031" sldId="487"/>
            <ac:graphicFrameMk id="24" creationId="{0412A060-A66B-66CB-2765-FF34E0709E56}"/>
          </ac:graphicFrameMkLst>
        </pc:graphicFrameChg>
        <pc:graphicFrameChg chg="add mod modGraphic">
          <ac:chgData name="Weifeng Xu" userId="e7aed605-a3dd-4d5a-a692-a87037af107b" providerId="ADAL" clId="{556388DE-667C-4093-BD06-5C24249526D1}" dt="2023-03-12T05:31:06.687" v="1461" actId="113"/>
          <ac:graphicFrameMkLst>
            <pc:docMk/>
            <pc:sldMk cId="2144361031" sldId="487"/>
            <ac:graphicFrameMk id="25" creationId="{C5DB668F-8FFA-3FCD-59B5-9FBFADB8D03D}"/>
          </ac:graphicFrameMkLst>
        </pc:graphicFrameChg>
        <pc:picChg chg="add mod">
          <ac:chgData name="Weifeng Xu" userId="e7aed605-a3dd-4d5a-a692-a87037af107b" providerId="ADAL" clId="{556388DE-667C-4093-BD06-5C24249526D1}" dt="2023-03-12T01:40:15.886" v="394" actId="1076"/>
          <ac:picMkLst>
            <pc:docMk/>
            <pc:sldMk cId="2144361031" sldId="487"/>
            <ac:picMk id="6" creationId="{8CD6A687-C494-23BA-ABB2-02B70210191C}"/>
          </ac:picMkLst>
        </pc:picChg>
        <pc:picChg chg="add del mod">
          <ac:chgData name="Weifeng Xu" userId="e7aed605-a3dd-4d5a-a692-a87037af107b" providerId="ADAL" clId="{556388DE-667C-4093-BD06-5C24249526D1}" dt="2023-03-12T05:31:36.982" v="1468" actId="1076"/>
          <ac:picMkLst>
            <pc:docMk/>
            <pc:sldMk cId="2144361031" sldId="487"/>
            <ac:picMk id="1026" creationId="{5B5D4BE4-4938-5746-B4F0-9402081D76B9}"/>
          </ac:picMkLst>
        </pc:picChg>
        <pc:picChg chg="add mod">
          <ac:chgData name="Weifeng Xu" userId="e7aed605-a3dd-4d5a-a692-a87037af107b" providerId="ADAL" clId="{556388DE-667C-4093-BD06-5C24249526D1}" dt="2023-03-12T05:26:53.668" v="1457" actId="732"/>
          <ac:picMkLst>
            <pc:docMk/>
            <pc:sldMk cId="2144361031" sldId="487"/>
            <ac:picMk id="1028" creationId="{3B7C7525-78EF-98E7-F182-F3E54CB08467}"/>
          </ac:picMkLst>
        </pc:picChg>
        <pc:picChg chg="add mod">
          <ac:chgData name="Weifeng Xu" userId="e7aed605-a3dd-4d5a-a692-a87037af107b" providerId="ADAL" clId="{556388DE-667C-4093-BD06-5C24249526D1}" dt="2023-03-12T01:40:08.844" v="392" actId="1076"/>
          <ac:picMkLst>
            <pc:docMk/>
            <pc:sldMk cId="2144361031" sldId="487"/>
            <ac:picMk id="1030" creationId="{BC1B9DF4-044C-CFDD-FEA9-7B1047112FA4}"/>
          </ac:picMkLst>
        </pc:picChg>
        <pc:picChg chg="add mod">
          <ac:chgData name="Weifeng Xu" userId="e7aed605-a3dd-4d5a-a692-a87037af107b" providerId="ADAL" clId="{556388DE-667C-4093-BD06-5C24249526D1}" dt="2023-03-12T01:41:08.426" v="408" actId="1076"/>
          <ac:picMkLst>
            <pc:docMk/>
            <pc:sldMk cId="2144361031" sldId="487"/>
            <ac:picMk id="1032" creationId="{0EFCCA93-CD7B-EF9F-552D-35F29DDA9EDD}"/>
          </ac:picMkLst>
        </pc:picChg>
        <pc:inkChg chg="add mod">
          <ac:chgData name="Weifeng Xu" userId="e7aed605-a3dd-4d5a-a692-a87037af107b" providerId="ADAL" clId="{556388DE-667C-4093-BD06-5C24249526D1}" dt="2023-03-12T01:40:34.318" v="397"/>
          <ac:inkMkLst>
            <pc:docMk/>
            <pc:sldMk cId="2144361031" sldId="487"/>
            <ac:inkMk id="7" creationId="{95F73EFF-999C-53A1-7EA3-75B2BD461A1F}"/>
          </ac:inkMkLst>
        </pc:inkChg>
        <pc:inkChg chg="add mod">
          <ac:chgData name="Weifeng Xu" userId="e7aed605-a3dd-4d5a-a692-a87037af107b" providerId="ADAL" clId="{556388DE-667C-4093-BD06-5C24249526D1}" dt="2023-03-12T01:40:34.318" v="397"/>
          <ac:inkMkLst>
            <pc:docMk/>
            <pc:sldMk cId="2144361031" sldId="487"/>
            <ac:inkMk id="8" creationId="{5C5002DF-D13C-7719-F087-15484B0C3846}"/>
          </ac:inkMkLst>
        </pc:inkChg>
        <pc:inkChg chg="add mod">
          <ac:chgData name="Weifeng Xu" userId="e7aed605-a3dd-4d5a-a692-a87037af107b" providerId="ADAL" clId="{556388DE-667C-4093-BD06-5C24249526D1}" dt="2023-03-12T01:41:42.278" v="413"/>
          <ac:inkMkLst>
            <pc:docMk/>
            <pc:sldMk cId="2144361031" sldId="487"/>
            <ac:inkMk id="11" creationId="{1EDED5C2-EFA7-ACA9-A4B8-35DD15419DF4}"/>
          </ac:inkMkLst>
        </pc:inkChg>
        <pc:inkChg chg="add mod">
          <ac:chgData name="Weifeng Xu" userId="e7aed605-a3dd-4d5a-a692-a87037af107b" providerId="ADAL" clId="{556388DE-667C-4093-BD06-5C24249526D1}" dt="2023-03-12T01:41:42.278" v="413"/>
          <ac:inkMkLst>
            <pc:docMk/>
            <pc:sldMk cId="2144361031" sldId="487"/>
            <ac:inkMk id="12" creationId="{C8C97308-D478-A3B3-31BE-79B44A2328BB}"/>
          </ac:inkMkLst>
        </pc:inkChg>
        <pc:inkChg chg="add mod">
          <ac:chgData name="Weifeng Xu" userId="e7aed605-a3dd-4d5a-a692-a87037af107b" providerId="ADAL" clId="{556388DE-667C-4093-BD06-5C24249526D1}" dt="2023-03-12T01:41:54.341" v="417"/>
          <ac:inkMkLst>
            <pc:docMk/>
            <pc:sldMk cId="2144361031" sldId="487"/>
            <ac:inkMk id="14" creationId="{93B82E08-6DC0-8F28-E4D9-26480DF1C8ED}"/>
          </ac:inkMkLst>
        </pc:inkChg>
        <pc:inkChg chg="add mod">
          <ac:chgData name="Weifeng Xu" userId="e7aed605-a3dd-4d5a-a692-a87037af107b" providerId="ADAL" clId="{556388DE-667C-4093-BD06-5C24249526D1}" dt="2023-03-12T01:41:54.341" v="417"/>
          <ac:inkMkLst>
            <pc:docMk/>
            <pc:sldMk cId="2144361031" sldId="487"/>
            <ac:inkMk id="15" creationId="{B6D6B39E-01BD-6885-6228-01758C78739C}"/>
          </ac:inkMkLst>
        </pc:inkChg>
        <pc:inkChg chg="add mod">
          <ac:chgData name="Weifeng Xu" userId="e7aed605-a3dd-4d5a-a692-a87037af107b" providerId="ADAL" clId="{556388DE-667C-4093-BD06-5C24249526D1}" dt="2023-03-12T01:41:54.341" v="417"/>
          <ac:inkMkLst>
            <pc:docMk/>
            <pc:sldMk cId="2144361031" sldId="487"/>
            <ac:inkMk id="16" creationId="{9D52000C-35E9-C7EB-F176-FED61CD77011}"/>
          </ac:inkMkLst>
        </pc:inkChg>
        <pc:inkChg chg="add mod">
          <ac:chgData name="Weifeng Xu" userId="e7aed605-a3dd-4d5a-a692-a87037af107b" providerId="ADAL" clId="{556388DE-667C-4093-BD06-5C24249526D1}" dt="2023-03-12T01:42:12.850" v="421"/>
          <ac:inkMkLst>
            <pc:docMk/>
            <pc:sldMk cId="2144361031" sldId="487"/>
            <ac:inkMk id="18" creationId="{0C86289F-3A88-40DA-C694-0A56D9ABEA11}"/>
          </ac:inkMkLst>
        </pc:inkChg>
        <pc:inkChg chg="add mod">
          <ac:chgData name="Weifeng Xu" userId="e7aed605-a3dd-4d5a-a692-a87037af107b" providerId="ADAL" clId="{556388DE-667C-4093-BD06-5C24249526D1}" dt="2023-03-12T01:42:12.850" v="421"/>
          <ac:inkMkLst>
            <pc:docMk/>
            <pc:sldMk cId="2144361031" sldId="487"/>
            <ac:inkMk id="19" creationId="{4EE7C435-8E6F-519D-CB85-DB117BB03739}"/>
          </ac:inkMkLst>
        </pc:inkChg>
        <pc:inkChg chg="add mod">
          <ac:chgData name="Weifeng Xu" userId="e7aed605-a3dd-4d5a-a692-a87037af107b" providerId="ADAL" clId="{556388DE-667C-4093-BD06-5C24249526D1}" dt="2023-03-12T01:42:12.850" v="421"/>
          <ac:inkMkLst>
            <pc:docMk/>
            <pc:sldMk cId="2144361031" sldId="487"/>
            <ac:inkMk id="20" creationId="{A1D76102-0EC9-9C1C-43BC-252ECA54A402}"/>
          </ac:inkMkLst>
        </pc:inkChg>
        <pc:inkChg chg="add">
          <ac:chgData name="Weifeng Xu" userId="e7aed605-a3dd-4d5a-a692-a87037af107b" providerId="ADAL" clId="{556388DE-667C-4093-BD06-5C24249526D1}" dt="2023-03-12T01:42:52.136" v="422" actId="9405"/>
          <ac:inkMkLst>
            <pc:docMk/>
            <pc:sldMk cId="2144361031" sldId="487"/>
            <ac:inkMk id="22" creationId="{D04AB7D1-0B06-A699-A79D-130908CE748B}"/>
          </ac:inkMkLst>
        </pc:inkChg>
      </pc:sldChg>
      <pc:sldChg chg="addSp modSp new mod ord">
        <pc:chgData name="Weifeng Xu" userId="e7aed605-a3dd-4d5a-a692-a87037af107b" providerId="ADAL" clId="{556388DE-667C-4093-BD06-5C24249526D1}" dt="2023-03-12T20:09:09.037" v="2520" actId="113"/>
        <pc:sldMkLst>
          <pc:docMk/>
          <pc:sldMk cId="3580096279" sldId="488"/>
        </pc:sldMkLst>
        <pc:spChg chg="add mod">
          <ac:chgData name="Weifeng Xu" userId="e7aed605-a3dd-4d5a-a692-a87037af107b" providerId="ADAL" clId="{556388DE-667C-4093-BD06-5C24249526D1}" dt="2023-03-12T20:08:37.946" v="2492" actId="20577"/>
          <ac:spMkLst>
            <pc:docMk/>
            <pc:sldMk cId="3580096279" sldId="488"/>
            <ac:spMk id="2" creationId="{A7487844-EB60-52B3-6A67-84D2ECEB686B}"/>
          </ac:spMkLst>
        </pc:spChg>
        <pc:spChg chg="add mod">
          <ac:chgData name="Weifeng Xu" userId="e7aed605-a3dd-4d5a-a692-a87037af107b" providerId="ADAL" clId="{556388DE-667C-4093-BD06-5C24249526D1}" dt="2023-03-12T20:09:09.037" v="2520" actId="113"/>
          <ac:spMkLst>
            <pc:docMk/>
            <pc:sldMk cId="3580096279" sldId="488"/>
            <ac:spMk id="4" creationId="{0AEEDEB7-E520-3D47-1BED-2D11C8B7A6C1}"/>
          </ac:spMkLst>
        </pc:spChg>
        <pc:picChg chg="add mod">
          <ac:chgData name="Weifeng Xu" userId="e7aed605-a3dd-4d5a-a692-a87037af107b" providerId="ADAL" clId="{556388DE-667C-4093-BD06-5C24249526D1}" dt="2023-03-12T20:07:59.823" v="2450" actId="1076"/>
          <ac:picMkLst>
            <pc:docMk/>
            <pc:sldMk cId="3580096279" sldId="488"/>
            <ac:picMk id="3" creationId="{7C568BD5-AB1C-9CBC-6A8A-7F9AC3CCD361}"/>
          </ac:picMkLst>
        </pc:picChg>
        <pc:cxnChg chg="add">
          <ac:chgData name="Weifeng Xu" userId="e7aed605-a3dd-4d5a-a692-a87037af107b" providerId="ADAL" clId="{556388DE-667C-4093-BD06-5C24249526D1}" dt="2023-03-12T20:09:00.475" v="2517" actId="11529"/>
          <ac:cxnSpMkLst>
            <pc:docMk/>
            <pc:sldMk cId="3580096279" sldId="488"/>
            <ac:cxnSpMk id="6" creationId="{0147AB37-90A4-7339-C185-10FCE24F4E84}"/>
          </ac:cxnSpMkLst>
        </pc:cxnChg>
      </pc:sldChg>
      <pc:sldChg chg="addSp modSp new mod ord modClrScheme chgLayout">
        <pc:chgData name="Weifeng Xu" userId="e7aed605-a3dd-4d5a-a692-a87037af107b" providerId="ADAL" clId="{556388DE-667C-4093-BD06-5C24249526D1}" dt="2023-03-12T20:38:01.542" v="2946" actId="207"/>
        <pc:sldMkLst>
          <pc:docMk/>
          <pc:sldMk cId="2992421662" sldId="489"/>
        </pc:sldMkLst>
        <pc:spChg chg="add mod">
          <ac:chgData name="Weifeng Xu" userId="e7aed605-a3dd-4d5a-a692-a87037af107b" providerId="ADAL" clId="{556388DE-667C-4093-BD06-5C24249526D1}" dt="2023-03-12T20:38:01.542" v="2946" actId="207"/>
          <ac:spMkLst>
            <pc:docMk/>
            <pc:sldMk cId="2992421662" sldId="489"/>
            <ac:spMk id="2" creationId="{FEEE7484-24E6-5739-8295-E3D654F74849}"/>
          </ac:spMkLst>
        </pc:spChg>
        <pc:spChg chg="add mod ord">
          <ac:chgData name="Weifeng Xu" userId="e7aed605-a3dd-4d5a-a692-a87037af107b" providerId="ADAL" clId="{556388DE-667C-4093-BD06-5C24249526D1}" dt="2023-03-12T20:37:37.093" v="2900" actId="20577"/>
          <ac:spMkLst>
            <pc:docMk/>
            <pc:sldMk cId="2992421662" sldId="489"/>
            <ac:spMk id="4" creationId="{A5E478CB-EC22-DEBD-E9CC-09D7B74914F4}"/>
          </ac:spMkLst>
        </pc:spChg>
        <pc:picChg chg="add mod">
          <ac:chgData name="Weifeng Xu" userId="e7aed605-a3dd-4d5a-a692-a87037af107b" providerId="ADAL" clId="{556388DE-667C-4093-BD06-5C24249526D1}" dt="2023-03-12T20:37:41.013" v="2901" actId="1076"/>
          <ac:picMkLst>
            <pc:docMk/>
            <pc:sldMk cId="2992421662" sldId="489"/>
            <ac:picMk id="3" creationId="{C970882F-7AE1-3555-F37F-0C99167709B0}"/>
          </ac:picMkLst>
        </pc:picChg>
      </pc:sldChg>
      <pc:sldChg chg="addSp delSp modSp new mod">
        <pc:chgData name="Weifeng Xu" userId="e7aed605-a3dd-4d5a-a692-a87037af107b" providerId="ADAL" clId="{556388DE-667C-4093-BD06-5C24249526D1}" dt="2023-03-12T20:13:59.050" v="2560" actId="21"/>
        <pc:sldMkLst>
          <pc:docMk/>
          <pc:sldMk cId="2168629663" sldId="490"/>
        </pc:sldMkLst>
        <pc:spChg chg="add del mod">
          <ac:chgData name="Weifeng Xu" userId="e7aed605-a3dd-4d5a-a692-a87037af107b" providerId="ADAL" clId="{556388DE-667C-4093-BD06-5C24249526D1}" dt="2023-03-12T20:13:59.050" v="2560" actId="21"/>
          <ac:spMkLst>
            <pc:docMk/>
            <pc:sldMk cId="2168629663" sldId="490"/>
            <ac:spMk id="3" creationId="{86FECFA4-87CE-6D38-2F93-A1744A5183F1}"/>
          </ac:spMkLst>
        </pc:spChg>
        <pc:spChg chg="add del mod">
          <ac:chgData name="Weifeng Xu" userId="e7aed605-a3dd-4d5a-a692-a87037af107b" providerId="ADAL" clId="{556388DE-667C-4093-BD06-5C24249526D1}" dt="2023-03-12T03:24:17.062" v="668" actId="478"/>
          <ac:spMkLst>
            <pc:docMk/>
            <pc:sldMk cId="2168629663" sldId="490"/>
            <ac:spMk id="4" creationId="{611B3A70-F779-9BDE-5D0A-9D847729A263}"/>
          </ac:spMkLst>
        </pc:spChg>
        <pc:picChg chg="add del">
          <ac:chgData name="Weifeng Xu" userId="e7aed605-a3dd-4d5a-a692-a87037af107b" providerId="ADAL" clId="{556388DE-667C-4093-BD06-5C24249526D1}" dt="2023-03-12T03:24:22.887" v="669" actId="478"/>
          <ac:picMkLst>
            <pc:docMk/>
            <pc:sldMk cId="2168629663" sldId="490"/>
            <ac:picMk id="3" creationId="{132D2035-DA38-2B15-E9B2-F59FDF8E00B5}"/>
          </ac:picMkLst>
        </pc:picChg>
        <pc:picChg chg="add">
          <ac:chgData name="Weifeng Xu" userId="e7aed605-a3dd-4d5a-a692-a87037af107b" providerId="ADAL" clId="{556388DE-667C-4093-BD06-5C24249526D1}" dt="2023-03-12T03:25:58.776" v="670" actId="22"/>
          <ac:picMkLst>
            <pc:docMk/>
            <pc:sldMk cId="2168629663" sldId="490"/>
            <ac:picMk id="6" creationId="{886BB31D-DF7B-7176-F4CA-CCA71222B390}"/>
          </ac:picMkLst>
        </pc:picChg>
        <pc:picChg chg="add del mod">
          <ac:chgData name="Weifeng Xu" userId="e7aed605-a3dd-4d5a-a692-a87037af107b" providerId="ADAL" clId="{556388DE-667C-4093-BD06-5C24249526D1}" dt="2023-03-12T20:13:59.050" v="2560" actId="21"/>
          <ac:picMkLst>
            <pc:docMk/>
            <pc:sldMk cId="2168629663" sldId="490"/>
            <ac:picMk id="1026" creationId="{48ED0D23-BA22-5B35-9652-252FBA64242A}"/>
          </ac:picMkLst>
        </pc:picChg>
      </pc:sldChg>
      <pc:sldChg chg="addSp delSp modSp new mod">
        <pc:chgData name="Weifeng Xu" userId="e7aed605-a3dd-4d5a-a692-a87037af107b" providerId="ADAL" clId="{556388DE-667C-4093-BD06-5C24249526D1}" dt="2023-03-12T23:02:38.336" v="4097" actId="6549"/>
        <pc:sldMkLst>
          <pc:docMk/>
          <pc:sldMk cId="1857092450" sldId="491"/>
        </pc:sldMkLst>
        <pc:spChg chg="add mod">
          <ac:chgData name="Weifeng Xu" userId="e7aed605-a3dd-4d5a-a692-a87037af107b" providerId="ADAL" clId="{556388DE-667C-4093-BD06-5C24249526D1}" dt="2023-03-12T23:02:38.336" v="4097" actId="6549"/>
          <ac:spMkLst>
            <pc:docMk/>
            <pc:sldMk cId="1857092450" sldId="491"/>
            <ac:spMk id="2" creationId="{1E9371C3-9735-806D-14BE-06737D37ED1C}"/>
          </ac:spMkLst>
        </pc:spChg>
        <pc:spChg chg="add mod">
          <ac:chgData name="Weifeng Xu" userId="e7aed605-a3dd-4d5a-a692-a87037af107b" providerId="ADAL" clId="{556388DE-667C-4093-BD06-5C24249526D1}" dt="2023-03-12T20:16:01.903" v="2589" actId="20577"/>
          <ac:spMkLst>
            <pc:docMk/>
            <pc:sldMk cId="1857092450" sldId="491"/>
            <ac:spMk id="6" creationId="{E978B2AD-1C3B-8611-9114-BE583DE9D677}"/>
          </ac:spMkLst>
        </pc:spChg>
        <pc:spChg chg="add mod">
          <ac:chgData name="Weifeng Xu" userId="e7aed605-a3dd-4d5a-a692-a87037af107b" providerId="ADAL" clId="{556388DE-667C-4093-BD06-5C24249526D1}" dt="2023-03-12T20:16:25.005" v="2596" actId="1076"/>
          <ac:spMkLst>
            <pc:docMk/>
            <pc:sldMk cId="1857092450" sldId="491"/>
            <ac:spMk id="7" creationId="{6E4F2DB5-8783-D131-6F22-6650E8CC9B97}"/>
          </ac:spMkLst>
        </pc:spChg>
        <pc:grpChg chg="mod">
          <ac:chgData name="Weifeng Xu" userId="e7aed605-a3dd-4d5a-a692-a87037af107b" providerId="ADAL" clId="{556388DE-667C-4093-BD06-5C24249526D1}" dt="2023-03-12T20:24:02.551" v="2603"/>
          <ac:grpSpMkLst>
            <pc:docMk/>
            <pc:sldMk cId="1857092450" sldId="491"/>
            <ac:grpSpMk id="11" creationId="{17048F99-CCBF-7081-3040-EE8478647D52}"/>
          </ac:grpSpMkLst>
        </pc:grpChg>
        <pc:picChg chg="add mod">
          <ac:chgData name="Weifeng Xu" userId="e7aed605-a3dd-4d5a-a692-a87037af107b" providerId="ADAL" clId="{556388DE-667C-4093-BD06-5C24249526D1}" dt="2023-03-12T20:14:04.507" v="2561"/>
          <ac:picMkLst>
            <pc:docMk/>
            <pc:sldMk cId="1857092450" sldId="491"/>
            <ac:picMk id="3" creationId="{005865C8-A970-8EF1-59AB-F8B778098642}"/>
          </ac:picMkLst>
        </pc:picChg>
        <pc:picChg chg="add del">
          <ac:chgData name="Weifeng Xu" userId="e7aed605-a3dd-4d5a-a692-a87037af107b" providerId="ADAL" clId="{556388DE-667C-4093-BD06-5C24249526D1}" dt="2023-03-12T03:35:02.716" v="673" actId="478"/>
          <ac:picMkLst>
            <pc:docMk/>
            <pc:sldMk cId="1857092450" sldId="491"/>
            <ac:picMk id="3" creationId="{3B00C29A-0A26-2F9E-928D-3FC4974D0191}"/>
          </ac:picMkLst>
        </pc:picChg>
        <pc:picChg chg="add">
          <ac:chgData name="Weifeng Xu" userId="e7aed605-a3dd-4d5a-a692-a87037af107b" providerId="ADAL" clId="{556388DE-667C-4093-BD06-5C24249526D1}" dt="2023-03-12T03:37:37.789" v="674" actId="22"/>
          <ac:picMkLst>
            <pc:docMk/>
            <pc:sldMk cId="1857092450" sldId="491"/>
            <ac:picMk id="5" creationId="{DC9341E0-72A5-9EE3-661A-80FA4F8364F4}"/>
          </ac:picMkLst>
        </pc:picChg>
        <pc:inkChg chg="add mod">
          <ac:chgData name="Weifeng Xu" userId="e7aed605-a3dd-4d5a-a692-a87037af107b" providerId="ADAL" clId="{556388DE-667C-4093-BD06-5C24249526D1}" dt="2023-03-12T20:24:02.551" v="2603"/>
          <ac:inkMkLst>
            <pc:docMk/>
            <pc:sldMk cId="1857092450" sldId="491"/>
            <ac:inkMk id="8" creationId="{0C9E1DBC-B5B1-35D3-09AD-E2AA39AA174F}"/>
          </ac:inkMkLst>
        </pc:inkChg>
        <pc:inkChg chg="add mod">
          <ac:chgData name="Weifeng Xu" userId="e7aed605-a3dd-4d5a-a692-a87037af107b" providerId="ADAL" clId="{556388DE-667C-4093-BD06-5C24249526D1}" dt="2023-03-12T20:24:02.551" v="2603"/>
          <ac:inkMkLst>
            <pc:docMk/>
            <pc:sldMk cId="1857092450" sldId="491"/>
            <ac:inkMk id="9" creationId="{1D6E587D-FCB7-06E3-DF83-DBC0E21F4AEE}"/>
          </ac:inkMkLst>
        </pc:inkChg>
        <pc:inkChg chg="add mod">
          <ac:chgData name="Weifeng Xu" userId="e7aed605-a3dd-4d5a-a692-a87037af107b" providerId="ADAL" clId="{556388DE-667C-4093-BD06-5C24249526D1}" dt="2023-03-12T20:24:02.551" v="2603"/>
          <ac:inkMkLst>
            <pc:docMk/>
            <pc:sldMk cId="1857092450" sldId="491"/>
            <ac:inkMk id="10" creationId="{73854D4A-CFAE-99D8-5105-D8AA819FEFC5}"/>
          </ac:inkMkLst>
        </pc:inkChg>
      </pc:sldChg>
      <pc:sldChg chg="addSp delSp modSp new mod ord modClrScheme chgLayout modNotesTx">
        <pc:chgData name="Weifeng Xu" userId="e7aed605-a3dd-4d5a-a692-a87037af107b" providerId="ADAL" clId="{556388DE-667C-4093-BD06-5C24249526D1}" dt="2023-03-13T02:18:49.077" v="4107" actId="1076"/>
        <pc:sldMkLst>
          <pc:docMk/>
          <pc:sldMk cId="3209580597" sldId="492"/>
        </pc:sldMkLst>
        <pc:spChg chg="add mod ord">
          <ac:chgData name="Weifeng Xu" userId="e7aed605-a3dd-4d5a-a692-a87037af107b" providerId="ADAL" clId="{556388DE-667C-4093-BD06-5C24249526D1}" dt="2023-03-12T20:41:53.932" v="2991" actId="20577"/>
          <ac:spMkLst>
            <pc:docMk/>
            <pc:sldMk cId="3209580597" sldId="492"/>
            <ac:spMk id="2" creationId="{A9FCA1D6-0E43-8A1B-4062-0E94CFD1A884}"/>
          </ac:spMkLst>
        </pc:spChg>
        <pc:spChg chg="add mod">
          <ac:chgData name="Weifeng Xu" userId="e7aed605-a3dd-4d5a-a692-a87037af107b" providerId="ADAL" clId="{556388DE-667C-4093-BD06-5C24249526D1}" dt="2023-03-12T20:47:53.050" v="3057" actId="20577"/>
          <ac:spMkLst>
            <pc:docMk/>
            <pc:sldMk cId="3209580597" sldId="492"/>
            <ac:spMk id="6" creationId="{B3B6ABB1-352C-B717-7160-DD2C36BB5391}"/>
          </ac:spMkLst>
        </pc:spChg>
        <pc:spChg chg="add mod">
          <ac:chgData name="Weifeng Xu" userId="e7aed605-a3dd-4d5a-a692-a87037af107b" providerId="ADAL" clId="{556388DE-667C-4093-BD06-5C24249526D1}" dt="2023-03-12T23:04:35.916" v="4102" actId="1076"/>
          <ac:spMkLst>
            <pc:docMk/>
            <pc:sldMk cId="3209580597" sldId="492"/>
            <ac:spMk id="7" creationId="{99FF66DE-D18B-BC8E-B1B8-C77F8F3FA7D6}"/>
          </ac:spMkLst>
        </pc:spChg>
        <pc:picChg chg="add mod">
          <ac:chgData name="Weifeng Xu" userId="e7aed605-a3dd-4d5a-a692-a87037af107b" providerId="ADAL" clId="{556388DE-667C-4093-BD06-5C24249526D1}" dt="2023-03-12T23:04:35.916" v="4102" actId="1076"/>
          <ac:picMkLst>
            <pc:docMk/>
            <pc:sldMk cId="3209580597" sldId="492"/>
            <ac:picMk id="3" creationId="{6D9339FF-AC3B-19A0-84B4-229A795A784B}"/>
          </ac:picMkLst>
        </pc:picChg>
        <pc:picChg chg="add del mod">
          <ac:chgData name="Weifeng Xu" userId="e7aed605-a3dd-4d5a-a692-a87037af107b" providerId="ADAL" clId="{556388DE-667C-4093-BD06-5C24249526D1}" dt="2023-03-12T23:04:28.902" v="4099" actId="478"/>
          <ac:picMkLst>
            <pc:docMk/>
            <pc:sldMk cId="3209580597" sldId="492"/>
            <ac:picMk id="5" creationId="{7A2C37C6-532A-3577-B96C-B15DB197F84D}"/>
          </ac:picMkLst>
        </pc:picChg>
        <pc:picChg chg="add mod">
          <ac:chgData name="Weifeng Xu" userId="e7aed605-a3dd-4d5a-a692-a87037af107b" providerId="ADAL" clId="{556388DE-667C-4093-BD06-5C24249526D1}" dt="2023-03-13T02:18:49.077" v="4107" actId="1076"/>
          <ac:picMkLst>
            <pc:docMk/>
            <pc:sldMk cId="3209580597" sldId="492"/>
            <ac:picMk id="5" creationId="{BE7FA802-911F-76F4-0FD4-2E841A6AEDAB}"/>
          </ac:picMkLst>
        </pc:picChg>
        <pc:picChg chg="add del mod">
          <ac:chgData name="Weifeng Xu" userId="e7aed605-a3dd-4d5a-a692-a87037af107b" providerId="ADAL" clId="{556388DE-667C-4093-BD06-5C24249526D1}" dt="2023-03-13T02:18:23.229" v="4105" actId="478"/>
          <ac:picMkLst>
            <pc:docMk/>
            <pc:sldMk cId="3209580597" sldId="492"/>
            <ac:picMk id="8" creationId="{07907980-CA14-5B2B-55AB-05D03ADC2176}"/>
          </ac:picMkLst>
        </pc:picChg>
      </pc:sldChg>
      <pc:sldChg chg="addSp modSp new mod">
        <pc:chgData name="Weifeng Xu" userId="e7aed605-a3dd-4d5a-a692-a87037af107b" providerId="ADAL" clId="{556388DE-667C-4093-BD06-5C24249526D1}" dt="2023-03-12T20:23:46.439" v="2599"/>
        <pc:sldMkLst>
          <pc:docMk/>
          <pc:sldMk cId="3896540662" sldId="493"/>
        </pc:sldMkLst>
        <pc:spChg chg="add mod">
          <ac:chgData name="Weifeng Xu" userId="e7aed605-a3dd-4d5a-a692-a87037af107b" providerId="ADAL" clId="{556388DE-667C-4093-BD06-5C24249526D1}" dt="2023-03-12T03:43:19.594" v="778" actId="20577"/>
          <ac:spMkLst>
            <pc:docMk/>
            <pc:sldMk cId="3896540662" sldId="493"/>
            <ac:spMk id="4" creationId="{77667F20-FC34-5210-42F7-EF10878ACF7A}"/>
          </ac:spMkLst>
        </pc:spChg>
        <pc:grpChg chg="mod">
          <ac:chgData name="Weifeng Xu" userId="e7aed605-a3dd-4d5a-a692-a87037af107b" providerId="ADAL" clId="{556388DE-667C-4093-BD06-5C24249526D1}" dt="2023-03-12T20:23:46.439" v="2599"/>
          <ac:grpSpMkLst>
            <pc:docMk/>
            <pc:sldMk cId="3896540662" sldId="493"/>
            <ac:grpSpMk id="6" creationId="{6B19B4D0-7858-5B8C-087B-6ADF4BAB4D6D}"/>
          </ac:grpSpMkLst>
        </pc:grpChg>
        <pc:picChg chg="add">
          <ac:chgData name="Weifeng Xu" userId="e7aed605-a3dd-4d5a-a692-a87037af107b" providerId="ADAL" clId="{556388DE-667C-4093-BD06-5C24249526D1}" dt="2023-03-12T03:42:45.433" v="745" actId="22"/>
          <ac:picMkLst>
            <pc:docMk/>
            <pc:sldMk cId="3896540662" sldId="493"/>
            <ac:picMk id="3" creationId="{A6C66045-C9F3-84FD-1770-0893D989D703}"/>
          </ac:picMkLst>
        </pc:picChg>
        <pc:inkChg chg="add mod">
          <ac:chgData name="Weifeng Xu" userId="e7aed605-a3dd-4d5a-a692-a87037af107b" providerId="ADAL" clId="{556388DE-667C-4093-BD06-5C24249526D1}" dt="2023-03-12T20:23:46.439" v="2599"/>
          <ac:inkMkLst>
            <pc:docMk/>
            <pc:sldMk cId="3896540662" sldId="493"/>
            <ac:inkMk id="2" creationId="{671BC488-EF6C-B8CA-96A2-7F29972AAF99}"/>
          </ac:inkMkLst>
        </pc:inkChg>
        <pc:inkChg chg="add mod">
          <ac:chgData name="Weifeng Xu" userId="e7aed605-a3dd-4d5a-a692-a87037af107b" providerId="ADAL" clId="{556388DE-667C-4093-BD06-5C24249526D1}" dt="2023-03-12T20:23:46.439" v="2599"/>
          <ac:inkMkLst>
            <pc:docMk/>
            <pc:sldMk cId="3896540662" sldId="493"/>
            <ac:inkMk id="5" creationId="{C9B4C0F9-E0EB-5CCD-C370-E24C489382D1}"/>
          </ac:inkMkLst>
        </pc:inkChg>
      </pc:sldChg>
      <pc:sldChg chg="addSp delSp modSp new mod modNotesTx">
        <pc:chgData name="Weifeng Xu" userId="e7aed605-a3dd-4d5a-a692-a87037af107b" providerId="ADAL" clId="{556388DE-667C-4093-BD06-5C24249526D1}" dt="2023-03-12T13:51:50.267" v="1801" actId="20577"/>
        <pc:sldMkLst>
          <pc:docMk/>
          <pc:sldMk cId="294349878" sldId="494"/>
        </pc:sldMkLst>
        <pc:spChg chg="add mod">
          <ac:chgData name="Weifeng Xu" userId="e7aed605-a3dd-4d5a-a692-a87037af107b" providerId="ADAL" clId="{556388DE-667C-4093-BD06-5C24249526D1}" dt="2023-03-12T13:51:50.267" v="1801" actId="20577"/>
          <ac:spMkLst>
            <pc:docMk/>
            <pc:sldMk cId="294349878" sldId="494"/>
            <ac:spMk id="5" creationId="{5E3F776E-D575-1B20-0B37-76CBC622F475}"/>
          </ac:spMkLst>
        </pc:spChg>
        <pc:grpChg chg="del mod">
          <ac:chgData name="Weifeng Xu" userId="e7aed605-a3dd-4d5a-a692-a87037af107b" providerId="ADAL" clId="{556388DE-667C-4093-BD06-5C24249526D1}" dt="2023-03-12T13:40:47.401" v="1759" actId="478"/>
          <ac:grpSpMkLst>
            <pc:docMk/>
            <pc:sldMk cId="294349878" sldId="494"/>
            <ac:grpSpMk id="9" creationId="{BC630B8A-D5D5-06E4-290A-1280A22219C1}"/>
          </ac:grpSpMkLst>
        </pc:grpChg>
        <pc:grpChg chg="del mod">
          <ac:chgData name="Weifeng Xu" userId="e7aed605-a3dd-4d5a-a692-a87037af107b" providerId="ADAL" clId="{556388DE-667C-4093-BD06-5C24249526D1}" dt="2023-03-12T13:40:51.167" v="1760" actId="478"/>
          <ac:grpSpMkLst>
            <pc:docMk/>
            <pc:sldMk cId="294349878" sldId="494"/>
            <ac:grpSpMk id="15" creationId="{A9CFEDF5-B338-D4A5-75D1-F919F1BD770E}"/>
          </ac:grpSpMkLst>
        </pc:grpChg>
        <pc:grpChg chg="mod">
          <ac:chgData name="Weifeng Xu" userId="e7aed605-a3dd-4d5a-a692-a87037af107b" providerId="ADAL" clId="{556388DE-667C-4093-BD06-5C24249526D1}" dt="2023-03-12T13:43:13.864" v="1765"/>
          <ac:grpSpMkLst>
            <pc:docMk/>
            <pc:sldMk cId="294349878" sldId="494"/>
            <ac:grpSpMk id="18" creationId="{67B6098B-4AD8-8471-EE82-6CF4E7CBB995}"/>
          </ac:grpSpMkLst>
        </pc:grpChg>
        <pc:grpChg chg="mod">
          <ac:chgData name="Weifeng Xu" userId="e7aed605-a3dd-4d5a-a692-a87037af107b" providerId="ADAL" clId="{556388DE-667C-4093-BD06-5C24249526D1}" dt="2023-03-12T13:44:01.490" v="1769"/>
          <ac:grpSpMkLst>
            <pc:docMk/>
            <pc:sldMk cId="294349878" sldId="494"/>
            <ac:grpSpMk id="22" creationId="{CFCAD5A5-A4E7-CD9A-20D1-3BD3F2A8F410}"/>
          </ac:grpSpMkLst>
        </pc:grpChg>
        <pc:grpChg chg="del mod">
          <ac:chgData name="Weifeng Xu" userId="e7aed605-a3dd-4d5a-a692-a87037af107b" providerId="ADAL" clId="{556388DE-667C-4093-BD06-5C24249526D1}" dt="2023-03-12T13:44:54.079" v="1774"/>
          <ac:grpSpMkLst>
            <pc:docMk/>
            <pc:sldMk cId="294349878" sldId="494"/>
            <ac:grpSpMk id="25" creationId="{5D1CD7D8-D324-A71F-B07F-9284B07D29F5}"/>
          </ac:grpSpMkLst>
        </pc:grpChg>
        <pc:grpChg chg="del mod">
          <ac:chgData name="Weifeng Xu" userId="e7aed605-a3dd-4d5a-a692-a87037af107b" providerId="ADAL" clId="{556388DE-667C-4093-BD06-5C24249526D1}" dt="2023-03-12T13:44:57.110" v="1776"/>
          <ac:grpSpMkLst>
            <pc:docMk/>
            <pc:sldMk cId="294349878" sldId="494"/>
            <ac:grpSpMk id="27" creationId="{166FA680-3A42-8E17-585F-4B081B9AC65C}"/>
          </ac:grpSpMkLst>
        </pc:grpChg>
        <pc:grpChg chg="mod">
          <ac:chgData name="Weifeng Xu" userId="e7aed605-a3dd-4d5a-a692-a87037af107b" providerId="ADAL" clId="{556388DE-667C-4093-BD06-5C24249526D1}" dt="2023-03-12T13:44:57.110" v="1776"/>
          <ac:grpSpMkLst>
            <pc:docMk/>
            <pc:sldMk cId="294349878" sldId="494"/>
            <ac:grpSpMk id="29" creationId="{4D0B5037-64EF-1B7E-2C5B-C27275249B9D}"/>
          </ac:grpSpMkLst>
        </pc:grpChg>
        <pc:picChg chg="add mod modCrop">
          <ac:chgData name="Weifeng Xu" userId="e7aed605-a3dd-4d5a-a692-a87037af107b" providerId="ADAL" clId="{556388DE-667C-4093-BD06-5C24249526D1}" dt="2023-03-12T13:38:31.449" v="1684" actId="1076"/>
          <ac:picMkLst>
            <pc:docMk/>
            <pc:sldMk cId="294349878" sldId="494"/>
            <ac:picMk id="2" creationId="{5BD37FCD-D892-0578-BE6D-8C85250A363C}"/>
          </ac:picMkLst>
        </pc:picChg>
        <pc:picChg chg="add mod">
          <ac:chgData name="Weifeng Xu" userId="e7aed605-a3dd-4d5a-a692-a87037af107b" providerId="ADAL" clId="{556388DE-667C-4093-BD06-5C24249526D1}" dt="2023-03-12T13:38:32.150" v="1685" actId="1076"/>
          <ac:picMkLst>
            <pc:docMk/>
            <pc:sldMk cId="294349878" sldId="494"/>
            <ac:picMk id="4" creationId="{3B03D0AF-EA8E-7E31-4C35-704D45DF700C}"/>
          </ac:picMkLst>
        </pc:picChg>
        <pc:inkChg chg="add del">
          <ac:chgData name="Weifeng Xu" userId="e7aed605-a3dd-4d5a-a692-a87037af107b" providerId="ADAL" clId="{556388DE-667C-4093-BD06-5C24249526D1}" dt="2023-03-12T13:40:07.672" v="1747" actId="9405"/>
          <ac:inkMkLst>
            <pc:docMk/>
            <pc:sldMk cId="294349878" sldId="494"/>
            <ac:inkMk id="6" creationId="{A4A7117F-AB20-3109-7DC4-977230DB04C7}"/>
          </ac:inkMkLst>
        </pc:inkChg>
        <pc:inkChg chg="add mod">
          <ac:chgData name="Weifeng Xu" userId="e7aed605-a3dd-4d5a-a692-a87037af107b" providerId="ADAL" clId="{556388DE-667C-4093-BD06-5C24249526D1}" dt="2023-03-12T13:40:22.008" v="1750"/>
          <ac:inkMkLst>
            <pc:docMk/>
            <pc:sldMk cId="294349878" sldId="494"/>
            <ac:inkMk id="7" creationId="{E06FC234-692A-2D0F-DB42-2CB53E6081FC}"/>
          </ac:inkMkLst>
        </pc:inkChg>
        <pc:inkChg chg="add mod">
          <ac:chgData name="Weifeng Xu" userId="e7aed605-a3dd-4d5a-a692-a87037af107b" providerId="ADAL" clId="{556388DE-667C-4093-BD06-5C24249526D1}" dt="2023-03-12T13:40:22.008" v="1750"/>
          <ac:inkMkLst>
            <pc:docMk/>
            <pc:sldMk cId="294349878" sldId="494"/>
            <ac:inkMk id="8" creationId="{C03AF9FF-DA75-3931-E0EF-378525C92A04}"/>
          </ac:inkMkLst>
        </pc:inkChg>
        <pc:inkChg chg="add del">
          <ac:chgData name="Weifeng Xu" userId="e7aed605-a3dd-4d5a-a692-a87037af107b" providerId="ADAL" clId="{556388DE-667C-4093-BD06-5C24249526D1}" dt="2023-03-12T13:40:51.167" v="1760" actId="478"/>
          <ac:inkMkLst>
            <pc:docMk/>
            <pc:sldMk cId="294349878" sldId="494"/>
            <ac:inkMk id="10" creationId="{65F8B4D7-6DF0-279C-B1D2-EEDAEE8C3ADC}"/>
          </ac:inkMkLst>
        </pc:inkChg>
        <pc:inkChg chg="add del">
          <ac:chgData name="Weifeng Xu" userId="e7aed605-a3dd-4d5a-a692-a87037af107b" providerId="ADAL" clId="{556388DE-667C-4093-BD06-5C24249526D1}" dt="2023-03-12T13:40:41.671" v="1753" actId="9405"/>
          <ac:inkMkLst>
            <pc:docMk/>
            <pc:sldMk cId="294349878" sldId="494"/>
            <ac:inkMk id="11" creationId="{7EEA2EA6-61B1-D9CB-866B-7936D0A5BAEE}"/>
          </ac:inkMkLst>
        </pc:inkChg>
        <pc:inkChg chg="add del">
          <ac:chgData name="Weifeng Xu" userId="e7aed605-a3dd-4d5a-a692-a87037af107b" providerId="ADAL" clId="{556388DE-667C-4093-BD06-5C24249526D1}" dt="2023-03-12T13:40:42.815" v="1755" actId="9405"/>
          <ac:inkMkLst>
            <pc:docMk/>
            <pc:sldMk cId="294349878" sldId="494"/>
            <ac:inkMk id="12" creationId="{D92293AB-24F7-D79B-C7B0-117751EA632B}"/>
          </ac:inkMkLst>
        </pc:inkChg>
        <pc:inkChg chg="add mod">
          <ac:chgData name="Weifeng Xu" userId="e7aed605-a3dd-4d5a-a692-a87037af107b" providerId="ADAL" clId="{556388DE-667C-4093-BD06-5C24249526D1}" dt="2023-03-12T13:40:45.394" v="1758"/>
          <ac:inkMkLst>
            <pc:docMk/>
            <pc:sldMk cId="294349878" sldId="494"/>
            <ac:inkMk id="13" creationId="{642806CF-0922-AF9B-22C5-827E1062DAD7}"/>
          </ac:inkMkLst>
        </pc:inkChg>
        <pc:inkChg chg="add mod">
          <ac:chgData name="Weifeng Xu" userId="e7aed605-a3dd-4d5a-a692-a87037af107b" providerId="ADAL" clId="{556388DE-667C-4093-BD06-5C24249526D1}" dt="2023-03-12T13:40:45.394" v="1758"/>
          <ac:inkMkLst>
            <pc:docMk/>
            <pc:sldMk cId="294349878" sldId="494"/>
            <ac:inkMk id="14" creationId="{1BE248DC-5F72-0669-3A14-25E415CD7D83}"/>
          </ac:inkMkLst>
        </pc:inkChg>
        <pc:inkChg chg="add mod">
          <ac:chgData name="Weifeng Xu" userId="e7aed605-a3dd-4d5a-a692-a87037af107b" providerId="ADAL" clId="{556388DE-667C-4093-BD06-5C24249526D1}" dt="2023-03-12T13:43:13.864" v="1765"/>
          <ac:inkMkLst>
            <pc:docMk/>
            <pc:sldMk cId="294349878" sldId="494"/>
            <ac:inkMk id="16" creationId="{FEB20DBF-8B94-BF69-8BD3-4A2E46A80C46}"/>
          </ac:inkMkLst>
        </pc:inkChg>
        <pc:inkChg chg="add del mod">
          <ac:chgData name="Weifeng Xu" userId="e7aed605-a3dd-4d5a-a692-a87037af107b" providerId="ADAL" clId="{556388DE-667C-4093-BD06-5C24249526D1}" dt="2023-03-12T13:43:13.864" v="1765"/>
          <ac:inkMkLst>
            <pc:docMk/>
            <pc:sldMk cId="294349878" sldId="494"/>
            <ac:inkMk id="17" creationId="{9F328A72-6795-A8EA-9C46-F1EB3FE6BCFD}"/>
          </ac:inkMkLst>
        </pc:inkChg>
        <pc:inkChg chg="add">
          <ac:chgData name="Weifeng Xu" userId="e7aed605-a3dd-4d5a-a692-a87037af107b" providerId="ADAL" clId="{556388DE-667C-4093-BD06-5C24249526D1}" dt="2023-03-12T13:43:17.221" v="1766" actId="9405"/>
          <ac:inkMkLst>
            <pc:docMk/>
            <pc:sldMk cId="294349878" sldId="494"/>
            <ac:inkMk id="19" creationId="{FD53668F-8E18-CA10-54A1-9EA76F91E9E9}"/>
          </ac:inkMkLst>
        </pc:inkChg>
        <pc:inkChg chg="add mod">
          <ac:chgData name="Weifeng Xu" userId="e7aed605-a3dd-4d5a-a692-a87037af107b" providerId="ADAL" clId="{556388DE-667C-4093-BD06-5C24249526D1}" dt="2023-03-12T13:44:01.490" v="1769"/>
          <ac:inkMkLst>
            <pc:docMk/>
            <pc:sldMk cId="294349878" sldId="494"/>
            <ac:inkMk id="20" creationId="{20088718-EBA4-88E7-B691-04274D0B025E}"/>
          </ac:inkMkLst>
        </pc:inkChg>
        <pc:inkChg chg="add mod">
          <ac:chgData name="Weifeng Xu" userId="e7aed605-a3dd-4d5a-a692-a87037af107b" providerId="ADAL" clId="{556388DE-667C-4093-BD06-5C24249526D1}" dt="2023-03-12T13:44:01.490" v="1769"/>
          <ac:inkMkLst>
            <pc:docMk/>
            <pc:sldMk cId="294349878" sldId="494"/>
            <ac:inkMk id="21" creationId="{43C0CAF7-870E-F9C6-2DDD-4372EB0FD8DB}"/>
          </ac:inkMkLst>
        </pc:inkChg>
        <pc:inkChg chg="add mod">
          <ac:chgData name="Weifeng Xu" userId="e7aed605-a3dd-4d5a-a692-a87037af107b" providerId="ADAL" clId="{556388DE-667C-4093-BD06-5C24249526D1}" dt="2023-03-12T13:44:57.110" v="1776"/>
          <ac:inkMkLst>
            <pc:docMk/>
            <pc:sldMk cId="294349878" sldId="494"/>
            <ac:inkMk id="23" creationId="{911306CE-9C51-2870-5C31-8028D9D15F2F}"/>
          </ac:inkMkLst>
        </pc:inkChg>
        <pc:inkChg chg="add mod">
          <ac:chgData name="Weifeng Xu" userId="e7aed605-a3dd-4d5a-a692-a87037af107b" providerId="ADAL" clId="{556388DE-667C-4093-BD06-5C24249526D1}" dt="2023-03-12T13:44:57.110" v="1776"/>
          <ac:inkMkLst>
            <pc:docMk/>
            <pc:sldMk cId="294349878" sldId="494"/>
            <ac:inkMk id="24" creationId="{2B98C5BA-66C4-FD6B-D309-8A3CCB1B53FF}"/>
          </ac:inkMkLst>
        </pc:inkChg>
        <pc:inkChg chg="add mod">
          <ac:chgData name="Weifeng Xu" userId="e7aed605-a3dd-4d5a-a692-a87037af107b" providerId="ADAL" clId="{556388DE-667C-4093-BD06-5C24249526D1}" dt="2023-03-12T13:44:57.110" v="1776"/>
          <ac:inkMkLst>
            <pc:docMk/>
            <pc:sldMk cId="294349878" sldId="494"/>
            <ac:inkMk id="26" creationId="{C36903B2-BA56-F6E9-E3FC-5EE81C1C9235}"/>
          </ac:inkMkLst>
        </pc:inkChg>
        <pc:inkChg chg="add mod">
          <ac:chgData name="Weifeng Xu" userId="e7aed605-a3dd-4d5a-a692-a87037af107b" providerId="ADAL" clId="{556388DE-667C-4093-BD06-5C24249526D1}" dt="2023-03-12T13:44:57.110" v="1776"/>
          <ac:inkMkLst>
            <pc:docMk/>
            <pc:sldMk cId="294349878" sldId="494"/>
            <ac:inkMk id="28" creationId="{25DA96C3-556F-0AE6-3C55-1D1E08FCA57A}"/>
          </ac:inkMkLst>
        </pc:inkChg>
        <pc:inkChg chg="add">
          <ac:chgData name="Weifeng Xu" userId="e7aed605-a3dd-4d5a-a692-a87037af107b" providerId="ADAL" clId="{556388DE-667C-4093-BD06-5C24249526D1}" dt="2023-03-12T13:45:14.759" v="1777" actId="9405"/>
          <ac:inkMkLst>
            <pc:docMk/>
            <pc:sldMk cId="294349878" sldId="494"/>
            <ac:inkMk id="30" creationId="{83388111-7979-0E68-53A6-E0950BD4A153}"/>
          </ac:inkMkLst>
        </pc:inkChg>
        <pc:inkChg chg="add">
          <ac:chgData name="Weifeng Xu" userId="e7aed605-a3dd-4d5a-a692-a87037af107b" providerId="ADAL" clId="{556388DE-667C-4093-BD06-5C24249526D1}" dt="2023-03-12T13:46:00.383" v="1778" actId="9405"/>
          <ac:inkMkLst>
            <pc:docMk/>
            <pc:sldMk cId="294349878" sldId="494"/>
            <ac:inkMk id="31" creationId="{689ED371-9F12-CE24-EF27-06F1C522431E}"/>
          </ac:inkMkLst>
        </pc:inkChg>
        <pc:inkChg chg="add">
          <ac:chgData name="Weifeng Xu" userId="e7aed605-a3dd-4d5a-a692-a87037af107b" providerId="ADAL" clId="{556388DE-667C-4093-BD06-5C24249526D1}" dt="2023-03-12T13:46:07.791" v="1779" actId="9405"/>
          <ac:inkMkLst>
            <pc:docMk/>
            <pc:sldMk cId="294349878" sldId="494"/>
            <ac:inkMk id="32" creationId="{611E782E-46EE-4BE5-82B8-E0F51EE6D452}"/>
          </ac:inkMkLst>
        </pc:inkChg>
        <pc:inkChg chg="add del">
          <ac:chgData name="Weifeng Xu" userId="e7aed605-a3dd-4d5a-a692-a87037af107b" providerId="ADAL" clId="{556388DE-667C-4093-BD06-5C24249526D1}" dt="2023-03-12T13:46:13.561" v="1781" actId="9405"/>
          <ac:inkMkLst>
            <pc:docMk/>
            <pc:sldMk cId="294349878" sldId="494"/>
            <ac:inkMk id="33" creationId="{C1123E47-6634-8348-FE17-A5B5E0B70A0C}"/>
          </ac:inkMkLst>
        </pc:inkChg>
        <pc:inkChg chg="add del">
          <ac:chgData name="Weifeng Xu" userId="e7aed605-a3dd-4d5a-a692-a87037af107b" providerId="ADAL" clId="{556388DE-667C-4093-BD06-5C24249526D1}" dt="2023-03-12T13:46:16.437" v="1783" actId="9405"/>
          <ac:inkMkLst>
            <pc:docMk/>
            <pc:sldMk cId="294349878" sldId="494"/>
            <ac:inkMk id="34" creationId="{DAA4087C-9C9B-8771-2C83-86C58DCF4B9B}"/>
          </ac:inkMkLst>
        </pc:inkChg>
        <pc:inkChg chg="add">
          <ac:chgData name="Weifeng Xu" userId="e7aed605-a3dd-4d5a-a692-a87037af107b" providerId="ADAL" clId="{556388DE-667C-4093-BD06-5C24249526D1}" dt="2023-03-12T13:46:19.595" v="1784" actId="9405"/>
          <ac:inkMkLst>
            <pc:docMk/>
            <pc:sldMk cId="294349878" sldId="494"/>
            <ac:inkMk id="35" creationId="{0EB12BB1-9A73-F0B0-186A-FE5B52B0014B}"/>
          </ac:inkMkLst>
        </pc:inkChg>
      </pc:sldChg>
      <pc:sldChg chg="addSp modSp new mod">
        <pc:chgData name="Weifeng Xu" userId="e7aed605-a3dd-4d5a-a692-a87037af107b" providerId="ADAL" clId="{556388DE-667C-4093-BD06-5C24249526D1}" dt="2023-03-12T21:13:07.667" v="3199" actId="5793"/>
        <pc:sldMkLst>
          <pc:docMk/>
          <pc:sldMk cId="3938516162" sldId="495"/>
        </pc:sldMkLst>
        <pc:spChg chg="add mod">
          <ac:chgData name="Weifeng Xu" userId="e7aed605-a3dd-4d5a-a692-a87037af107b" providerId="ADAL" clId="{556388DE-667C-4093-BD06-5C24249526D1}" dt="2023-03-12T21:13:07.667" v="3199" actId="5793"/>
          <ac:spMkLst>
            <pc:docMk/>
            <pc:sldMk cId="3938516162" sldId="495"/>
            <ac:spMk id="2" creationId="{88CF963B-FA40-4D36-A98D-131980D56C6F}"/>
          </ac:spMkLst>
        </pc:spChg>
        <pc:picChg chg="add">
          <ac:chgData name="Weifeng Xu" userId="e7aed605-a3dd-4d5a-a692-a87037af107b" providerId="ADAL" clId="{556388DE-667C-4093-BD06-5C24249526D1}" dt="2023-03-12T14:28:55.849" v="1814" actId="22"/>
          <ac:picMkLst>
            <pc:docMk/>
            <pc:sldMk cId="3938516162" sldId="495"/>
            <ac:picMk id="3" creationId="{65A66A99-3B18-CA52-FD71-B2A4A278CC37}"/>
          </ac:picMkLst>
        </pc:picChg>
      </pc:sldChg>
      <pc:sldChg chg="addSp delSp modSp new mod modClrScheme chgLayout">
        <pc:chgData name="Weifeng Xu" userId="e7aed605-a3dd-4d5a-a692-a87037af107b" providerId="ADAL" clId="{556388DE-667C-4093-BD06-5C24249526D1}" dt="2023-03-12T21:15:53.082" v="3284" actId="1076"/>
        <pc:sldMkLst>
          <pc:docMk/>
          <pc:sldMk cId="2856429105" sldId="496"/>
        </pc:sldMkLst>
        <pc:spChg chg="add mod ord">
          <ac:chgData name="Weifeng Xu" userId="e7aed605-a3dd-4d5a-a692-a87037af107b" providerId="ADAL" clId="{556388DE-667C-4093-BD06-5C24249526D1}" dt="2023-03-12T21:15:41.805" v="3283" actId="20577"/>
          <ac:spMkLst>
            <pc:docMk/>
            <pc:sldMk cId="2856429105" sldId="496"/>
            <ac:spMk id="2" creationId="{131CD252-32C7-3AE5-88A9-261DBDDE560B}"/>
          </ac:spMkLst>
        </pc:spChg>
        <pc:spChg chg="add mod">
          <ac:chgData name="Weifeng Xu" userId="e7aed605-a3dd-4d5a-a692-a87037af107b" providerId="ADAL" clId="{556388DE-667C-4093-BD06-5C24249526D1}" dt="2023-03-12T21:15:53.082" v="3284" actId="1076"/>
          <ac:spMkLst>
            <pc:docMk/>
            <pc:sldMk cId="2856429105" sldId="496"/>
            <ac:spMk id="6" creationId="{9FF3D3D5-C6B2-C9FF-EA0E-647515D40484}"/>
          </ac:spMkLst>
        </pc:spChg>
        <pc:picChg chg="add mod">
          <ac:chgData name="Weifeng Xu" userId="e7aed605-a3dd-4d5a-a692-a87037af107b" providerId="ADAL" clId="{556388DE-667C-4093-BD06-5C24249526D1}" dt="2023-03-12T21:15:53.082" v="3284" actId="1076"/>
          <ac:picMkLst>
            <pc:docMk/>
            <pc:sldMk cId="2856429105" sldId="496"/>
            <ac:picMk id="3" creationId="{5E62CB01-677E-BB08-F7C8-A2237AE96597}"/>
          </ac:picMkLst>
        </pc:picChg>
        <pc:inkChg chg="add del">
          <ac:chgData name="Weifeng Xu" userId="e7aed605-a3dd-4d5a-a692-a87037af107b" providerId="ADAL" clId="{556388DE-667C-4093-BD06-5C24249526D1}" dt="2023-03-12T14:45:21.492" v="1820" actId="9405"/>
          <ac:inkMkLst>
            <pc:docMk/>
            <pc:sldMk cId="2856429105" sldId="496"/>
            <ac:inkMk id="4" creationId="{5A7FFC68-DCD7-D31E-B71D-BDE081E940B6}"/>
          </ac:inkMkLst>
        </pc:inkChg>
        <pc:inkChg chg="add del">
          <ac:chgData name="Weifeng Xu" userId="e7aed605-a3dd-4d5a-a692-a87037af107b" providerId="ADAL" clId="{556388DE-667C-4093-BD06-5C24249526D1}" dt="2023-03-12T14:45:29.252" v="1822" actId="9405"/>
          <ac:inkMkLst>
            <pc:docMk/>
            <pc:sldMk cId="2856429105" sldId="496"/>
            <ac:inkMk id="5" creationId="{C917FB37-7330-122E-A4F7-19D4AE0E67C1}"/>
          </ac:inkMkLst>
        </pc:inkChg>
      </pc:sldChg>
      <pc:sldChg chg="addSp delSp modSp new mod">
        <pc:chgData name="Weifeng Xu" userId="e7aed605-a3dd-4d5a-a692-a87037af107b" providerId="ADAL" clId="{556388DE-667C-4093-BD06-5C24249526D1}" dt="2023-03-12T15:06:19.224" v="1951"/>
        <pc:sldMkLst>
          <pc:docMk/>
          <pc:sldMk cId="10641324" sldId="497"/>
        </pc:sldMkLst>
        <pc:spChg chg="add mod">
          <ac:chgData name="Weifeng Xu" userId="e7aed605-a3dd-4d5a-a692-a87037af107b" providerId="ADAL" clId="{556388DE-667C-4093-BD06-5C24249526D1}" dt="2023-03-12T15:05:19.975" v="1946" actId="20577"/>
          <ac:spMkLst>
            <pc:docMk/>
            <pc:sldMk cId="10641324" sldId="497"/>
            <ac:spMk id="6" creationId="{677B7980-7F8E-80A8-2F59-C953F7A93385}"/>
          </ac:spMkLst>
        </pc:spChg>
        <pc:grpChg chg="mod">
          <ac:chgData name="Weifeng Xu" userId="e7aed605-a3dd-4d5a-a692-a87037af107b" providerId="ADAL" clId="{556388DE-667C-4093-BD06-5C24249526D1}" dt="2023-03-12T15:06:19.224" v="1951"/>
          <ac:grpSpMkLst>
            <pc:docMk/>
            <pc:sldMk cId="10641324" sldId="497"/>
            <ac:grpSpMk id="16" creationId="{66A9998E-B574-2026-B95E-A0724205BD0C}"/>
          </ac:grpSpMkLst>
        </pc:grpChg>
        <pc:picChg chg="add del">
          <ac:chgData name="Weifeng Xu" userId="e7aed605-a3dd-4d5a-a692-a87037af107b" providerId="ADAL" clId="{556388DE-667C-4093-BD06-5C24249526D1}" dt="2023-03-12T14:57:49.647" v="1898" actId="478"/>
          <ac:picMkLst>
            <pc:docMk/>
            <pc:sldMk cId="10641324" sldId="497"/>
            <ac:picMk id="3" creationId="{D40581AD-23A1-A1FD-9CC1-F28169C3FF20}"/>
          </ac:picMkLst>
        </pc:picChg>
        <pc:picChg chg="add">
          <ac:chgData name="Weifeng Xu" userId="e7aed605-a3dd-4d5a-a692-a87037af107b" providerId="ADAL" clId="{556388DE-667C-4093-BD06-5C24249526D1}" dt="2023-03-12T15:01:28.469" v="1899" actId="22"/>
          <ac:picMkLst>
            <pc:docMk/>
            <pc:sldMk cId="10641324" sldId="497"/>
            <ac:picMk id="5" creationId="{D421C130-D63D-FB8D-A716-6EBFA8A06B2F}"/>
          </ac:picMkLst>
        </pc:picChg>
        <pc:inkChg chg="add del">
          <ac:chgData name="Weifeng Xu" userId="e7aed605-a3dd-4d5a-a692-a87037af107b" providerId="ADAL" clId="{556388DE-667C-4093-BD06-5C24249526D1}" dt="2023-03-12T15:06:06.447" v="1948" actId="9405"/>
          <ac:inkMkLst>
            <pc:docMk/>
            <pc:sldMk cId="10641324" sldId="497"/>
            <ac:inkMk id="13" creationId="{FEA887F5-9CF2-9980-89FF-2203EC13BEFC}"/>
          </ac:inkMkLst>
        </pc:inkChg>
        <pc:inkChg chg="add mod">
          <ac:chgData name="Weifeng Xu" userId="e7aed605-a3dd-4d5a-a692-a87037af107b" providerId="ADAL" clId="{556388DE-667C-4093-BD06-5C24249526D1}" dt="2023-03-12T15:06:19.224" v="1951"/>
          <ac:inkMkLst>
            <pc:docMk/>
            <pc:sldMk cId="10641324" sldId="497"/>
            <ac:inkMk id="14" creationId="{E8B1DBF5-3912-1599-76F5-6B1259A9498B}"/>
          </ac:inkMkLst>
        </pc:inkChg>
        <pc:inkChg chg="add mod">
          <ac:chgData name="Weifeng Xu" userId="e7aed605-a3dd-4d5a-a692-a87037af107b" providerId="ADAL" clId="{556388DE-667C-4093-BD06-5C24249526D1}" dt="2023-03-12T15:06:19.224" v="1951"/>
          <ac:inkMkLst>
            <pc:docMk/>
            <pc:sldMk cId="10641324" sldId="497"/>
            <ac:inkMk id="15" creationId="{2FCFE21E-316D-5676-1471-066E93E0161D}"/>
          </ac:inkMkLst>
        </pc:inkChg>
        <pc:cxnChg chg="add mod">
          <ac:chgData name="Weifeng Xu" userId="e7aed605-a3dd-4d5a-a692-a87037af107b" providerId="ADAL" clId="{556388DE-667C-4093-BD06-5C24249526D1}" dt="2023-03-12T15:03:43.641" v="1936" actId="1076"/>
          <ac:cxnSpMkLst>
            <pc:docMk/>
            <pc:sldMk cId="10641324" sldId="497"/>
            <ac:cxnSpMk id="8" creationId="{763A9BD4-E4B3-DD8D-6424-556E0B2AE43B}"/>
          </ac:cxnSpMkLst>
        </pc:cxnChg>
        <pc:cxnChg chg="add mod">
          <ac:chgData name="Weifeng Xu" userId="e7aed605-a3dd-4d5a-a692-a87037af107b" providerId="ADAL" clId="{556388DE-667C-4093-BD06-5C24249526D1}" dt="2023-03-12T15:03:49.744" v="1938" actId="13822"/>
          <ac:cxnSpMkLst>
            <pc:docMk/>
            <pc:sldMk cId="10641324" sldId="497"/>
            <ac:cxnSpMk id="10" creationId="{E2888EDE-F826-402D-8269-7D8BDB3FB822}"/>
          </ac:cxnSpMkLst>
        </pc:cxnChg>
        <pc:cxnChg chg="add mod">
          <ac:chgData name="Weifeng Xu" userId="e7aed605-a3dd-4d5a-a692-a87037af107b" providerId="ADAL" clId="{556388DE-667C-4093-BD06-5C24249526D1}" dt="2023-03-12T15:03:55.527" v="1940" actId="13822"/>
          <ac:cxnSpMkLst>
            <pc:docMk/>
            <pc:sldMk cId="10641324" sldId="497"/>
            <ac:cxnSpMk id="12" creationId="{D7240044-C80D-BAFB-C6C2-D24C4CD90AB7}"/>
          </ac:cxnSpMkLst>
        </pc:cxnChg>
      </pc:sldChg>
      <pc:sldChg chg="new del">
        <pc:chgData name="Weifeng Xu" userId="e7aed605-a3dd-4d5a-a692-a87037af107b" providerId="ADAL" clId="{556388DE-667C-4093-BD06-5C24249526D1}" dt="2023-03-12T20:49:19.436" v="3107" actId="47"/>
        <pc:sldMkLst>
          <pc:docMk/>
          <pc:sldMk cId="1659820696" sldId="498"/>
        </pc:sldMkLst>
      </pc:sldChg>
      <pc:sldChg chg="addSp new mod">
        <pc:chgData name="Weifeng Xu" userId="e7aed605-a3dd-4d5a-a692-a87037af107b" providerId="ADAL" clId="{556388DE-667C-4093-BD06-5C24249526D1}" dt="2023-03-12T15:34:05.493" v="1953" actId="22"/>
        <pc:sldMkLst>
          <pc:docMk/>
          <pc:sldMk cId="3380437478" sldId="499"/>
        </pc:sldMkLst>
        <pc:picChg chg="add">
          <ac:chgData name="Weifeng Xu" userId="e7aed605-a3dd-4d5a-a692-a87037af107b" providerId="ADAL" clId="{556388DE-667C-4093-BD06-5C24249526D1}" dt="2023-03-12T15:34:05.493" v="1953" actId="22"/>
          <ac:picMkLst>
            <pc:docMk/>
            <pc:sldMk cId="3380437478" sldId="499"/>
            <ac:picMk id="3" creationId="{7BC8D201-5C7B-6494-59EF-451BFD35171F}"/>
          </ac:picMkLst>
        </pc:picChg>
      </pc:sldChg>
      <pc:sldChg chg="addSp modSp new mod">
        <pc:chgData name="Weifeng Xu" userId="e7aed605-a3dd-4d5a-a692-a87037af107b" providerId="ADAL" clId="{556388DE-667C-4093-BD06-5C24249526D1}" dt="2023-03-16T19:26:09.202" v="4158" actId="20577"/>
        <pc:sldMkLst>
          <pc:docMk/>
          <pc:sldMk cId="4090916574" sldId="500"/>
        </pc:sldMkLst>
        <pc:spChg chg="mod">
          <ac:chgData name="Weifeng Xu" userId="e7aed605-a3dd-4d5a-a692-a87037af107b" providerId="ADAL" clId="{556388DE-667C-4093-BD06-5C24249526D1}" dt="2023-03-12T19:50:01.557" v="2121" actId="20577"/>
          <ac:spMkLst>
            <pc:docMk/>
            <pc:sldMk cId="4090916574" sldId="500"/>
            <ac:spMk id="2" creationId="{31682168-3B72-E924-3FE2-E831DAC54364}"/>
          </ac:spMkLst>
        </pc:spChg>
        <pc:spChg chg="mod">
          <ac:chgData name="Weifeng Xu" userId="e7aed605-a3dd-4d5a-a692-a87037af107b" providerId="ADAL" clId="{556388DE-667C-4093-BD06-5C24249526D1}" dt="2023-03-12T19:57:55.411" v="2273" actId="14100"/>
          <ac:spMkLst>
            <pc:docMk/>
            <pc:sldMk cId="4090916574" sldId="500"/>
            <ac:spMk id="3" creationId="{37530DF7-6FC4-8933-A9BD-89034C9D69EB}"/>
          </ac:spMkLst>
        </pc:spChg>
        <pc:spChg chg="add mod">
          <ac:chgData name="Weifeng Xu" userId="e7aed605-a3dd-4d5a-a692-a87037af107b" providerId="ADAL" clId="{556388DE-667C-4093-BD06-5C24249526D1}" dt="2023-03-16T19:26:09.202" v="4158" actId="20577"/>
          <ac:spMkLst>
            <pc:docMk/>
            <pc:sldMk cId="4090916574" sldId="500"/>
            <ac:spMk id="5" creationId="{5903D9E6-DE43-1699-5BA5-D5F15FED5113}"/>
          </ac:spMkLst>
        </pc:spChg>
        <pc:graphicFrameChg chg="add mod">
          <ac:chgData name="Weifeng Xu" userId="e7aed605-a3dd-4d5a-a692-a87037af107b" providerId="ADAL" clId="{556388DE-667C-4093-BD06-5C24249526D1}" dt="2023-03-12T19:57:15.138" v="2243" actId="1076"/>
          <ac:graphicFrameMkLst>
            <pc:docMk/>
            <pc:sldMk cId="4090916574" sldId="500"/>
            <ac:graphicFrameMk id="4" creationId="{9727A215-BCE2-101B-AFF3-C6DE2E15798B}"/>
          </ac:graphicFrameMkLst>
        </pc:graphicFrameChg>
      </pc:sldChg>
      <pc:sldChg chg="addSp modSp new mod modClrScheme chgLayout">
        <pc:chgData name="Weifeng Xu" userId="e7aed605-a3dd-4d5a-a692-a87037af107b" providerId="ADAL" clId="{556388DE-667C-4093-BD06-5C24249526D1}" dt="2023-03-12T20:07:51.434" v="2449" actId="20577"/>
        <pc:sldMkLst>
          <pc:docMk/>
          <pc:sldMk cId="2820562463" sldId="501"/>
        </pc:sldMkLst>
        <pc:spChg chg="add mod">
          <ac:chgData name="Weifeng Xu" userId="e7aed605-a3dd-4d5a-a692-a87037af107b" providerId="ADAL" clId="{556388DE-667C-4093-BD06-5C24249526D1}" dt="2023-03-12T20:07:51.434" v="2449" actId="20577"/>
          <ac:spMkLst>
            <pc:docMk/>
            <pc:sldMk cId="2820562463" sldId="501"/>
            <ac:spMk id="2" creationId="{BAEC7A67-0133-28DA-1CFE-96DD939849A3}"/>
          </ac:spMkLst>
        </pc:spChg>
        <pc:spChg chg="add mod">
          <ac:chgData name="Weifeng Xu" userId="e7aed605-a3dd-4d5a-a692-a87037af107b" providerId="ADAL" clId="{556388DE-667C-4093-BD06-5C24249526D1}" dt="2023-03-12T20:07:43.673" v="2430" actId="700"/>
          <ac:spMkLst>
            <pc:docMk/>
            <pc:sldMk cId="2820562463" sldId="501"/>
            <ac:spMk id="3" creationId="{2FF92B21-D627-C5D7-EFD3-3F0FF994C347}"/>
          </ac:spMkLst>
        </pc:spChg>
      </pc:sldChg>
      <pc:sldChg chg="addSp modSp new mod modClrScheme chgLayout">
        <pc:chgData name="Weifeng Xu" userId="e7aed605-a3dd-4d5a-a692-a87037af107b" providerId="ADAL" clId="{556388DE-667C-4093-BD06-5C24249526D1}" dt="2023-03-12T20:25:07.018" v="2618" actId="20577"/>
        <pc:sldMkLst>
          <pc:docMk/>
          <pc:sldMk cId="2094267557" sldId="502"/>
        </pc:sldMkLst>
        <pc:spChg chg="add mod">
          <ac:chgData name="Weifeng Xu" userId="e7aed605-a3dd-4d5a-a692-a87037af107b" providerId="ADAL" clId="{556388DE-667C-4093-BD06-5C24249526D1}" dt="2023-03-12T20:25:07.018" v="2618" actId="20577"/>
          <ac:spMkLst>
            <pc:docMk/>
            <pc:sldMk cId="2094267557" sldId="502"/>
            <ac:spMk id="2" creationId="{F237D66D-8365-60ED-D405-B65B8017BF70}"/>
          </ac:spMkLst>
        </pc:spChg>
        <pc:spChg chg="add mod">
          <ac:chgData name="Weifeng Xu" userId="e7aed605-a3dd-4d5a-a692-a87037af107b" providerId="ADAL" clId="{556388DE-667C-4093-BD06-5C24249526D1}" dt="2023-03-12T20:25:00.280" v="2605" actId="700"/>
          <ac:spMkLst>
            <pc:docMk/>
            <pc:sldMk cId="2094267557" sldId="502"/>
            <ac:spMk id="3" creationId="{8ADFEBA2-F4EB-E6F3-08B9-03612B8AB793}"/>
          </ac:spMkLst>
        </pc:spChg>
      </pc:sldChg>
      <pc:sldChg chg="modSp new mod ord">
        <pc:chgData name="Weifeng Xu" userId="e7aed605-a3dd-4d5a-a692-a87037af107b" providerId="ADAL" clId="{556388DE-667C-4093-BD06-5C24249526D1}" dt="2023-03-12T20:34:44.654" v="2854" actId="6549"/>
        <pc:sldMkLst>
          <pc:docMk/>
          <pc:sldMk cId="2060846634" sldId="503"/>
        </pc:sldMkLst>
        <pc:spChg chg="mod">
          <ac:chgData name="Weifeng Xu" userId="e7aed605-a3dd-4d5a-a692-a87037af107b" providerId="ADAL" clId="{556388DE-667C-4093-BD06-5C24249526D1}" dt="2023-03-12T20:27:48.990" v="2647" actId="20577"/>
          <ac:spMkLst>
            <pc:docMk/>
            <pc:sldMk cId="2060846634" sldId="503"/>
            <ac:spMk id="2" creationId="{4C5E9450-A78E-D9A8-0146-13121BE1C96A}"/>
          </ac:spMkLst>
        </pc:spChg>
        <pc:spChg chg="mod">
          <ac:chgData name="Weifeng Xu" userId="e7aed605-a3dd-4d5a-a692-a87037af107b" providerId="ADAL" clId="{556388DE-667C-4093-BD06-5C24249526D1}" dt="2023-03-12T20:34:44.654" v="2854" actId="6549"/>
          <ac:spMkLst>
            <pc:docMk/>
            <pc:sldMk cId="2060846634" sldId="503"/>
            <ac:spMk id="3" creationId="{9D328224-C26B-DD0B-FF91-7DAC407D3D23}"/>
          </ac:spMkLst>
        </pc:spChg>
      </pc:sldChg>
      <pc:sldChg chg="addSp delSp modSp new mod modClrScheme chgLayout">
        <pc:chgData name="Weifeng Xu" userId="e7aed605-a3dd-4d5a-a692-a87037af107b" providerId="ADAL" clId="{556388DE-667C-4093-BD06-5C24249526D1}" dt="2023-03-12T21:07:35.309" v="3134" actId="108"/>
        <pc:sldMkLst>
          <pc:docMk/>
          <pc:sldMk cId="1443692906" sldId="504"/>
        </pc:sldMkLst>
        <pc:spChg chg="del">
          <ac:chgData name="Weifeng Xu" userId="e7aed605-a3dd-4d5a-a692-a87037af107b" providerId="ADAL" clId="{556388DE-667C-4093-BD06-5C24249526D1}" dt="2023-03-12T21:03:29.960" v="3109" actId="700"/>
          <ac:spMkLst>
            <pc:docMk/>
            <pc:sldMk cId="1443692906" sldId="504"/>
            <ac:spMk id="2" creationId="{767CA9C6-D6E6-D909-6990-ABE49A116449}"/>
          </ac:spMkLst>
        </pc:spChg>
        <pc:spChg chg="add mod">
          <ac:chgData name="Weifeng Xu" userId="e7aed605-a3dd-4d5a-a692-a87037af107b" providerId="ADAL" clId="{556388DE-667C-4093-BD06-5C24249526D1}" dt="2023-03-12T21:06:50.894" v="3130" actId="1076"/>
          <ac:spMkLst>
            <pc:docMk/>
            <pc:sldMk cId="1443692906" sldId="504"/>
            <ac:spMk id="6" creationId="{706D466E-ADFE-B2DD-26A3-8FEFA6B7ED7C}"/>
          </ac:spMkLst>
        </pc:spChg>
        <pc:spChg chg="add mod">
          <ac:chgData name="Weifeng Xu" userId="e7aed605-a3dd-4d5a-a692-a87037af107b" providerId="ADAL" clId="{556388DE-667C-4093-BD06-5C24249526D1}" dt="2023-03-12T21:07:35.309" v="3134" actId="108"/>
          <ac:spMkLst>
            <pc:docMk/>
            <pc:sldMk cId="1443692906" sldId="504"/>
            <ac:spMk id="8" creationId="{1AC4D543-B55C-EB5B-B858-AA2D3C31955A}"/>
          </ac:spMkLst>
        </pc:spChg>
        <pc:picChg chg="add mod">
          <ac:chgData name="Weifeng Xu" userId="e7aed605-a3dd-4d5a-a692-a87037af107b" providerId="ADAL" clId="{556388DE-667C-4093-BD06-5C24249526D1}" dt="2023-03-12T21:06:50.894" v="3130" actId="1076"/>
          <ac:picMkLst>
            <pc:docMk/>
            <pc:sldMk cId="1443692906" sldId="504"/>
            <ac:picMk id="4" creationId="{E2459E23-181A-09C8-FC13-72F5EBC4A481}"/>
          </ac:picMkLst>
        </pc:picChg>
      </pc:sldChg>
      <pc:sldChg chg="addSp modSp new mod ord">
        <pc:chgData name="Weifeng Xu" userId="e7aed605-a3dd-4d5a-a692-a87037af107b" providerId="ADAL" clId="{556388DE-667C-4093-BD06-5C24249526D1}" dt="2023-03-12T22:32:12.642" v="3415" actId="13822"/>
        <pc:sldMkLst>
          <pc:docMk/>
          <pc:sldMk cId="4131882356" sldId="505"/>
        </pc:sldMkLst>
        <pc:spChg chg="add mod">
          <ac:chgData name="Weifeng Xu" userId="e7aed605-a3dd-4d5a-a692-a87037af107b" providerId="ADAL" clId="{556388DE-667C-4093-BD06-5C24249526D1}" dt="2023-03-12T21:11:16.717" v="3161" actId="14100"/>
          <ac:spMkLst>
            <pc:docMk/>
            <pc:sldMk cId="4131882356" sldId="505"/>
            <ac:spMk id="4" creationId="{B956AD1D-608A-D78D-9F58-DDDFA615EA5A}"/>
          </ac:spMkLst>
        </pc:spChg>
        <pc:spChg chg="add mod">
          <ac:chgData name="Weifeng Xu" userId="e7aed605-a3dd-4d5a-a692-a87037af107b" providerId="ADAL" clId="{556388DE-667C-4093-BD06-5C24249526D1}" dt="2023-03-12T21:11:21.172" v="3163" actId="1076"/>
          <ac:spMkLst>
            <pc:docMk/>
            <pc:sldMk cId="4131882356" sldId="505"/>
            <ac:spMk id="6" creationId="{B1B8A262-EF45-389F-46D4-8E264CDE4109}"/>
          </ac:spMkLst>
        </pc:spChg>
        <pc:spChg chg="add mod">
          <ac:chgData name="Weifeng Xu" userId="e7aed605-a3dd-4d5a-a692-a87037af107b" providerId="ADAL" clId="{556388DE-667C-4093-BD06-5C24249526D1}" dt="2023-03-12T22:32:06.972" v="3413" actId="207"/>
          <ac:spMkLst>
            <pc:docMk/>
            <pc:sldMk cId="4131882356" sldId="505"/>
            <ac:spMk id="7" creationId="{0B2B20AB-6868-9F47-1DEA-8D9C59233689}"/>
          </ac:spMkLst>
        </pc:spChg>
        <pc:picChg chg="add mod">
          <ac:chgData name="Weifeng Xu" userId="e7aed605-a3dd-4d5a-a692-a87037af107b" providerId="ADAL" clId="{556388DE-667C-4093-BD06-5C24249526D1}" dt="2023-03-12T21:11:18.110" v="3162" actId="1076"/>
          <ac:picMkLst>
            <pc:docMk/>
            <pc:sldMk cId="4131882356" sldId="505"/>
            <ac:picMk id="3" creationId="{A20611C1-29C1-3E9F-8A44-5C7A39217A6B}"/>
          </ac:picMkLst>
        </pc:picChg>
        <pc:cxnChg chg="add mod">
          <ac:chgData name="Weifeng Xu" userId="e7aed605-a3dd-4d5a-a692-a87037af107b" providerId="ADAL" clId="{556388DE-667C-4093-BD06-5C24249526D1}" dt="2023-03-12T22:32:12.642" v="3415" actId="13822"/>
          <ac:cxnSpMkLst>
            <pc:docMk/>
            <pc:sldMk cId="4131882356" sldId="505"/>
            <ac:cxnSpMk id="9" creationId="{5674D4F9-0DCF-316F-1C79-7572E990A0A5}"/>
          </ac:cxnSpMkLst>
        </pc:cxnChg>
      </pc:sldChg>
      <pc:sldChg chg="addSp delSp modSp new mod modClrScheme chgLayout">
        <pc:chgData name="Weifeng Xu" userId="e7aed605-a3dd-4d5a-a692-a87037af107b" providerId="ADAL" clId="{556388DE-667C-4093-BD06-5C24249526D1}" dt="2023-03-12T22:38:24.720" v="3632" actId="20577"/>
        <pc:sldMkLst>
          <pc:docMk/>
          <pc:sldMk cId="3403352322" sldId="506"/>
        </pc:sldMkLst>
        <pc:spChg chg="add del mod ord">
          <ac:chgData name="Weifeng Xu" userId="e7aed605-a3dd-4d5a-a692-a87037af107b" providerId="ADAL" clId="{556388DE-667C-4093-BD06-5C24249526D1}" dt="2023-03-12T21:14:33.819" v="3205" actId="700"/>
          <ac:spMkLst>
            <pc:docMk/>
            <pc:sldMk cId="3403352322" sldId="506"/>
            <ac:spMk id="2" creationId="{22E3B86D-2E39-316A-AB60-CF993FD94D32}"/>
          </ac:spMkLst>
        </pc:spChg>
        <pc:spChg chg="add del mod ord">
          <ac:chgData name="Weifeng Xu" userId="e7aed605-a3dd-4d5a-a692-a87037af107b" providerId="ADAL" clId="{556388DE-667C-4093-BD06-5C24249526D1}" dt="2023-03-12T21:14:33.819" v="3205" actId="700"/>
          <ac:spMkLst>
            <pc:docMk/>
            <pc:sldMk cId="3403352322" sldId="506"/>
            <ac:spMk id="3" creationId="{859AC8EF-0A0C-0446-906E-72CF1FB0C6F5}"/>
          </ac:spMkLst>
        </pc:spChg>
        <pc:spChg chg="add mod ord">
          <ac:chgData name="Weifeng Xu" userId="e7aed605-a3dd-4d5a-a692-a87037af107b" providerId="ADAL" clId="{556388DE-667C-4093-BD06-5C24249526D1}" dt="2023-03-12T22:38:24.720" v="3632" actId="20577"/>
          <ac:spMkLst>
            <pc:docMk/>
            <pc:sldMk cId="3403352322" sldId="506"/>
            <ac:spMk id="4" creationId="{FE6F9709-58DD-578D-AF3A-3F9E29A3C3A6}"/>
          </ac:spMkLst>
        </pc:spChg>
        <pc:spChg chg="add mod ord">
          <ac:chgData name="Weifeng Xu" userId="e7aed605-a3dd-4d5a-a692-a87037af107b" providerId="ADAL" clId="{556388DE-667C-4093-BD06-5C24249526D1}" dt="2023-03-12T21:14:33.819" v="3205" actId="700"/>
          <ac:spMkLst>
            <pc:docMk/>
            <pc:sldMk cId="3403352322" sldId="506"/>
            <ac:spMk id="5" creationId="{4A6B1DC2-B0ED-EB40-F21A-2D5DA9F4DB20}"/>
          </ac:spMkLst>
        </pc:spChg>
      </pc:sldChg>
      <pc:sldChg chg="addSp delSp modSp new del mod chgLayout">
        <pc:chgData name="Weifeng Xu" userId="e7aed605-a3dd-4d5a-a692-a87037af107b" providerId="ADAL" clId="{556388DE-667C-4093-BD06-5C24249526D1}" dt="2023-03-12T22:38:32.938" v="3633" actId="47"/>
        <pc:sldMkLst>
          <pc:docMk/>
          <pc:sldMk cId="113750166" sldId="507"/>
        </pc:sldMkLst>
        <pc:spChg chg="del">
          <ac:chgData name="Weifeng Xu" userId="e7aed605-a3dd-4d5a-a692-a87037af107b" providerId="ADAL" clId="{556388DE-667C-4093-BD06-5C24249526D1}" dt="2023-03-12T21:16:27.142" v="3286" actId="700"/>
          <ac:spMkLst>
            <pc:docMk/>
            <pc:sldMk cId="113750166" sldId="507"/>
            <ac:spMk id="2" creationId="{7EA07785-1A2D-FECF-712A-FD91DC4E0622}"/>
          </ac:spMkLst>
        </pc:spChg>
        <pc:spChg chg="add mod ord">
          <ac:chgData name="Weifeng Xu" userId="e7aed605-a3dd-4d5a-a692-a87037af107b" providerId="ADAL" clId="{556388DE-667C-4093-BD06-5C24249526D1}" dt="2023-03-12T21:16:27.142" v="3286" actId="700"/>
          <ac:spMkLst>
            <pc:docMk/>
            <pc:sldMk cId="113750166" sldId="507"/>
            <ac:spMk id="3" creationId="{5865CB8F-314D-DF42-13D7-1FC4DC90C5E8}"/>
          </ac:spMkLst>
        </pc:spChg>
      </pc:sldChg>
      <pc:sldChg chg="addSp modSp new mod setBg">
        <pc:chgData name="Weifeng Xu" userId="e7aed605-a3dd-4d5a-a692-a87037af107b" providerId="ADAL" clId="{556388DE-667C-4093-BD06-5C24249526D1}" dt="2023-03-12T22:34:55.369" v="3468" actId="26606"/>
        <pc:sldMkLst>
          <pc:docMk/>
          <pc:sldMk cId="1038472347" sldId="508"/>
        </pc:sldMkLst>
        <pc:picChg chg="add mod">
          <ac:chgData name="Weifeng Xu" userId="e7aed605-a3dd-4d5a-a692-a87037af107b" providerId="ADAL" clId="{556388DE-667C-4093-BD06-5C24249526D1}" dt="2023-03-12T22:34:55.369" v="3468" actId="26606"/>
          <ac:picMkLst>
            <pc:docMk/>
            <pc:sldMk cId="1038472347" sldId="508"/>
            <ac:picMk id="3" creationId="{A8A30552-6405-73A4-AE7E-2E07682282A6}"/>
          </ac:picMkLst>
        </pc:picChg>
      </pc:sldChg>
      <pc:sldChg chg="addSp modSp new mod modClrScheme chgLayout">
        <pc:chgData name="Weifeng Xu" userId="e7aed605-a3dd-4d5a-a692-a87037af107b" providerId="ADAL" clId="{556388DE-667C-4093-BD06-5C24249526D1}" dt="2023-03-12T22:48:24.850" v="3780" actId="15"/>
        <pc:sldMkLst>
          <pc:docMk/>
          <pc:sldMk cId="2997010181" sldId="509"/>
        </pc:sldMkLst>
        <pc:spChg chg="add mod">
          <ac:chgData name="Weifeng Xu" userId="e7aed605-a3dd-4d5a-a692-a87037af107b" providerId="ADAL" clId="{556388DE-667C-4093-BD06-5C24249526D1}" dt="2023-03-12T22:39:02.175" v="3663" actId="20577"/>
          <ac:spMkLst>
            <pc:docMk/>
            <pc:sldMk cId="2997010181" sldId="509"/>
            <ac:spMk id="2" creationId="{0F421F5B-F679-112D-3970-693634C2998C}"/>
          </ac:spMkLst>
        </pc:spChg>
        <pc:spChg chg="add mod">
          <ac:chgData name="Weifeng Xu" userId="e7aed605-a3dd-4d5a-a692-a87037af107b" providerId="ADAL" clId="{556388DE-667C-4093-BD06-5C24249526D1}" dt="2023-03-12T22:48:24.850" v="3780" actId="15"/>
          <ac:spMkLst>
            <pc:docMk/>
            <pc:sldMk cId="2997010181" sldId="509"/>
            <ac:spMk id="3" creationId="{ABC21C68-B475-E58A-DB4E-0D639CBDBD1C}"/>
          </ac:spMkLst>
        </pc:spChg>
      </pc:sldChg>
      <pc:sldChg chg="addSp delSp modSp new mod modClrScheme chgLayout">
        <pc:chgData name="Weifeng Xu" userId="e7aed605-a3dd-4d5a-a692-a87037af107b" providerId="ADAL" clId="{556388DE-667C-4093-BD06-5C24249526D1}" dt="2023-03-16T20:27:16.260" v="4283" actId="20577"/>
        <pc:sldMkLst>
          <pc:docMk/>
          <pc:sldMk cId="3744328242" sldId="510"/>
        </pc:sldMkLst>
        <pc:spChg chg="del">
          <ac:chgData name="Weifeng Xu" userId="e7aed605-a3dd-4d5a-a692-a87037af107b" providerId="ADAL" clId="{556388DE-667C-4093-BD06-5C24249526D1}" dt="2023-03-16T20:26:23.251" v="4227" actId="700"/>
          <ac:spMkLst>
            <pc:docMk/>
            <pc:sldMk cId="3744328242" sldId="510"/>
            <ac:spMk id="2" creationId="{778B6466-846C-F7AE-1566-81C7D3606D73}"/>
          </ac:spMkLst>
        </pc:spChg>
        <pc:spChg chg="add mod">
          <ac:chgData name="Weifeng Xu" userId="e7aed605-a3dd-4d5a-a692-a87037af107b" providerId="ADAL" clId="{556388DE-667C-4093-BD06-5C24249526D1}" dt="2023-03-16T20:26:15.170" v="4226" actId="14100"/>
          <ac:spMkLst>
            <pc:docMk/>
            <pc:sldMk cId="3744328242" sldId="510"/>
            <ac:spMk id="3" creationId="{78A12829-5ED6-5F2F-4DCB-A423ECB2C0C6}"/>
          </ac:spMkLst>
        </pc:spChg>
        <pc:spChg chg="add del mod">
          <ac:chgData name="Weifeng Xu" userId="e7aed605-a3dd-4d5a-a692-a87037af107b" providerId="ADAL" clId="{556388DE-667C-4093-BD06-5C24249526D1}" dt="2023-03-16T20:26:36.713" v="4234"/>
          <ac:spMkLst>
            <pc:docMk/>
            <pc:sldMk cId="3744328242" sldId="510"/>
            <ac:spMk id="5" creationId="{9462F9BF-C78D-24EE-9277-BF1D74282C8A}"/>
          </ac:spMkLst>
        </pc:spChg>
        <pc:spChg chg="add del mod">
          <ac:chgData name="Weifeng Xu" userId="e7aed605-a3dd-4d5a-a692-a87037af107b" providerId="ADAL" clId="{556388DE-667C-4093-BD06-5C24249526D1}" dt="2023-03-16T20:26:55.863" v="4253"/>
          <ac:spMkLst>
            <pc:docMk/>
            <pc:sldMk cId="3744328242" sldId="510"/>
            <ac:spMk id="6" creationId="{A76BB0E2-9E14-E06F-C9B7-7D0747FE7F7A}"/>
          </ac:spMkLst>
        </pc:spChg>
        <pc:spChg chg="add mod ord">
          <ac:chgData name="Weifeng Xu" userId="e7aed605-a3dd-4d5a-a692-a87037af107b" providerId="ADAL" clId="{556388DE-667C-4093-BD06-5C24249526D1}" dt="2023-03-16T20:27:16.260" v="4283" actId="20577"/>
          <ac:spMkLst>
            <pc:docMk/>
            <pc:sldMk cId="3744328242" sldId="510"/>
            <ac:spMk id="7" creationId="{1A9DD635-1B94-9E77-CD8A-6DB0F00C01B1}"/>
          </ac:spMkLst>
        </pc:spChg>
        <pc:picChg chg="add mod">
          <ac:chgData name="Weifeng Xu" userId="e7aed605-a3dd-4d5a-a692-a87037af107b" providerId="ADAL" clId="{556388DE-667C-4093-BD06-5C24249526D1}" dt="2023-03-16T20:26:05.386" v="4223" actId="1076"/>
          <ac:picMkLst>
            <pc:docMk/>
            <pc:sldMk cId="3744328242" sldId="510"/>
            <ac:picMk id="4" creationId="{14513250-C788-ABBA-FA43-4CE37F7A227D}"/>
          </ac:picMkLst>
        </pc:picChg>
      </pc:sldChg>
      <pc:sldChg chg="addSp modSp new del mod modClrScheme chgLayout">
        <pc:chgData name="Weifeng Xu" userId="e7aed605-a3dd-4d5a-a692-a87037af107b" providerId="ADAL" clId="{556388DE-667C-4093-BD06-5C24249526D1}" dt="2023-03-16T20:05:20.718" v="4218" actId="47"/>
        <pc:sldMkLst>
          <pc:docMk/>
          <pc:sldMk cId="4087174856" sldId="510"/>
        </pc:sldMkLst>
        <pc:spChg chg="mod ord">
          <ac:chgData name="Weifeng Xu" userId="e7aed605-a3dd-4d5a-a692-a87037af107b" providerId="ADAL" clId="{556388DE-667C-4093-BD06-5C24249526D1}" dt="2023-03-16T20:05:16.754" v="4217" actId="20577"/>
          <ac:spMkLst>
            <pc:docMk/>
            <pc:sldMk cId="4087174856" sldId="510"/>
            <ac:spMk id="2" creationId="{34A49F5F-47D7-C4D3-7EC5-1B295ACEDD28}"/>
          </ac:spMkLst>
        </pc:spChg>
        <pc:spChg chg="add mod ord">
          <ac:chgData name="Weifeng Xu" userId="e7aed605-a3dd-4d5a-a692-a87037af107b" providerId="ADAL" clId="{556388DE-667C-4093-BD06-5C24249526D1}" dt="2023-03-16T19:49:02.491" v="4214" actId="700"/>
          <ac:spMkLst>
            <pc:docMk/>
            <pc:sldMk cId="4087174856" sldId="510"/>
            <ac:spMk id="3" creationId="{BD095DD2-BC34-CAAC-F059-617E34DC6B47}"/>
          </ac:spMkLst>
        </pc:spChg>
      </pc:sldChg>
    </pc:docChg>
  </pc:docChgLst>
  <pc:docChgLst>
    <pc:chgData name="Weifeng Xu" userId="e7aed605-a3dd-4d5a-a692-a87037af107b" providerId="ADAL" clId="{B92A65E5-EB89-4D74-B72B-D0AF583941DA}"/>
    <pc:docChg chg="undo custSel addSld delSld modSld sldOrd">
      <pc:chgData name="Weifeng Xu" userId="e7aed605-a3dd-4d5a-a692-a87037af107b" providerId="ADAL" clId="{B92A65E5-EB89-4D74-B72B-D0AF583941DA}" dt="2023-03-11T23:41:24.576" v="1246"/>
      <pc:docMkLst>
        <pc:docMk/>
      </pc:docMkLst>
      <pc:sldChg chg="delSp modSp mod modClrScheme chgLayout">
        <pc:chgData name="Weifeng Xu" userId="e7aed605-a3dd-4d5a-a692-a87037af107b" providerId="ADAL" clId="{B92A65E5-EB89-4D74-B72B-D0AF583941DA}" dt="2023-02-06T19:51:16.572" v="424" actId="20577"/>
        <pc:sldMkLst>
          <pc:docMk/>
          <pc:sldMk cId="162022530" sldId="256"/>
        </pc:sldMkLst>
        <pc:spChg chg="mod ord">
          <ac:chgData name="Weifeng Xu" userId="e7aed605-a3dd-4d5a-a692-a87037af107b" providerId="ADAL" clId="{B92A65E5-EB89-4D74-B72B-D0AF583941DA}" dt="2023-02-06T19:34:30.904" v="77" actId="700"/>
          <ac:spMkLst>
            <pc:docMk/>
            <pc:sldMk cId="162022530" sldId="256"/>
            <ac:spMk id="2" creationId="{00000000-0000-0000-0000-000000000000}"/>
          </ac:spMkLst>
        </pc:spChg>
        <pc:spChg chg="mod ord">
          <ac:chgData name="Weifeng Xu" userId="e7aed605-a3dd-4d5a-a692-a87037af107b" providerId="ADAL" clId="{B92A65E5-EB89-4D74-B72B-D0AF583941DA}" dt="2023-02-06T19:51:16.572" v="424" actId="20577"/>
          <ac:spMkLst>
            <pc:docMk/>
            <pc:sldMk cId="162022530" sldId="256"/>
            <ac:spMk id="4" creationId="{00000000-0000-0000-0000-000000000000}"/>
          </ac:spMkLst>
        </pc:spChg>
        <pc:picChg chg="del">
          <ac:chgData name="Weifeng Xu" userId="e7aed605-a3dd-4d5a-a692-a87037af107b" providerId="ADAL" clId="{B92A65E5-EB89-4D74-B72B-D0AF583941DA}" dt="2023-02-06T19:30:33.035" v="73" actId="478"/>
          <ac:picMkLst>
            <pc:docMk/>
            <pc:sldMk cId="162022530" sldId="256"/>
            <ac:picMk id="3" creationId="{AC415055-1E23-A129-05FA-EDE2749D49D9}"/>
          </ac:picMkLst>
        </pc:picChg>
        <pc:picChg chg="del">
          <ac:chgData name="Weifeng Xu" userId="e7aed605-a3dd-4d5a-a692-a87037af107b" providerId="ADAL" clId="{B92A65E5-EB89-4D74-B72B-D0AF583941DA}" dt="2023-02-06T16:25:25.904" v="0" actId="478"/>
          <ac:picMkLst>
            <pc:docMk/>
            <pc:sldMk cId="162022530" sldId="256"/>
            <ac:picMk id="5" creationId="{00000000-0000-0000-0000-000000000000}"/>
          </ac:picMkLst>
        </pc:picChg>
      </pc:sldChg>
      <pc:sldChg chg="del">
        <pc:chgData name="Weifeng Xu" userId="e7aed605-a3dd-4d5a-a692-a87037af107b" providerId="ADAL" clId="{B92A65E5-EB89-4D74-B72B-D0AF583941DA}" dt="2023-02-06T21:42:08.073" v="951" actId="47"/>
        <pc:sldMkLst>
          <pc:docMk/>
          <pc:sldMk cId="3840736431" sldId="394"/>
        </pc:sldMkLst>
      </pc:sldChg>
      <pc:sldChg chg="del">
        <pc:chgData name="Weifeng Xu" userId="e7aed605-a3dd-4d5a-a692-a87037af107b" providerId="ADAL" clId="{B92A65E5-EB89-4D74-B72B-D0AF583941DA}" dt="2023-02-06T21:42:08.690" v="953" actId="47"/>
        <pc:sldMkLst>
          <pc:docMk/>
          <pc:sldMk cId="2342668801" sldId="395"/>
        </pc:sldMkLst>
      </pc:sldChg>
      <pc:sldChg chg="del">
        <pc:chgData name="Weifeng Xu" userId="e7aed605-a3dd-4d5a-a692-a87037af107b" providerId="ADAL" clId="{B92A65E5-EB89-4D74-B72B-D0AF583941DA}" dt="2023-02-06T21:42:08.935" v="954" actId="47"/>
        <pc:sldMkLst>
          <pc:docMk/>
          <pc:sldMk cId="2034622974" sldId="396"/>
        </pc:sldMkLst>
      </pc:sldChg>
      <pc:sldChg chg="del">
        <pc:chgData name="Weifeng Xu" userId="e7aed605-a3dd-4d5a-a692-a87037af107b" providerId="ADAL" clId="{B92A65E5-EB89-4D74-B72B-D0AF583941DA}" dt="2023-02-06T21:42:09.902" v="965" actId="47"/>
        <pc:sldMkLst>
          <pc:docMk/>
          <pc:sldMk cId="4248209025" sldId="401"/>
        </pc:sldMkLst>
      </pc:sldChg>
      <pc:sldChg chg="ord">
        <pc:chgData name="Weifeng Xu" userId="e7aed605-a3dd-4d5a-a692-a87037af107b" providerId="ADAL" clId="{B92A65E5-EB89-4D74-B72B-D0AF583941DA}" dt="2023-02-06T19:37:30.623" v="131"/>
        <pc:sldMkLst>
          <pc:docMk/>
          <pc:sldMk cId="3425213717" sldId="402"/>
        </pc:sldMkLst>
      </pc:sldChg>
      <pc:sldChg chg="addSp delSp modSp mod ord modClrScheme chgLayout">
        <pc:chgData name="Weifeng Xu" userId="e7aed605-a3dd-4d5a-a692-a87037af107b" providerId="ADAL" clId="{B92A65E5-EB89-4D74-B72B-D0AF583941DA}" dt="2023-02-06T19:38:18.655" v="133" actId="700"/>
        <pc:sldMkLst>
          <pc:docMk/>
          <pc:sldMk cId="2165230993" sldId="403"/>
        </pc:sldMkLst>
        <pc:spChg chg="add del mod ord">
          <ac:chgData name="Weifeng Xu" userId="e7aed605-a3dd-4d5a-a692-a87037af107b" providerId="ADAL" clId="{B92A65E5-EB89-4D74-B72B-D0AF583941DA}" dt="2023-02-06T19:38:18.655" v="133" actId="700"/>
          <ac:spMkLst>
            <pc:docMk/>
            <pc:sldMk cId="2165230993" sldId="403"/>
            <ac:spMk id="2" creationId="{B9339431-9B28-46BE-A778-0D5A8A7C2AB6}"/>
          </ac:spMkLst>
        </pc:spChg>
        <pc:spChg chg="add del mod ord">
          <ac:chgData name="Weifeng Xu" userId="e7aed605-a3dd-4d5a-a692-a87037af107b" providerId="ADAL" clId="{B92A65E5-EB89-4D74-B72B-D0AF583941DA}" dt="2023-02-06T19:38:18.655" v="133" actId="700"/>
          <ac:spMkLst>
            <pc:docMk/>
            <pc:sldMk cId="2165230993" sldId="403"/>
            <ac:spMk id="10" creationId="{2B6166DB-4DD3-60F1-94F9-E23BC2697008}"/>
          </ac:spMkLst>
        </pc:spChg>
      </pc:sldChg>
      <pc:sldChg chg="del">
        <pc:chgData name="Weifeng Xu" userId="e7aed605-a3dd-4d5a-a692-a87037af107b" providerId="ADAL" clId="{B92A65E5-EB89-4D74-B72B-D0AF583941DA}" dt="2023-02-06T21:42:11.990" v="998" actId="47"/>
        <pc:sldMkLst>
          <pc:docMk/>
          <pc:sldMk cId="541439710" sldId="409"/>
        </pc:sldMkLst>
      </pc:sldChg>
      <pc:sldChg chg="del">
        <pc:chgData name="Weifeng Xu" userId="e7aed605-a3dd-4d5a-a692-a87037af107b" providerId="ADAL" clId="{B92A65E5-EB89-4D74-B72B-D0AF583941DA}" dt="2023-02-06T21:42:09.628" v="957" actId="47"/>
        <pc:sldMkLst>
          <pc:docMk/>
          <pc:sldMk cId="2106658735" sldId="411"/>
        </pc:sldMkLst>
      </pc:sldChg>
      <pc:sldChg chg="del">
        <pc:chgData name="Weifeng Xu" userId="e7aed605-a3dd-4d5a-a692-a87037af107b" providerId="ADAL" clId="{B92A65E5-EB89-4D74-B72B-D0AF583941DA}" dt="2023-02-06T21:42:09.093" v="955" actId="47"/>
        <pc:sldMkLst>
          <pc:docMk/>
          <pc:sldMk cId="4062561477" sldId="412"/>
        </pc:sldMkLst>
      </pc:sldChg>
      <pc:sldChg chg="del">
        <pc:chgData name="Weifeng Xu" userId="e7aed605-a3dd-4d5a-a692-a87037af107b" providerId="ADAL" clId="{B92A65E5-EB89-4D74-B72B-D0AF583941DA}" dt="2023-02-06T21:42:09.753" v="960" actId="47"/>
        <pc:sldMkLst>
          <pc:docMk/>
          <pc:sldMk cId="1459681954" sldId="413"/>
        </pc:sldMkLst>
      </pc:sldChg>
      <pc:sldChg chg="del">
        <pc:chgData name="Weifeng Xu" userId="e7aed605-a3dd-4d5a-a692-a87037af107b" providerId="ADAL" clId="{B92A65E5-EB89-4D74-B72B-D0AF583941DA}" dt="2023-02-06T21:42:09.598" v="956" actId="47"/>
        <pc:sldMkLst>
          <pc:docMk/>
          <pc:sldMk cId="229275834" sldId="414"/>
        </pc:sldMkLst>
      </pc:sldChg>
      <pc:sldChg chg="del">
        <pc:chgData name="Weifeng Xu" userId="e7aed605-a3dd-4d5a-a692-a87037af107b" providerId="ADAL" clId="{B92A65E5-EB89-4D74-B72B-D0AF583941DA}" dt="2023-02-06T21:42:10.543" v="984" actId="47"/>
        <pc:sldMkLst>
          <pc:docMk/>
          <pc:sldMk cId="2103576641" sldId="415"/>
        </pc:sldMkLst>
      </pc:sldChg>
      <pc:sldChg chg="del">
        <pc:chgData name="Weifeng Xu" userId="e7aed605-a3dd-4d5a-a692-a87037af107b" providerId="ADAL" clId="{B92A65E5-EB89-4D74-B72B-D0AF583941DA}" dt="2023-02-06T21:42:10.635" v="986" actId="47"/>
        <pc:sldMkLst>
          <pc:docMk/>
          <pc:sldMk cId="455360264" sldId="416"/>
        </pc:sldMkLst>
      </pc:sldChg>
      <pc:sldChg chg="del">
        <pc:chgData name="Weifeng Xu" userId="e7aed605-a3dd-4d5a-a692-a87037af107b" providerId="ADAL" clId="{B92A65E5-EB89-4D74-B72B-D0AF583941DA}" dt="2023-02-06T21:42:10.598" v="985" actId="47"/>
        <pc:sldMkLst>
          <pc:docMk/>
          <pc:sldMk cId="2453502100" sldId="417"/>
        </pc:sldMkLst>
      </pc:sldChg>
      <pc:sldChg chg="del">
        <pc:chgData name="Weifeng Xu" userId="e7aed605-a3dd-4d5a-a692-a87037af107b" providerId="ADAL" clId="{B92A65E5-EB89-4D74-B72B-D0AF583941DA}" dt="2023-02-06T21:42:10.663" v="987" actId="47"/>
        <pc:sldMkLst>
          <pc:docMk/>
          <pc:sldMk cId="2367878486" sldId="418"/>
        </pc:sldMkLst>
      </pc:sldChg>
      <pc:sldChg chg="del">
        <pc:chgData name="Weifeng Xu" userId="e7aed605-a3dd-4d5a-a692-a87037af107b" providerId="ADAL" clId="{B92A65E5-EB89-4D74-B72B-D0AF583941DA}" dt="2023-02-06T21:42:10.439" v="981" actId="47"/>
        <pc:sldMkLst>
          <pc:docMk/>
          <pc:sldMk cId="1237592728" sldId="419"/>
        </pc:sldMkLst>
      </pc:sldChg>
      <pc:sldChg chg="del">
        <pc:chgData name="Weifeng Xu" userId="e7aed605-a3dd-4d5a-a692-a87037af107b" providerId="ADAL" clId="{B92A65E5-EB89-4D74-B72B-D0AF583941DA}" dt="2023-02-06T21:42:10.716" v="989" actId="47"/>
        <pc:sldMkLst>
          <pc:docMk/>
          <pc:sldMk cId="3812598409" sldId="420"/>
        </pc:sldMkLst>
      </pc:sldChg>
      <pc:sldChg chg="del">
        <pc:chgData name="Weifeng Xu" userId="e7aed605-a3dd-4d5a-a692-a87037af107b" providerId="ADAL" clId="{B92A65E5-EB89-4D74-B72B-D0AF583941DA}" dt="2023-02-06T21:42:10.686" v="988" actId="47"/>
        <pc:sldMkLst>
          <pc:docMk/>
          <pc:sldMk cId="2308503490" sldId="421"/>
        </pc:sldMkLst>
      </pc:sldChg>
      <pc:sldChg chg="del">
        <pc:chgData name="Weifeng Xu" userId="e7aed605-a3dd-4d5a-a692-a87037af107b" providerId="ADAL" clId="{B92A65E5-EB89-4D74-B72B-D0AF583941DA}" dt="2023-02-06T21:42:10.787" v="991" actId="47"/>
        <pc:sldMkLst>
          <pc:docMk/>
          <pc:sldMk cId="402875170" sldId="422"/>
        </pc:sldMkLst>
      </pc:sldChg>
      <pc:sldChg chg="del">
        <pc:chgData name="Weifeng Xu" userId="e7aed605-a3dd-4d5a-a692-a87037af107b" providerId="ADAL" clId="{B92A65E5-EB89-4D74-B72B-D0AF583941DA}" dt="2023-02-06T21:42:10.751" v="990" actId="47"/>
        <pc:sldMkLst>
          <pc:docMk/>
          <pc:sldMk cId="1019642169" sldId="423"/>
        </pc:sldMkLst>
      </pc:sldChg>
      <pc:sldChg chg="del">
        <pc:chgData name="Weifeng Xu" userId="e7aed605-a3dd-4d5a-a692-a87037af107b" providerId="ADAL" clId="{B92A65E5-EB89-4D74-B72B-D0AF583941DA}" dt="2023-02-06T21:42:10.813" v="992" actId="47"/>
        <pc:sldMkLst>
          <pc:docMk/>
          <pc:sldMk cId="3903953590" sldId="424"/>
        </pc:sldMkLst>
      </pc:sldChg>
      <pc:sldChg chg="del">
        <pc:chgData name="Weifeng Xu" userId="e7aed605-a3dd-4d5a-a692-a87037af107b" providerId="ADAL" clId="{B92A65E5-EB89-4D74-B72B-D0AF583941DA}" dt="2023-02-06T21:42:09.979" v="967" actId="47"/>
        <pc:sldMkLst>
          <pc:docMk/>
          <pc:sldMk cId="3016566773" sldId="425"/>
        </pc:sldMkLst>
      </pc:sldChg>
      <pc:sldChg chg="del">
        <pc:chgData name="Weifeng Xu" userId="e7aed605-a3dd-4d5a-a692-a87037af107b" providerId="ADAL" clId="{B92A65E5-EB89-4D74-B72B-D0AF583941DA}" dt="2023-02-06T21:42:10.897" v="994" actId="47"/>
        <pc:sldMkLst>
          <pc:docMk/>
          <pc:sldMk cId="1158092538" sldId="426"/>
        </pc:sldMkLst>
      </pc:sldChg>
      <pc:sldChg chg="del">
        <pc:chgData name="Weifeng Xu" userId="e7aed605-a3dd-4d5a-a692-a87037af107b" providerId="ADAL" clId="{B92A65E5-EB89-4D74-B72B-D0AF583941DA}" dt="2023-02-06T21:42:10.340" v="978" actId="47"/>
        <pc:sldMkLst>
          <pc:docMk/>
          <pc:sldMk cId="2809981225" sldId="427"/>
        </pc:sldMkLst>
      </pc:sldChg>
      <pc:sldChg chg="del">
        <pc:chgData name="Weifeng Xu" userId="e7aed605-a3dd-4d5a-a692-a87037af107b" providerId="ADAL" clId="{B92A65E5-EB89-4D74-B72B-D0AF583941DA}" dt="2023-02-06T21:42:10.371" v="979" actId="47"/>
        <pc:sldMkLst>
          <pc:docMk/>
          <pc:sldMk cId="1962386105" sldId="428"/>
        </pc:sldMkLst>
      </pc:sldChg>
      <pc:sldChg chg="del">
        <pc:chgData name="Weifeng Xu" userId="e7aed605-a3dd-4d5a-a692-a87037af107b" providerId="ADAL" clId="{B92A65E5-EB89-4D74-B72B-D0AF583941DA}" dt="2023-02-06T21:42:10.399" v="980" actId="47"/>
        <pc:sldMkLst>
          <pc:docMk/>
          <pc:sldMk cId="622825391" sldId="429"/>
        </pc:sldMkLst>
      </pc:sldChg>
      <pc:sldChg chg="del">
        <pc:chgData name="Weifeng Xu" userId="e7aed605-a3dd-4d5a-a692-a87037af107b" providerId="ADAL" clId="{B92A65E5-EB89-4D74-B72B-D0AF583941DA}" dt="2023-02-06T21:42:10.930" v="995" actId="47"/>
        <pc:sldMkLst>
          <pc:docMk/>
          <pc:sldMk cId="3153474244" sldId="430"/>
        </pc:sldMkLst>
      </pc:sldChg>
      <pc:sldChg chg="del">
        <pc:chgData name="Weifeng Xu" userId="e7aed605-a3dd-4d5a-a692-a87037af107b" providerId="ADAL" clId="{B92A65E5-EB89-4D74-B72B-D0AF583941DA}" dt="2023-02-06T21:42:10.482" v="982" actId="47"/>
        <pc:sldMkLst>
          <pc:docMk/>
          <pc:sldMk cId="2738691049" sldId="431"/>
        </pc:sldMkLst>
      </pc:sldChg>
      <pc:sldChg chg="del">
        <pc:chgData name="Weifeng Xu" userId="e7aed605-a3dd-4d5a-a692-a87037af107b" providerId="ADAL" clId="{B92A65E5-EB89-4D74-B72B-D0AF583941DA}" dt="2023-02-06T21:42:10.858" v="993" actId="47"/>
        <pc:sldMkLst>
          <pc:docMk/>
          <pc:sldMk cId="2701239449" sldId="432"/>
        </pc:sldMkLst>
      </pc:sldChg>
      <pc:sldChg chg="del">
        <pc:chgData name="Weifeng Xu" userId="e7aed605-a3dd-4d5a-a692-a87037af107b" providerId="ADAL" clId="{B92A65E5-EB89-4D74-B72B-D0AF583941DA}" dt="2023-02-06T21:42:11.514" v="997" actId="47"/>
        <pc:sldMkLst>
          <pc:docMk/>
          <pc:sldMk cId="1292196148" sldId="433"/>
        </pc:sldMkLst>
      </pc:sldChg>
      <pc:sldChg chg="del">
        <pc:chgData name="Weifeng Xu" userId="e7aed605-a3dd-4d5a-a692-a87037af107b" providerId="ADAL" clId="{B92A65E5-EB89-4D74-B72B-D0AF583941DA}" dt="2023-02-06T21:42:10.954" v="996" actId="47"/>
        <pc:sldMkLst>
          <pc:docMk/>
          <pc:sldMk cId="1421281386" sldId="434"/>
        </pc:sldMkLst>
      </pc:sldChg>
      <pc:sldChg chg="del">
        <pc:chgData name="Weifeng Xu" userId="e7aed605-a3dd-4d5a-a692-a87037af107b" providerId="ADAL" clId="{B92A65E5-EB89-4D74-B72B-D0AF583941DA}" dt="2023-02-06T21:42:10.516" v="983" actId="47"/>
        <pc:sldMkLst>
          <pc:docMk/>
          <pc:sldMk cId="2405872845" sldId="435"/>
        </pc:sldMkLst>
      </pc:sldChg>
      <pc:sldChg chg="del">
        <pc:chgData name="Weifeng Xu" userId="e7aed605-a3dd-4d5a-a692-a87037af107b" providerId="ADAL" clId="{B92A65E5-EB89-4D74-B72B-D0AF583941DA}" dt="2023-02-06T21:42:07.708" v="949" actId="47"/>
        <pc:sldMkLst>
          <pc:docMk/>
          <pc:sldMk cId="49168497" sldId="436"/>
        </pc:sldMkLst>
      </pc:sldChg>
      <pc:sldChg chg="del">
        <pc:chgData name="Weifeng Xu" userId="e7aed605-a3dd-4d5a-a692-a87037af107b" providerId="ADAL" clId="{B92A65E5-EB89-4D74-B72B-D0AF583941DA}" dt="2023-02-06T21:42:07.769" v="950" actId="47"/>
        <pc:sldMkLst>
          <pc:docMk/>
          <pc:sldMk cId="3725817986" sldId="437"/>
        </pc:sldMkLst>
      </pc:sldChg>
      <pc:sldChg chg="del">
        <pc:chgData name="Weifeng Xu" userId="e7aed605-a3dd-4d5a-a692-a87037af107b" providerId="ADAL" clId="{B92A65E5-EB89-4D74-B72B-D0AF583941DA}" dt="2023-02-06T21:42:08.107" v="952" actId="47"/>
        <pc:sldMkLst>
          <pc:docMk/>
          <pc:sldMk cId="1100369408" sldId="438"/>
        </pc:sldMkLst>
      </pc:sldChg>
      <pc:sldChg chg="del">
        <pc:chgData name="Weifeng Xu" userId="e7aed605-a3dd-4d5a-a692-a87037af107b" providerId="ADAL" clId="{B92A65E5-EB89-4D74-B72B-D0AF583941DA}" dt="2023-02-06T21:42:09.723" v="959" actId="47"/>
        <pc:sldMkLst>
          <pc:docMk/>
          <pc:sldMk cId="1780675659" sldId="439"/>
        </pc:sldMkLst>
      </pc:sldChg>
      <pc:sldChg chg="del">
        <pc:chgData name="Weifeng Xu" userId="e7aed605-a3dd-4d5a-a692-a87037af107b" providerId="ADAL" clId="{B92A65E5-EB89-4D74-B72B-D0AF583941DA}" dt="2023-02-06T21:42:10.040" v="969" actId="47"/>
        <pc:sldMkLst>
          <pc:docMk/>
          <pc:sldMk cId="3961456410" sldId="440"/>
        </pc:sldMkLst>
      </pc:sldChg>
      <pc:sldChg chg="del">
        <pc:chgData name="Weifeng Xu" userId="e7aed605-a3dd-4d5a-a692-a87037af107b" providerId="ADAL" clId="{B92A65E5-EB89-4D74-B72B-D0AF583941DA}" dt="2023-02-06T21:42:10.069" v="970" actId="47"/>
        <pc:sldMkLst>
          <pc:docMk/>
          <pc:sldMk cId="567906942" sldId="441"/>
        </pc:sldMkLst>
      </pc:sldChg>
      <pc:sldChg chg="del">
        <pc:chgData name="Weifeng Xu" userId="e7aed605-a3dd-4d5a-a692-a87037af107b" providerId="ADAL" clId="{B92A65E5-EB89-4D74-B72B-D0AF583941DA}" dt="2023-02-06T21:42:10.099" v="971" actId="47"/>
        <pc:sldMkLst>
          <pc:docMk/>
          <pc:sldMk cId="475534982" sldId="442"/>
        </pc:sldMkLst>
      </pc:sldChg>
      <pc:sldChg chg="del">
        <pc:chgData name="Weifeng Xu" userId="e7aed605-a3dd-4d5a-a692-a87037af107b" providerId="ADAL" clId="{B92A65E5-EB89-4D74-B72B-D0AF583941DA}" dt="2023-02-06T21:42:10.129" v="972" actId="47"/>
        <pc:sldMkLst>
          <pc:docMk/>
          <pc:sldMk cId="2963169710" sldId="443"/>
        </pc:sldMkLst>
      </pc:sldChg>
      <pc:sldChg chg="del">
        <pc:chgData name="Weifeng Xu" userId="e7aed605-a3dd-4d5a-a692-a87037af107b" providerId="ADAL" clId="{B92A65E5-EB89-4D74-B72B-D0AF583941DA}" dt="2023-02-06T21:42:10.157" v="973" actId="47"/>
        <pc:sldMkLst>
          <pc:docMk/>
          <pc:sldMk cId="1417181392" sldId="444"/>
        </pc:sldMkLst>
      </pc:sldChg>
      <pc:sldChg chg="del">
        <pc:chgData name="Weifeng Xu" userId="e7aed605-a3dd-4d5a-a692-a87037af107b" providerId="ADAL" clId="{B92A65E5-EB89-4D74-B72B-D0AF583941DA}" dt="2023-02-06T21:42:10.191" v="974" actId="47"/>
        <pc:sldMkLst>
          <pc:docMk/>
          <pc:sldMk cId="3837808617" sldId="445"/>
        </pc:sldMkLst>
      </pc:sldChg>
      <pc:sldChg chg="del">
        <pc:chgData name="Weifeng Xu" userId="e7aed605-a3dd-4d5a-a692-a87037af107b" providerId="ADAL" clId="{B92A65E5-EB89-4D74-B72B-D0AF583941DA}" dt="2023-02-06T21:42:10.245" v="975" actId="47"/>
        <pc:sldMkLst>
          <pc:docMk/>
          <pc:sldMk cId="3499728188" sldId="446"/>
        </pc:sldMkLst>
      </pc:sldChg>
      <pc:sldChg chg="del">
        <pc:chgData name="Weifeng Xu" userId="e7aed605-a3dd-4d5a-a692-a87037af107b" providerId="ADAL" clId="{B92A65E5-EB89-4D74-B72B-D0AF583941DA}" dt="2023-02-06T21:42:10.274" v="976" actId="47"/>
        <pc:sldMkLst>
          <pc:docMk/>
          <pc:sldMk cId="864640412" sldId="447"/>
        </pc:sldMkLst>
      </pc:sldChg>
      <pc:sldChg chg="del">
        <pc:chgData name="Weifeng Xu" userId="e7aed605-a3dd-4d5a-a692-a87037af107b" providerId="ADAL" clId="{B92A65E5-EB89-4D74-B72B-D0AF583941DA}" dt="2023-02-06T21:42:10.306" v="977" actId="47"/>
        <pc:sldMkLst>
          <pc:docMk/>
          <pc:sldMk cId="3397288009" sldId="448"/>
        </pc:sldMkLst>
      </pc:sldChg>
      <pc:sldChg chg="del">
        <pc:chgData name="Weifeng Xu" userId="e7aed605-a3dd-4d5a-a692-a87037af107b" providerId="ADAL" clId="{B92A65E5-EB89-4D74-B72B-D0AF583941DA}" dt="2023-02-06T21:42:09.810" v="962" actId="47"/>
        <pc:sldMkLst>
          <pc:docMk/>
          <pc:sldMk cId="917475808" sldId="449"/>
        </pc:sldMkLst>
      </pc:sldChg>
      <pc:sldChg chg="del">
        <pc:chgData name="Weifeng Xu" userId="e7aed605-a3dd-4d5a-a692-a87037af107b" providerId="ADAL" clId="{B92A65E5-EB89-4D74-B72B-D0AF583941DA}" dt="2023-02-06T21:42:09.839" v="963" actId="47"/>
        <pc:sldMkLst>
          <pc:docMk/>
          <pc:sldMk cId="288670964" sldId="450"/>
        </pc:sldMkLst>
      </pc:sldChg>
      <pc:sldChg chg="del">
        <pc:chgData name="Weifeng Xu" userId="e7aed605-a3dd-4d5a-a692-a87037af107b" providerId="ADAL" clId="{B92A65E5-EB89-4D74-B72B-D0AF583941DA}" dt="2023-02-06T21:42:09.779" v="961" actId="47"/>
        <pc:sldMkLst>
          <pc:docMk/>
          <pc:sldMk cId="1571571876" sldId="451"/>
        </pc:sldMkLst>
      </pc:sldChg>
      <pc:sldChg chg="del">
        <pc:chgData name="Weifeng Xu" userId="e7aed605-a3dd-4d5a-a692-a87037af107b" providerId="ADAL" clId="{B92A65E5-EB89-4D74-B72B-D0AF583941DA}" dt="2023-02-06T21:42:09.868" v="964" actId="47"/>
        <pc:sldMkLst>
          <pc:docMk/>
          <pc:sldMk cId="2589812616" sldId="452"/>
        </pc:sldMkLst>
      </pc:sldChg>
      <pc:sldChg chg="del">
        <pc:chgData name="Weifeng Xu" userId="e7aed605-a3dd-4d5a-a692-a87037af107b" providerId="ADAL" clId="{B92A65E5-EB89-4D74-B72B-D0AF583941DA}" dt="2023-02-06T21:42:09.931" v="966" actId="47"/>
        <pc:sldMkLst>
          <pc:docMk/>
          <pc:sldMk cId="1378242331" sldId="453"/>
        </pc:sldMkLst>
      </pc:sldChg>
      <pc:sldChg chg="del">
        <pc:chgData name="Weifeng Xu" userId="e7aed605-a3dd-4d5a-a692-a87037af107b" providerId="ADAL" clId="{B92A65E5-EB89-4D74-B72B-D0AF583941DA}" dt="2023-02-06T21:42:09.686" v="958" actId="47"/>
        <pc:sldMkLst>
          <pc:docMk/>
          <pc:sldMk cId="3968214776" sldId="454"/>
        </pc:sldMkLst>
      </pc:sldChg>
      <pc:sldChg chg="del">
        <pc:chgData name="Weifeng Xu" userId="e7aed605-a3dd-4d5a-a692-a87037af107b" providerId="ADAL" clId="{B92A65E5-EB89-4D74-B72B-D0AF583941DA}" dt="2023-02-06T21:42:10.010" v="968" actId="47"/>
        <pc:sldMkLst>
          <pc:docMk/>
          <pc:sldMk cId="4156675221" sldId="455"/>
        </pc:sldMkLst>
      </pc:sldChg>
      <pc:sldChg chg="del">
        <pc:chgData name="Weifeng Xu" userId="e7aed605-a3dd-4d5a-a692-a87037af107b" providerId="ADAL" clId="{B92A65E5-EB89-4D74-B72B-D0AF583941DA}" dt="2023-02-06T21:42:17.163" v="1000" actId="47"/>
        <pc:sldMkLst>
          <pc:docMk/>
          <pc:sldMk cId="1965680741" sldId="456"/>
        </pc:sldMkLst>
      </pc:sldChg>
      <pc:sldChg chg="addSp delSp modSp new mod modClrScheme chgLayout modNotesTx">
        <pc:chgData name="Weifeng Xu" userId="e7aed605-a3dd-4d5a-a692-a87037af107b" providerId="ADAL" clId="{B92A65E5-EB89-4D74-B72B-D0AF583941DA}" dt="2023-02-13T15:35:17.998" v="1187" actId="1076"/>
        <pc:sldMkLst>
          <pc:docMk/>
          <pc:sldMk cId="668862291" sldId="457"/>
        </pc:sldMkLst>
        <pc:spChg chg="add mod">
          <ac:chgData name="Weifeng Xu" userId="e7aed605-a3dd-4d5a-a692-a87037af107b" providerId="ADAL" clId="{B92A65E5-EB89-4D74-B72B-D0AF583941DA}" dt="2023-02-06T21:30:14.015" v="670" actId="1076"/>
          <ac:spMkLst>
            <pc:docMk/>
            <pc:sldMk cId="668862291" sldId="457"/>
            <ac:spMk id="2" creationId="{90366553-1699-BCD6-AFB2-AEBF988B691C}"/>
          </ac:spMkLst>
        </pc:spChg>
        <pc:spChg chg="del">
          <ac:chgData name="Weifeng Xu" userId="e7aed605-a3dd-4d5a-a692-a87037af107b" providerId="ADAL" clId="{B92A65E5-EB89-4D74-B72B-D0AF583941DA}" dt="2023-02-06T16:26:38.330" v="38" actId="700"/>
          <ac:spMkLst>
            <pc:docMk/>
            <pc:sldMk cId="668862291" sldId="457"/>
            <ac:spMk id="2" creationId="{B0E235E6-3C75-1F57-B482-67F123CF5311}"/>
          </ac:spMkLst>
        </pc:spChg>
        <pc:spChg chg="del">
          <ac:chgData name="Weifeng Xu" userId="e7aed605-a3dd-4d5a-a692-a87037af107b" providerId="ADAL" clId="{B92A65E5-EB89-4D74-B72B-D0AF583941DA}" dt="2023-02-06T16:26:38.330" v="38" actId="700"/>
          <ac:spMkLst>
            <pc:docMk/>
            <pc:sldMk cId="668862291" sldId="457"/>
            <ac:spMk id="3" creationId="{C99248BD-FF62-B00C-6EE3-528C1FE0576F}"/>
          </ac:spMkLst>
        </pc:spChg>
        <pc:spChg chg="add mod">
          <ac:chgData name="Weifeng Xu" userId="e7aed605-a3dd-4d5a-a692-a87037af107b" providerId="ADAL" clId="{B92A65E5-EB89-4D74-B72B-D0AF583941DA}" dt="2023-02-06T21:30:51.154" v="697" actId="313"/>
          <ac:spMkLst>
            <pc:docMk/>
            <pc:sldMk cId="668862291" sldId="457"/>
            <ac:spMk id="3" creationId="{E3B1EB83-33ED-2BE3-7B5E-1A56E8B5F488}"/>
          </ac:spMkLst>
        </pc:spChg>
        <pc:spChg chg="add mod">
          <ac:chgData name="Weifeng Xu" userId="e7aed605-a3dd-4d5a-a692-a87037af107b" providerId="ADAL" clId="{B92A65E5-EB89-4D74-B72B-D0AF583941DA}" dt="2023-02-06T21:31:59.261" v="706" actId="1076"/>
          <ac:spMkLst>
            <pc:docMk/>
            <pc:sldMk cId="668862291" sldId="457"/>
            <ac:spMk id="6" creationId="{46CECC93-9C24-2D41-15E2-B8BCE78DCE88}"/>
          </ac:spMkLst>
        </pc:spChg>
        <pc:spChg chg="add mod">
          <ac:chgData name="Weifeng Xu" userId="e7aed605-a3dd-4d5a-a692-a87037af107b" providerId="ADAL" clId="{B92A65E5-EB89-4D74-B72B-D0AF583941DA}" dt="2023-02-13T15:35:17.998" v="1187" actId="1076"/>
          <ac:spMkLst>
            <pc:docMk/>
            <pc:sldMk cId="668862291" sldId="457"/>
            <ac:spMk id="8" creationId="{23241BC3-6AC5-5B7F-15F3-B9DDE4650146}"/>
          </ac:spMkLst>
        </pc:spChg>
        <pc:spChg chg="add del mod">
          <ac:chgData name="Weifeng Xu" userId="e7aed605-a3dd-4d5a-a692-a87037af107b" providerId="ADAL" clId="{B92A65E5-EB89-4D74-B72B-D0AF583941DA}" dt="2023-02-06T16:35:33.307" v="70" actId="478"/>
          <ac:spMkLst>
            <pc:docMk/>
            <pc:sldMk cId="668862291" sldId="457"/>
            <ac:spMk id="9" creationId="{F800B769-C14E-A3B6-2B9B-899965741958}"/>
          </ac:spMkLst>
        </pc:spChg>
        <pc:picChg chg="add mod">
          <ac:chgData name="Weifeng Xu" userId="e7aed605-a3dd-4d5a-a692-a87037af107b" providerId="ADAL" clId="{B92A65E5-EB89-4D74-B72B-D0AF583941DA}" dt="2023-02-06T21:30:15.897" v="671" actId="1076"/>
          <ac:picMkLst>
            <pc:docMk/>
            <pc:sldMk cId="668862291" sldId="457"/>
            <ac:picMk id="5" creationId="{C2666F5E-8D02-A952-AB4D-31063AEA4908}"/>
          </ac:picMkLst>
        </pc:picChg>
        <pc:picChg chg="add mod">
          <ac:chgData name="Weifeng Xu" userId="e7aed605-a3dd-4d5a-a692-a87037af107b" providerId="ADAL" clId="{B92A65E5-EB89-4D74-B72B-D0AF583941DA}" dt="2023-02-06T21:30:58.469" v="698" actId="1076"/>
          <ac:picMkLst>
            <pc:docMk/>
            <pc:sldMk cId="668862291" sldId="457"/>
            <ac:picMk id="7" creationId="{A43B50B0-A358-3BE7-9507-0AB6767E4C8E}"/>
          </ac:picMkLst>
        </pc:picChg>
      </pc:sldChg>
      <pc:sldChg chg="addSp delSp modSp new del mod ord modClrScheme chgLayout">
        <pc:chgData name="Weifeng Xu" userId="e7aed605-a3dd-4d5a-a692-a87037af107b" providerId="ADAL" clId="{B92A65E5-EB89-4D74-B72B-D0AF583941DA}" dt="2023-02-06T19:50:30.985" v="408" actId="47"/>
        <pc:sldMkLst>
          <pc:docMk/>
          <pc:sldMk cId="150225759" sldId="458"/>
        </pc:sldMkLst>
        <pc:spChg chg="del">
          <ac:chgData name="Weifeng Xu" userId="e7aed605-a3dd-4d5a-a692-a87037af107b" providerId="ADAL" clId="{B92A65E5-EB89-4D74-B72B-D0AF583941DA}" dt="2023-02-06T16:27:45.933" v="45" actId="700"/>
          <ac:spMkLst>
            <pc:docMk/>
            <pc:sldMk cId="150225759" sldId="458"/>
            <ac:spMk id="2" creationId="{ABBCABFA-3954-A360-BBF9-EABAD1981271}"/>
          </ac:spMkLst>
        </pc:spChg>
        <pc:spChg chg="del">
          <ac:chgData name="Weifeng Xu" userId="e7aed605-a3dd-4d5a-a692-a87037af107b" providerId="ADAL" clId="{B92A65E5-EB89-4D74-B72B-D0AF583941DA}" dt="2023-02-06T16:27:45.933" v="45" actId="700"/>
          <ac:spMkLst>
            <pc:docMk/>
            <pc:sldMk cId="150225759" sldId="458"/>
            <ac:spMk id="3" creationId="{13326CDA-642F-1B45-886F-FF1E68798171}"/>
          </ac:spMkLst>
        </pc:spChg>
        <pc:spChg chg="add mod">
          <ac:chgData name="Weifeng Xu" userId="e7aed605-a3dd-4d5a-a692-a87037af107b" providerId="ADAL" clId="{B92A65E5-EB89-4D74-B72B-D0AF583941DA}" dt="2023-02-06T19:34:47.400" v="82" actId="700"/>
          <ac:spMkLst>
            <pc:docMk/>
            <pc:sldMk cId="150225759" sldId="458"/>
            <ac:spMk id="4" creationId="{CF3D27BB-54EC-7425-653F-2E6FD7BDA451}"/>
          </ac:spMkLst>
        </pc:spChg>
        <pc:spChg chg="add mod">
          <ac:chgData name="Weifeng Xu" userId="e7aed605-a3dd-4d5a-a692-a87037af107b" providerId="ADAL" clId="{B92A65E5-EB89-4D74-B72B-D0AF583941DA}" dt="2023-02-06T19:34:51.263" v="83"/>
          <ac:spMkLst>
            <pc:docMk/>
            <pc:sldMk cId="150225759" sldId="458"/>
            <ac:spMk id="5" creationId="{5FD69ABA-4018-659C-F0A3-76BC360E8A14}"/>
          </ac:spMkLst>
        </pc:spChg>
      </pc:sldChg>
      <pc:sldChg chg="addSp delSp modSp new mod modClrScheme chgLayout">
        <pc:chgData name="Weifeng Xu" userId="e7aed605-a3dd-4d5a-a692-a87037af107b" providerId="ADAL" clId="{B92A65E5-EB89-4D74-B72B-D0AF583941DA}" dt="2023-02-06T21:33:53.185" v="736" actId="20577"/>
        <pc:sldMkLst>
          <pc:docMk/>
          <pc:sldMk cId="4227508718" sldId="459"/>
        </pc:sldMkLst>
        <pc:spChg chg="add mod ord">
          <ac:chgData name="Weifeng Xu" userId="e7aed605-a3dd-4d5a-a692-a87037af107b" providerId="ADAL" clId="{B92A65E5-EB89-4D74-B72B-D0AF583941DA}" dt="2023-02-06T21:33:09.890" v="717" actId="20577"/>
          <ac:spMkLst>
            <pc:docMk/>
            <pc:sldMk cId="4227508718" sldId="459"/>
            <ac:spMk id="2" creationId="{005BDD95-B9F7-E1F1-74A5-FD9258B8845C}"/>
          </ac:spMkLst>
        </pc:spChg>
        <pc:spChg chg="del">
          <ac:chgData name="Weifeng Xu" userId="e7aed605-a3dd-4d5a-a692-a87037af107b" providerId="ADAL" clId="{B92A65E5-EB89-4D74-B72B-D0AF583941DA}" dt="2023-02-06T16:29:07.476" v="49" actId="700"/>
          <ac:spMkLst>
            <pc:docMk/>
            <pc:sldMk cId="4227508718" sldId="459"/>
            <ac:spMk id="2" creationId="{85EFAD5A-9762-DD0E-62E7-22811E9645E1}"/>
          </ac:spMkLst>
        </pc:spChg>
        <pc:spChg chg="add mod">
          <ac:chgData name="Weifeng Xu" userId="e7aed605-a3dd-4d5a-a692-a87037af107b" providerId="ADAL" clId="{B92A65E5-EB89-4D74-B72B-D0AF583941DA}" dt="2023-02-06T21:33:53.185" v="736" actId="20577"/>
          <ac:spMkLst>
            <pc:docMk/>
            <pc:sldMk cId="4227508718" sldId="459"/>
            <ac:spMk id="3" creationId="{0E09014B-D8D0-F74D-40F2-6F0E7C2D26EB}"/>
          </ac:spMkLst>
        </pc:spChg>
        <pc:spChg chg="del">
          <ac:chgData name="Weifeng Xu" userId="e7aed605-a3dd-4d5a-a692-a87037af107b" providerId="ADAL" clId="{B92A65E5-EB89-4D74-B72B-D0AF583941DA}" dt="2023-02-06T16:29:07.476" v="49" actId="700"/>
          <ac:spMkLst>
            <pc:docMk/>
            <pc:sldMk cId="4227508718" sldId="459"/>
            <ac:spMk id="3" creationId="{311A2043-7B9C-2651-699E-B8C7C225AEBB}"/>
          </ac:spMkLst>
        </pc:spChg>
        <pc:picChg chg="add mod">
          <ac:chgData name="Weifeng Xu" userId="e7aed605-a3dd-4d5a-a692-a87037af107b" providerId="ADAL" clId="{B92A65E5-EB89-4D74-B72B-D0AF583941DA}" dt="2023-02-06T21:33:25.861" v="722" actId="1076"/>
          <ac:picMkLst>
            <pc:docMk/>
            <pc:sldMk cId="4227508718" sldId="459"/>
            <ac:picMk id="5" creationId="{7B705215-D301-21B9-51D1-C8A387B4EDF3}"/>
          </ac:picMkLst>
        </pc:picChg>
      </pc:sldChg>
      <pc:sldChg chg="new del">
        <pc:chgData name="Weifeng Xu" userId="e7aed605-a3dd-4d5a-a692-a87037af107b" providerId="ADAL" clId="{B92A65E5-EB89-4D74-B72B-D0AF583941DA}" dt="2023-02-06T21:42:16.300" v="999" actId="47"/>
        <pc:sldMkLst>
          <pc:docMk/>
          <pc:sldMk cId="2870798367" sldId="460"/>
        </pc:sldMkLst>
      </pc:sldChg>
      <pc:sldChg chg="new del">
        <pc:chgData name="Weifeng Xu" userId="e7aed605-a3dd-4d5a-a692-a87037af107b" providerId="ADAL" clId="{B92A65E5-EB89-4D74-B72B-D0AF583941DA}" dt="2023-02-06T21:42:07.165" v="947" actId="47"/>
        <pc:sldMkLst>
          <pc:docMk/>
          <pc:sldMk cId="3255976066" sldId="461"/>
        </pc:sldMkLst>
      </pc:sldChg>
      <pc:sldChg chg="new del">
        <pc:chgData name="Weifeng Xu" userId="e7aed605-a3dd-4d5a-a692-a87037af107b" providerId="ADAL" clId="{B92A65E5-EB89-4D74-B72B-D0AF583941DA}" dt="2023-02-06T21:42:07.676" v="948" actId="47"/>
        <pc:sldMkLst>
          <pc:docMk/>
          <pc:sldMk cId="3854830524" sldId="462"/>
        </pc:sldMkLst>
      </pc:sldChg>
      <pc:sldChg chg="new del">
        <pc:chgData name="Weifeng Xu" userId="e7aed605-a3dd-4d5a-a692-a87037af107b" providerId="ADAL" clId="{B92A65E5-EB89-4D74-B72B-D0AF583941DA}" dt="2023-02-06T19:51:43.462" v="425" actId="47"/>
        <pc:sldMkLst>
          <pc:docMk/>
          <pc:sldMk cId="3683834111" sldId="463"/>
        </pc:sldMkLst>
      </pc:sldChg>
      <pc:sldChg chg="addSp delSp modSp new mod modClrScheme chgLayout modNotesTx">
        <pc:chgData name="Weifeng Xu" userId="e7aed605-a3dd-4d5a-a692-a87037af107b" providerId="ADAL" clId="{B92A65E5-EB89-4D74-B72B-D0AF583941DA}" dt="2023-03-11T23:41:24.576" v="1246"/>
        <pc:sldMkLst>
          <pc:docMk/>
          <pc:sldMk cId="2354550623" sldId="464"/>
        </pc:sldMkLst>
        <pc:spChg chg="add del mod">
          <ac:chgData name="Weifeng Xu" userId="e7aed605-a3dd-4d5a-a692-a87037af107b" providerId="ADAL" clId="{B92A65E5-EB89-4D74-B72B-D0AF583941DA}" dt="2023-02-06T19:56:11.197" v="499" actId="478"/>
          <ac:spMkLst>
            <pc:docMk/>
            <pc:sldMk cId="2354550623" sldId="464"/>
            <ac:spMk id="5" creationId="{F438234C-0D01-68DB-5C36-557AD3A91A86}"/>
          </ac:spMkLst>
        </pc:spChg>
        <pc:spChg chg="add mod ord">
          <ac:chgData name="Weifeng Xu" userId="e7aed605-a3dd-4d5a-a692-a87037af107b" providerId="ADAL" clId="{B92A65E5-EB89-4D74-B72B-D0AF583941DA}" dt="2023-02-06T19:55:57.375" v="496" actId="700"/>
          <ac:spMkLst>
            <pc:docMk/>
            <pc:sldMk cId="2354550623" sldId="464"/>
            <ac:spMk id="6" creationId="{8B6912DF-EF4F-9F3A-8B60-8D34CF938ACE}"/>
          </ac:spMkLst>
        </pc:spChg>
        <pc:spChg chg="add mod ord">
          <ac:chgData name="Weifeng Xu" userId="e7aed605-a3dd-4d5a-a692-a87037af107b" providerId="ADAL" clId="{B92A65E5-EB89-4D74-B72B-D0AF583941DA}" dt="2023-02-06T19:56:29.804" v="505" actId="6549"/>
          <ac:spMkLst>
            <pc:docMk/>
            <pc:sldMk cId="2354550623" sldId="464"/>
            <ac:spMk id="7" creationId="{F5892711-3253-A56A-DF36-05DF31913F7E}"/>
          </ac:spMkLst>
        </pc:spChg>
        <pc:picChg chg="add mod">
          <ac:chgData name="Weifeng Xu" userId="e7aed605-a3dd-4d5a-a692-a87037af107b" providerId="ADAL" clId="{B92A65E5-EB89-4D74-B72B-D0AF583941DA}" dt="2023-02-06T19:55:42.714" v="493" actId="1076"/>
          <ac:picMkLst>
            <pc:docMk/>
            <pc:sldMk cId="2354550623" sldId="464"/>
            <ac:picMk id="3" creationId="{AAE56F40-784D-BAD2-1231-4397ACB2A396}"/>
          </ac:picMkLst>
        </pc:picChg>
      </pc:sldChg>
      <pc:sldChg chg="addSp delSp modSp new mod modClrScheme chgLayout modNotesTx">
        <pc:chgData name="Weifeng Xu" userId="e7aed605-a3dd-4d5a-a692-a87037af107b" providerId="ADAL" clId="{B92A65E5-EB89-4D74-B72B-D0AF583941DA}" dt="2023-02-06T21:41:07.999" v="912" actId="14100"/>
        <pc:sldMkLst>
          <pc:docMk/>
          <pc:sldMk cId="2463134348" sldId="465"/>
        </pc:sldMkLst>
        <pc:spChg chg="add del mod ord">
          <ac:chgData name="Weifeng Xu" userId="e7aed605-a3dd-4d5a-a692-a87037af107b" providerId="ADAL" clId="{B92A65E5-EB89-4D74-B72B-D0AF583941DA}" dt="2023-02-06T21:34:00.141" v="737" actId="700"/>
          <ac:spMkLst>
            <pc:docMk/>
            <pc:sldMk cId="2463134348" sldId="465"/>
            <ac:spMk id="2" creationId="{0D6F16B1-7EDD-46DB-606B-9BDB01B2A267}"/>
          </ac:spMkLst>
        </pc:spChg>
        <pc:spChg chg="add mod">
          <ac:chgData name="Weifeng Xu" userId="e7aed605-a3dd-4d5a-a692-a87037af107b" providerId="ADAL" clId="{B92A65E5-EB89-4D74-B72B-D0AF583941DA}" dt="2023-02-06T21:40:53.843" v="883" actId="6549"/>
          <ac:spMkLst>
            <pc:docMk/>
            <pc:sldMk cId="2463134348" sldId="465"/>
            <ac:spMk id="4" creationId="{09EAD3B2-8502-A889-3E9F-A74C3207493D}"/>
          </ac:spMkLst>
        </pc:spChg>
        <pc:spChg chg="add mod">
          <ac:chgData name="Weifeng Xu" userId="e7aed605-a3dd-4d5a-a692-a87037af107b" providerId="ADAL" clId="{B92A65E5-EB89-4D74-B72B-D0AF583941DA}" dt="2023-02-06T21:41:07.999" v="912" actId="14100"/>
          <ac:spMkLst>
            <pc:docMk/>
            <pc:sldMk cId="2463134348" sldId="465"/>
            <ac:spMk id="6" creationId="{D376AB25-0426-D99F-A5A0-ED3D7690AA6F}"/>
          </ac:spMkLst>
        </pc:spChg>
        <pc:spChg chg="add mod">
          <ac:chgData name="Weifeng Xu" userId="e7aed605-a3dd-4d5a-a692-a87037af107b" providerId="ADAL" clId="{B92A65E5-EB89-4D74-B72B-D0AF583941DA}" dt="2023-02-06T21:40:14.033" v="836" actId="2711"/>
          <ac:spMkLst>
            <pc:docMk/>
            <pc:sldMk cId="2463134348" sldId="465"/>
            <ac:spMk id="8" creationId="{91BC74BF-3FF2-130C-9E81-031F80E54A4D}"/>
          </ac:spMkLst>
        </pc:spChg>
        <pc:picChg chg="add mod">
          <ac:chgData name="Weifeng Xu" userId="e7aed605-a3dd-4d5a-a692-a87037af107b" providerId="ADAL" clId="{B92A65E5-EB89-4D74-B72B-D0AF583941DA}" dt="2023-02-06T21:34:07.159" v="740" actId="14100"/>
          <ac:picMkLst>
            <pc:docMk/>
            <pc:sldMk cId="2463134348" sldId="465"/>
            <ac:picMk id="3" creationId="{632A4FE5-5D00-41AF-25CB-2D9B304EC416}"/>
          </ac:picMkLst>
        </pc:picChg>
        <pc:picChg chg="add mod">
          <ac:chgData name="Weifeng Xu" userId="e7aed605-a3dd-4d5a-a692-a87037af107b" providerId="ADAL" clId="{B92A65E5-EB89-4D74-B72B-D0AF583941DA}" dt="2023-02-06T21:34:11.179" v="742" actId="1076"/>
          <ac:picMkLst>
            <pc:docMk/>
            <pc:sldMk cId="2463134348" sldId="465"/>
            <ac:picMk id="5" creationId="{2CB31CE6-6BD3-E936-A833-5ECDA2ACBA97}"/>
          </ac:picMkLst>
        </pc:picChg>
      </pc:sldChg>
      <pc:sldChg chg="addSp modSp new mod">
        <pc:chgData name="Weifeng Xu" userId="e7aed605-a3dd-4d5a-a692-a87037af107b" providerId="ADAL" clId="{B92A65E5-EB89-4D74-B72B-D0AF583941DA}" dt="2023-02-13T15:41:06.981" v="1245" actId="14100"/>
        <pc:sldMkLst>
          <pc:docMk/>
          <pc:sldMk cId="711315930" sldId="466"/>
        </pc:sldMkLst>
        <pc:spChg chg="add mod">
          <ac:chgData name="Weifeng Xu" userId="e7aed605-a3dd-4d5a-a692-a87037af107b" providerId="ADAL" clId="{B92A65E5-EB89-4D74-B72B-D0AF583941DA}" dt="2023-02-06T21:41:58.340" v="946" actId="14100"/>
          <ac:spMkLst>
            <pc:docMk/>
            <pc:sldMk cId="711315930" sldId="466"/>
            <ac:spMk id="2" creationId="{6ADD942D-7D91-09D0-10AE-18511B4A4EA0}"/>
          </ac:spMkLst>
        </pc:spChg>
        <pc:spChg chg="add mod">
          <ac:chgData name="Weifeng Xu" userId="e7aed605-a3dd-4d5a-a692-a87037af107b" providerId="ADAL" clId="{B92A65E5-EB89-4D74-B72B-D0AF583941DA}" dt="2023-02-13T15:41:06.981" v="1245" actId="14100"/>
          <ac:spMkLst>
            <pc:docMk/>
            <pc:sldMk cId="711315930" sldId="466"/>
            <ac:spMk id="5" creationId="{91CF9EE2-FA0F-196F-B536-C8922C6A6253}"/>
          </ac:spMkLst>
        </pc:spChg>
        <pc:picChg chg="add">
          <ac:chgData name="Weifeng Xu" userId="e7aed605-a3dd-4d5a-a692-a87037af107b" providerId="ADAL" clId="{B92A65E5-EB89-4D74-B72B-D0AF583941DA}" dt="2023-02-06T16:37:15.305" v="72" actId="22"/>
          <ac:picMkLst>
            <pc:docMk/>
            <pc:sldMk cId="711315930" sldId="466"/>
            <ac:picMk id="3" creationId="{CD98EB57-B716-FA71-B163-1406E704DF50}"/>
          </ac:picMkLst>
        </pc:picChg>
      </pc:sldChg>
      <pc:sldChg chg="addSp modSp new mod ord modClrScheme chgLayout">
        <pc:chgData name="Weifeng Xu" userId="e7aed605-a3dd-4d5a-a692-a87037af107b" providerId="ADAL" clId="{B92A65E5-EB89-4D74-B72B-D0AF583941DA}" dt="2023-02-06T19:35:12.169" v="127" actId="20577"/>
        <pc:sldMkLst>
          <pc:docMk/>
          <pc:sldMk cId="650928367" sldId="467"/>
        </pc:sldMkLst>
        <pc:spChg chg="add mod">
          <ac:chgData name="Weifeng Xu" userId="e7aed605-a3dd-4d5a-a692-a87037af107b" providerId="ADAL" clId="{B92A65E5-EB89-4D74-B72B-D0AF583941DA}" dt="2023-02-06T19:35:12.169" v="127" actId="20577"/>
          <ac:spMkLst>
            <pc:docMk/>
            <pc:sldMk cId="650928367" sldId="467"/>
            <ac:spMk id="2" creationId="{265FB0E2-088E-699D-680A-502C596F7776}"/>
          </ac:spMkLst>
        </pc:spChg>
        <pc:spChg chg="add mod">
          <ac:chgData name="Weifeng Xu" userId="e7aed605-a3dd-4d5a-a692-a87037af107b" providerId="ADAL" clId="{B92A65E5-EB89-4D74-B72B-D0AF583941DA}" dt="2023-02-06T19:34:35.911" v="79" actId="700"/>
          <ac:spMkLst>
            <pc:docMk/>
            <pc:sldMk cId="650928367" sldId="467"/>
            <ac:spMk id="3" creationId="{09588D2A-164E-0FAC-C742-D16C16103C7D}"/>
          </ac:spMkLst>
        </pc:spChg>
      </pc:sldChg>
      <pc:sldChg chg="addSp delSp modSp new mod modClrScheme chgLayout">
        <pc:chgData name="Weifeng Xu" userId="e7aed605-a3dd-4d5a-a692-a87037af107b" providerId="ADAL" clId="{B92A65E5-EB89-4D74-B72B-D0AF583941DA}" dt="2023-02-06T19:49:28.511" v="407" actId="27636"/>
        <pc:sldMkLst>
          <pc:docMk/>
          <pc:sldMk cId="3705960219" sldId="468"/>
        </pc:sldMkLst>
        <pc:spChg chg="add mod">
          <ac:chgData name="Weifeng Xu" userId="e7aed605-a3dd-4d5a-a692-a87037af107b" providerId="ADAL" clId="{B92A65E5-EB89-4D74-B72B-D0AF583941DA}" dt="2023-02-06T19:46:08.712" v="255" actId="20577"/>
          <ac:spMkLst>
            <pc:docMk/>
            <pc:sldMk cId="3705960219" sldId="468"/>
            <ac:spMk id="2" creationId="{47E978AF-1CDC-4835-0FED-766F743A4BE3}"/>
          </ac:spMkLst>
        </pc:spChg>
        <pc:spChg chg="add mod">
          <ac:chgData name="Weifeng Xu" userId="e7aed605-a3dd-4d5a-a692-a87037af107b" providerId="ADAL" clId="{B92A65E5-EB89-4D74-B72B-D0AF583941DA}" dt="2023-02-06T19:49:28.511" v="407" actId="27636"/>
          <ac:spMkLst>
            <pc:docMk/>
            <pc:sldMk cId="3705960219" sldId="468"/>
            <ac:spMk id="3" creationId="{EBE7954F-3972-EB62-0802-2F31378686B2}"/>
          </ac:spMkLst>
        </pc:spChg>
        <pc:spChg chg="add del mod">
          <ac:chgData name="Weifeng Xu" userId="e7aed605-a3dd-4d5a-a692-a87037af107b" providerId="ADAL" clId="{B92A65E5-EB89-4D74-B72B-D0AF583941DA}" dt="2023-02-06T19:42:47.415" v="169"/>
          <ac:spMkLst>
            <pc:docMk/>
            <pc:sldMk cId="3705960219" sldId="468"/>
            <ac:spMk id="9" creationId="{0A8FF5FA-79F8-0FD1-A494-EC56D5EDCDB8}"/>
          </ac:spMkLst>
        </pc:spChg>
        <pc:spChg chg="add del mod">
          <ac:chgData name="Weifeng Xu" userId="e7aed605-a3dd-4d5a-a692-a87037af107b" providerId="ADAL" clId="{B92A65E5-EB89-4D74-B72B-D0AF583941DA}" dt="2023-02-06T19:42:47.415" v="169"/>
          <ac:spMkLst>
            <pc:docMk/>
            <pc:sldMk cId="3705960219" sldId="468"/>
            <ac:spMk id="12" creationId="{61F0C4FB-D0F6-169A-1817-B985D4352355}"/>
          </ac:spMkLst>
        </pc:spChg>
        <pc:spChg chg="add del mod">
          <ac:chgData name="Weifeng Xu" userId="e7aed605-a3dd-4d5a-a692-a87037af107b" providerId="ADAL" clId="{B92A65E5-EB89-4D74-B72B-D0AF583941DA}" dt="2023-02-06T19:42:47.415" v="169"/>
          <ac:spMkLst>
            <pc:docMk/>
            <pc:sldMk cId="3705960219" sldId="468"/>
            <ac:spMk id="13" creationId="{DB2CF6BF-EEFD-60FF-2CF6-EFF7C634551F}"/>
          </ac:spMkLst>
        </pc:spChg>
        <pc:spChg chg="add del mod">
          <ac:chgData name="Weifeng Xu" userId="e7aed605-a3dd-4d5a-a692-a87037af107b" providerId="ADAL" clId="{B92A65E5-EB89-4D74-B72B-D0AF583941DA}" dt="2023-02-06T19:42:47.415" v="169"/>
          <ac:spMkLst>
            <pc:docMk/>
            <pc:sldMk cId="3705960219" sldId="468"/>
            <ac:spMk id="14" creationId="{1C743D18-5BA8-4046-856E-AE5DC744F9FF}"/>
          </ac:spMkLst>
        </pc:spChg>
        <pc:spChg chg="add del mod">
          <ac:chgData name="Weifeng Xu" userId="e7aed605-a3dd-4d5a-a692-a87037af107b" providerId="ADAL" clId="{B92A65E5-EB89-4D74-B72B-D0AF583941DA}" dt="2023-02-06T19:42:47.415" v="169"/>
          <ac:spMkLst>
            <pc:docMk/>
            <pc:sldMk cId="3705960219" sldId="468"/>
            <ac:spMk id="15" creationId="{EBF83996-52BE-8A9B-AFA3-555ED32E5F3D}"/>
          </ac:spMkLst>
        </pc:spChg>
        <pc:spChg chg="add del mod">
          <ac:chgData name="Weifeng Xu" userId="e7aed605-a3dd-4d5a-a692-a87037af107b" providerId="ADAL" clId="{B92A65E5-EB89-4D74-B72B-D0AF583941DA}" dt="2023-02-06T19:42:47.415" v="169"/>
          <ac:spMkLst>
            <pc:docMk/>
            <pc:sldMk cId="3705960219" sldId="468"/>
            <ac:spMk id="16" creationId="{B712B65C-D520-7A04-7BA3-B255BA1CEC85}"/>
          </ac:spMkLst>
        </pc:spChg>
        <pc:spChg chg="add del mod">
          <ac:chgData name="Weifeng Xu" userId="e7aed605-a3dd-4d5a-a692-a87037af107b" providerId="ADAL" clId="{B92A65E5-EB89-4D74-B72B-D0AF583941DA}" dt="2023-02-06T19:42:47.415" v="169"/>
          <ac:spMkLst>
            <pc:docMk/>
            <pc:sldMk cId="3705960219" sldId="468"/>
            <ac:spMk id="17" creationId="{AF4A2D08-F232-2F86-FDA5-460A40E47097}"/>
          </ac:spMkLst>
        </pc:spChg>
        <pc:spChg chg="add del mod">
          <ac:chgData name="Weifeng Xu" userId="e7aed605-a3dd-4d5a-a692-a87037af107b" providerId="ADAL" clId="{B92A65E5-EB89-4D74-B72B-D0AF583941DA}" dt="2023-02-06T19:42:47.415" v="169"/>
          <ac:spMkLst>
            <pc:docMk/>
            <pc:sldMk cId="3705960219" sldId="468"/>
            <ac:spMk id="21" creationId="{6DB78813-ACB6-E873-5EDE-2597C72AA371}"/>
          </ac:spMkLst>
        </pc:spChg>
        <pc:spChg chg="add del mod">
          <ac:chgData name="Weifeng Xu" userId="e7aed605-a3dd-4d5a-a692-a87037af107b" providerId="ADAL" clId="{B92A65E5-EB89-4D74-B72B-D0AF583941DA}" dt="2023-02-06T19:42:47.415" v="169"/>
          <ac:spMkLst>
            <pc:docMk/>
            <pc:sldMk cId="3705960219" sldId="468"/>
            <ac:spMk id="22" creationId="{EA9BF050-753C-CC99-C751-27BFB104A11E}"/>
          </ac:spMkLst>
        </pc:spChg>
        <pc:spChg chg="add del mod">
          <ac:chgData name="Weifeng Xu" userId="e7aed605-a3dd-4d5a-a692-a87037af107b" providerId="ADAL" clId="{B92A65E5-EB89-4D74-B72B-D0AF583941DA}" dt="2023-02-06T19:42:47.415" v="169"/>
          <ac:spMkLst>
            <pc:docMk/>
            <pc:sldMk cId="3705960219" sldId="468"/>
            <ac:spMk id="23" creationId="{47B857B1-ED82-9D72-4082-142ACCEA1EC1}"/>
          </ac:spMkLst>
        </pc:spChg>
        <pc:spChg chg="add del mod">
          <ac:chgData name="Weifeng Xu" userId="e7aed605-a3dd-4d5a-a692-a87037af107b" providerId="ADAL" clId="{B92A65E5-EB89-4D74-B72B-D0AF583941DA}" dt="2023-02-06T19:42:47.415" v="169"/>
          <ac:spMkLst>
            <pc:docMk/>
            <pc:sldMk cId="3705960219" sldId="468"/>
            <ac:spMk id="24" creationId="{1E1042D2-7563-B40F-3BB2-17EA70E5667A}"/>
          </ac:spMkLst>
        </pc:spChg>
        <pc:spChg chg="add del mod">
          <ac:chgData name="Weifeng Xu" userId="e7aed605-a3dd-4d5a-a692-a87037af107b" providerId="ADAL" clId="{B92A65E5-EB89-4D74-B72B-D0AF583941DA}" dt="2023-02-06T19:42:47.415" v="169"/>
          <ac:spMkLst>
            <pc:docMk/>
            <pc:sldMk cId="3705960219" sldId="468"/>
            <ac:spMk id="25" creationId="{4D6F2682-0C96-53B9-4807-25B775B736DE}"/>
          </ac:spMkLst>
        </pc:spChg>
        <pc:spChg chg="add del mod">
          <ac:chgData name="Weifeng Xu" userId="e7aed605-a3dd-4d5a-a692-a87037af107b" providerId="ADAL" clId="{B92A65E5-EB89-4D74-B72B-D0AF583941DA}" dt="2023-02-06T19:42:47.415" v="169"/>
          <ac:spMkLst>
            <pc:docMk/>
            <pc:sldMk cId="3705960219" sldId="468"/>
            <ac:spMk id="26" creationId="{F49C2744-0D50-0051-9429-DC710533C1C9}"/>
          </ac:spMkLst>
        </pc:spChg>
        <pc:spChg chg="add del mod">
          <ac:chgData name="Weifeng Xu" userId="e7aed605-a3dd-4d5a-a692-a87037af107b" providerId="ADAL" clId="{B92A65E5-EB89-4D74-B72B-D0AF583941DA}" dt="2023-02-06T19:42:47.415" v="169"/>
          <ac:spMkLst>
            <pc:docMk/>
            <pc:sldMk cId="3705960219" sldId="468"/>
            <ac:spMk id="27" creationId="{BD48168C-BD54-EB54-640C-0E9D94E798E6}"/>
          </ac:spMkLst>
        </pc:spChg>
        <pc:spChg chg="add del mod">
          <ac:chgData name="Weifeng Xu" userId="e7aed605-a3dd-4d5a-a692-a87037af107b" providerId="ADAL" clId="{B92A65E5-EB89-4D74-B72B-D0AF583941DA}" dt="2023-02-06T19:42:47.415" v="169"/>
          <ac:spMkLst>
            <pc:docMk/>
            <pc:sldMk cId="3705960219" sldId="468"/>
            <ac:spMk id="28" creationId="{53122D14-DF6D-C3DC-6D33-1C9D13D3262D}"/>
          </ac:spMkLst>
        </pc:spChg>
        <pc:spChg chg="add del mod">
          <ac:chgData name="Weifeng Xu" userId="e7aed605-a3dd-4d5a-a692-a87037af107b" providerId="ADAL" clId="{B92A65E5-EB89-4D74-B72B-D0AF583941DA}" dt="2023-02-06T19:42:47.415" v="169"/>
          <ac:spMkLst>
            <pc:docMk/>
            <pc:sldMk cId="3705960219" sldId="468"/>
            <ac:spMk id="29" creationId="{8A35F7A6-D94F-E78D-20D1-7D4C342A7E99}"/>
          </ac:spMkLst>
        </pc:spChg>
        <pc:spChg chg="add del mod">
          <ac:chgData name="Weifeng Xu" userId="e7aed605-a3dd-4d5a-a692-a87037af107b" providerId="ADAL" clId="{B92A65E5-EB89-4D74-B72B-D0AF583941DA}" dt="2023-02-06T19:46:00.193" v="245" actId="478"/>
          <ac:spMkLst>
            <pc:docMk/>
            <pc:sldMk cId="3705960219" sldId="468"/>
            <ac:spMk id="32" creationId="{FBF151D4-03E8-6936-192D-8A44505CE765}"/>
          </ac:spMkLst>
        </pc:spChg>
        <pc:spChg chg="add mod">
          <ac:chgData name="Weifeng Xu" userId="e7aed605-a3dd-4d5a-a692-a87037af107b" providerId="ADAL" clId="{B92A65E5-EB89-4D74-B72B-D0AF583941DA}" dt="2023-02-06T19:49:14.698" v="403" actId="20577"/>
          <ac:spMkLst>
            <pc:docMk/>
            <pc:sldMk cId="3705960219" sldId="468"/>
            <ac:spMk id="34" creationId="{37D2AFB1-8CCD-7E70-DE3E-5CEE819B1937}"/>
          </ac:spMkLst>
        </pc:spChg>
        <pc:picChg chg="add del mod">
          <ac:chgData name="Weifeng Xu" userId="e7aed605-a3dd-4d5a-a692-a87037af107b" providerId="ADAL" clId="{B92A65E5-EB89-4D74-B72B-D0AF583941DA}" dt="2023-02-06T19:42:47.415" v="169"/>
          <ac:picMkLst>
            <pc:docMk/>
            <pc:sldMk cId="3705960219" sldId="468"/>
            <ac:picMk id="4" creationId="{0E5708A1-0736-1645-D684-0EFA70B35E6E}"/>
          </ac:picMkLst>
        </pc:picChg>
        <pc:picChg chg="add del mod">
          <ac:chgData name="Weifeng Xu" userId="e7aed605-a3dd-4d5a-a692-a87037af107b" providerId="ADAL" clId="{B92A65E5-EB89-4D74-B72B-D0AF583941DA}" dt="2023-02-06T19:42:47.415" v="169"/>
          <ac:picMkLst>
            <pc:docMk/>
            <pc:sldMk cId="3705960219" sldId="468"/>
            <ac:picMk id="5" creationId="{11E01DAE-025C-6DC7-ADD0-73284B01AEDC}"/>
          </ac:picMkLst>
        </pc:picChg>
        <pc:picChg chg="add mod">
          <ac:chgData name="Weifeng Xu" userId="e7aed605-a3dd-4d5a-a692-a87037af107b" providerId="ADAL" clId="{B92A65E5-EB89-4D74-B72B-D0AF583941DA}" dt="2023-02-06T19:49:06.820" v="400" actId="1076"/>
          <ac:picMkLst>
            <pc:docMk/>
            <pc:sldMk cId="3705960219" sldId="468"/>
            <ac:picMk id="31" creationId="{EA9596D6-B13D-5AB3-AA16-601CDEF7B06F}"/>
          </ac:picMkLst>
        </pc:picChg>
        <pc:cxnChg chg="add del mod">
          <ac:chgData name="Weifeng Xu" userId="e7aed605-a3dd-4d5a-a692-a87037af107b" providerId="ADAL" clId="{B92A65E5-EB89-4D74-B72B-D0AF583941DA}" dt="2023-02-06T19:42:47.415" v="169"/>
          <ac:cxnSpMkLst>
            <pc:docMk/>
            <pc:sldMk cId="3705960219" sldId="468"/>
            <ac:cxnSpMk id="6" creationId="{10AE5FA5-DA6C-EEA0-B646-CB4955B69DF2}"/>
          </ac:cxnSpMkLst>
        </pc:cxnChg>
        <pc:cxnChg chg="add del mod">
          <ac:chgData name="Weifeng Xu" userId="e7aed605-a3dd-4d5a-a692-a87037af107b" providerId="ADAL" clId="{B92A65E5-EB89-4D74-B72B-D0AF583941DA}" dt="2023-02-06T19:42:47.415" v="169"/>
          <ac:cxnSpMkLst>
            <pc:docMk/>
            <pc:sldMk cId="3705960219" sldId="468"/>
            <ac:cxnSpMk id="7" creationId="{C5EA3CFA-761A-51A2-22A9-93AA125DBFD8}"/>
          </ac:cxnSpMkLst>
        </pc:cxnChg>
        <pc:cxnChg chg="add del mod">
          <ac:chgData name="Weifeng Xu" userId="e7aed605-a3dd-4d5a-a692-a87037af107b" providerId="ADAL" clId="{B92A65E5-EB89-4D74-B72B-D0AF583941DA}" dt="2023-02-06T19:42:47.415" v="169"/>
          <ac:cxnSpMkLst>
            <pc:docMk/>
            <pc:sldMk cId="3705960219" sldId="468"/>
            <ac:cxnSpMk id="8" creationId="{4BB8AE15-9E3C-0AE9-EBFC-3117484587B6}"/>
          </ac:cxnSpMkLst>
        </pc:cxnChg>
        <pc:cxnChg chg="add del mod">
          <ac:chgData name="Weifeng Xu" userId="e7aed605-a3dd-4d5a-a692-a87037af107b" providerId="ADAL" clId="{B92A65E5-EB89-4D74-B72B-D0AF583941DA}" dt="2023-02-06T19:42:47.415" v="169"/>
          <ac:cxnSpMkLst>
            <pc:docMk/>
            <pc:sldMk cId="3705960219" sldId="468"/>
            <ac:cxnSpMk id="10" creationId="{1C784CB2-6FA6-C40E-CC47-87AB3328AA2D}"/>
          </ac:cxnSpMkLst>
        </pc:cxnChg>
        <pc:cxnChg chg="add del mod">
          <ac:chgData name="Weifeng Xu" userId="e7aed605-a3dd-4d5a-a692-a87037af107b" providerId="ADAL" clId="{B92A65E5-EB89-4D74-B72B-D0AF583941DA}" dt="2023-02-06T19:42:47.415" v="169"/>
          <ac:cxnSpMkLst>
            <pc:docMk/>
            <pc:sldMk cId="3705960219" sldId="468"/>
            <ac:cxnSpMk id="11" creationId="{31E429C2-5B8D-CC07-95AD-86175E9AAE7D}"/>
          </ac:cxnSpMkLst>
        </pc:cxnChg>
        <pc:cxnChg chg="add del mod">
          <ac:chgData name="Weifeng Xu" userId="e7aed605-a3dd-4d5a-a692-a87037af107b" providerId="ADAL" clId="{B92A65E5-EB89-4D74-B72B-D0AF583941DA}" dt="2023-02-06T19:42:47.415" v="169"/>
          <ac:cxnSpMkLst>
            <pc:docMk/>
            <pc:sldMk cId="3705960219" sldId="468"/>
            <ac:cxnSpMk id="18" creationId="{29D939E7-F550-EA48-3329-994599BD7B2A}"/>
          </ac:cxnSpMkLst>
        </pc:cxnChg>
        <pc:cxnChg chg="add del mod">
          <ac:chgData name="Weifeng Xu" userId="e7aed605-a3dd-4d5a-a692-a87037af107b" providerId="ADAL" clId="{B92A65E5-EB89-4D74-B72B-D0AF583941DA}" dt="2023-02-06T19:42:47.415" v="169"/>
          <ac:cxnSpMkLst>
            <pc:docMk/>
            <pc:sldMk cId="3705960219" sldId="468"/>
            <ac:cxnSpMk id="19" creationId="{9DC86B4E-E606-8FFC-8660-165AD979D618}"/>
          </ac:cxnSpMkLst>
        </pc:cxnChg>
        <pc:cxnChg chg="add del mod">
          <ac:chgData name="Weifeng Xu" userId="e7aed605-a3dd-4d5a-a692-a87037af107b" providerId="ADAL" clId="{B92A65E5-EB89-4D74-B72B-D0AF583941DA}" dt="2023-02-06T19:42:47.415" v="169"/>
          <ac:cxnSpMkLst>
            <pc:docMk/>
            <pc:sldMk cId="3705960219" sldId="468"/>
            <ac:cxnSpMk id="20" creationId="{66F63C81-8934-CDB4-5893-196AB5E5FEFC}"/>
          </ac:cxnSpMkLst>
        </pc:cxnChg>
      </pc:sldChg>
      <pc:sldChg chg="addSp delSp modSp new mod modClrScheme chgLayout">
        <pc:chgData name="Weifeng Xu" userId="e7aed605-a3dd-4d5a-a692-a87037af107b" providerId="ADAL" clId="{B92A65E5-EB89-4D74-B72B-D0AF583941DA}" dt="2023-02-06T21:25:59.942" v="517" actId="20577"/>
        <pc:sldMkLst>
          <pc:docMk/>
          <pc:sldMk cId="2293502858" sldId="469"/>
        </pc:sldMkLst>
        <pc:spChg chg="del mod ord">
          <ac:chgData name="Weifeng Xu" userId="e7aed605-a3dd-4d5a-a692-a87037af107b" providerId="ADAL" clId="{B92A65E5-EB89-4D74-B72B-D0AF583941DA}" dt="2023-02-06T19:52:26.745" v="427" actId="700"/>
          <ac:spMkLst>
            <pc:docMk/>
            <pc:sldMk cId="2293502858" sldId="469"/>
            <ac:spMk id="2" creationId="{22F83CFE-656B-7C9D-9FA3-E4810B9D2E17}"/>
          </ac:spMkLst>
        </pc:spChg>
        <pc:spChg chg="del mod ord">
          <ac:chgData name="Weifeng Xu" userId="e7aed605-a3dd-4d5a-a692-a87037af107b" providerId="ADAL" clId="{B92A65E5-EB89-4D74-B72B-D0AF583941DA}" dt="2023-02-06T19:52:26.745" v="427" actId="700"/>
          <ac:spMkLst>
            <pc:docMk/>
            <pc:sldMk cId="2293502858" sldId="469"/>
            <ac:spMk id="3" creationId="{764D021E-C08C-1A79-E2F3-8806ACDCA6CD}"/>
          </ac:spMkLst>
        </pc:spChg>
        <pc:spChg chg="add mod ord">
          <ac:chgData name="Weifeng Xu" userId="e7aed605-a3dd-4d5a-a692-a87037af107b" providerId="ADAL" clId="{B92A65E5-EB89-4D74-B72B-D0AF583941DA}" dt="2023-02-06T19:53:15.473" v="467" actId="313"/>
          <ac:spMkLst>
            <pc:docMk/>
            <pc:sldMk cId="2293502858" sldId="469"/>
            <ac:spMk id="4" creationId="{6DDA402D-93F9-5D6D-F354-D0D162322750}"/>
          </ac:spMkLst>
        </pc:spChg>
        <pc:spChg chg="add mod ord">
          <ac:chgData name="Weifeng Xu" userId="e7aed605-a3dd-4d5a-a692-a87037af107b" providerId="ADAL" clId="{B92A65E5-EB89-4D74-B72B-D0AF583941DA}" dt="2023-02-06T21:25:59.942" v="517" actId="20577"/>
          <ac:spMkLst>
            <pc:docMk/>
            <pc:sldMk cId="2293502858" sldId="469"/>
            <ac:spMk id="5" creationId="{3DFAADC1-00F3-37AC-3005-A1C1BF1AE33C}"/>
          </ac:spMkLst>
        </pc:spChg>
      </pc:sldChg>
      <pc:sldChg chg="addSp delSp modSp new mod modClrScheme chgLayout">
        <pc:chgData name="Weifeng Xu" userId="e7aed605-a3dd-4d5a-a692-a87037af107b" providerId="ADAL" clId="{B92A65E5-EB89-4D74-B72B-D0AF583941DA}" dt="2023-02-06T21:28:44.408" v="639" actId="20577"/>
        <pc:sldMkLst>
          <pc:docMk/>
          <pc:sldMk cId="1756393754" sldId="470"/>
        </pc:sldMkLst>
        <pc:spChg chg="del mod ord">
          <ac:chgData name="Weifeng Xu" userId="e7aed605-a3dd-4d5a-a692-a87037af107b" providerId="ADAL" clId="{B92A65E5-EB89-4D74-B72B-D0AF583941DA}" dt="2023-02-06T21:26:05.772" v="519" actId="700"/>
          <ac:spMkLst>
            <pc:docMk/>
            <pc:sldMk cId="1756393754" sldId="470"/>
            <ac:spMk id="2" creationId="{56D9BBDB-CAAE-A4F8-6961-7F7C84E452D4}"/>
          </ac:spMkLst>
        </pc:spChg>
        <pc:spChg chg="del mod ord">
          <ac:chgData name="Weifeng Xu" userId="e7aed605-a3dd-4d5a-a692-a87037af107b" providerId="ADAL" clId="{B92A65E5-EB89-4D74-B72B-D0AF583941DA}" dt="2023-02-06T21:26:05.772" v="519" actId="700"/>
          <ac:spMkLst>
            <pc:docMk/>
            <pc:sldMk cId="1756393754" sldId="470"/>
            <ac:spMk id="3" creationId="{549DE05B-9263-23B0-69EB-8D11B10A24AF}"/>
          </ac:spMkLst>
        </pc:spChg>
        <pc:spChg chg="add mod ord">
          <ac:chgData name="Weifeng Xu" userId="e7aed605-a3dd-4d5a-a692-a87037af107b" providerId="ADAL" clId="{B92A65E5-EB89-4D74-B72B-D0AF583941DA}" dt="2023-02-06T21:26:57.561" v="525" actId="20577"/>
          <ac:spMkLst>
            <pc:docMk/>
            <pc:sldMk cId="1756393754" sldId="470"/>
            <ac:spMk id="4" creationId="{BE4F6946-A75F-B79B-DF18-1914CA91B500}"/>
          </ac:spMkLst>
        </pc:spChg>
        <pc:spChg chg="add mod ord">
          <ac:chgData name="Weifeng Xu" userId="e7aed605-a3dd-4d5a-a692-a87037af107b" providerId="ADAL" clId="{B92A65E5-EB89-4D74-B72B-D0AF583941DA}" dt="2023-02-06T21:28:44.408" v="639" actId="20577"/>
          <ac:spMkLst>
            <pc:docMk/>
            <pc:sldMk cId="1756393754" sldId="470"/>
            <ac:spMk id="5" creationId="{C3A3C8A0-2F96-45E8-D4D5-1DE31A646558}"/>
          </ac:spMkLst>
        </pc:spChg>
      </pc:sldChg>
      <pc:sldChg chg="addSp modSp new mod modClrScheme chgLayout">
        <pc:chgData name="Weifeng Xu" userId="e7aed605-a3dd-4d5a-a692-a87037af107b" providerId="ADAL" clId="{B92A65E5-EB89-4D74-B72B-D0AF583941DA}" dt="2023-02-06T21:43:44.263" v="1091" actId="20577"/>
        <pc:sldMkLst>
          <pc:docMk/>
          <pc:sldMk cId="197278550" sldId="471"/>
        </pc:sldMkLst>
        <pc:spChg chg="add mod">
          <ac:chgData name="Weifeng Xu" userId="e7aed605-a3dd-4d5a-a692-a87037af107b" providerId="ADAL" clId="{B92A65E5-EB89-4D74-B72B-D0AF583941DA}" dt="2023-02-06T21:43:20.558" v="1037" actId="313"/>
          <ac:spMkLst>
            <pc:docMk/>
            <pc:sldMk cId="197278550" sldId="471"/>
            <ac:spMk id="2" creationId="{349D0696-6E5D-2644-6EAC-BC9C4DB60462}"/>
          </ac:spMkLst>
        </pc:spChg>
        <pc:spChg chg="add mod">
          <ac:chgData name="Weifeng Xu" userId="e7aed605-a3dd-4d5a-a692-a87037af107b" providerId="ADAL" clId="{B92A65E5-EB89-4D74-B72B-D0AF583941DA}" dt="2023-02-06T21:43:44.263" v="1091" actId="20577"/>
          <ac:spMkLst>
            <pc:docMk/>
            <pc:sldMk cId="197278550" sldId="471"/>
            <ac:spMk id="3" creationId="{31C897D7-6233-92B2-8F6A-CBE08E35D8A7}"/>
          </ac:spMkLst>
        </pc:spChg>
      </pc:sldChg>
    </pc:docChg>
  </pc:docChgLst>
  <pc:docChgLst>
    <pc:chgData name="Weifeng Xu" userId="e7aed605-a3dd-4d5a-a692-a87037af107b" providerId="ADAL" clId="{65D2CD8F-A833-4ED3-BFC9-CC46DE2FF59E}"/>
    <pc:docChg chg="undo redo custSel addSld modSld sldOrd">
      <pc:chgData name="Weifeng Xu" userId="e7aed605-a3dd-4d5a-a692-a87037af107b" providerId="ADAL" clId="{65D2CD8F-A833-4ED3-BFC9-CC46DE2FF59E}" dt="2022-11-21T22:13:37.994" v="3108" actId="20577"/>
      <pc:docMkLst>
        <pc:docMk/>
      </pc:docMkLst>
      <pc:sldChg chg="addSp delSp modSp mod">
        <pc:chgData name="Weifeng Xu" userId="e7aed605-a3dd-4d5a-a692-a87037af107b" providerId="ADAL" clId="{65D2CD8F-A833-4ED3-BFC9-CC46DE2FF59E}" dt="2022-11-14T13:33:56.904" v="2574" actId="14100"/>
        <pc:sldMkLst>
          <pc:docMk/>
          <pc:sldMk cId="162022530" sldId="256"/>
        </pc:sldMkLst>
        <pc:spChg chg="mod">
          <ac:chgData name="Weifeng Xu" userId="e7aed605-a3dd-4d5a-a692-a87037af107b" providerId="ADAL" clId="{65D2CD8F-A833-4ED3-BFC9-CC46DE2FF59E}" dt="2022-04-18T19:08:13.624" v="1631" actId="27636"/>
          <ac:spMkLst>
            <pc:docMk/>
            <pc:sldMk cId="162022530" sldId="256"/>
            <ac:spMk id="4" creationId="{00000000-0000-0000-0000-000000000000}"/>
          </ac:spMkLst>
        </pc:spChg>
        <pc:picChg chg="add mod">
          <ac:chgData name="Weifeng Xu" userId="e7aed605-a3dd-4d5a-a692-a87037af107b" providerId="ADAL" clId="{65D2CD8F-A833-4ED3-BFC9-CC46DE2FF59E}" dt="2022-11-14T13:33:56.904" v="2574" actId="14100"/>
          <ac:picMkLst>
            <pc:docMk/>
            <pc:sldMk cId="162022530" sldId="256"/>
            <ac:picMk id="3" creationId="{AC415055-1E23-A129-05FA-EDE2749D49D9}"/>
          </ac:picMkLst>
        </pc:picChg>
        <pc:picChg chg="add del">
          <ac:chgData name="Weifeng Xu" userId="e7aed605-a3dd-4d5a-a692-a87037af107b" providerId="ADAL" clId="{65D2CD8F-A833-4ED3-BFC9-CC46DE2FF59E}" dt="2022-11-14T13:33:17.626" v="2568" actId="478"/>
          <ac:picMkLst>
            <pc:docMk/>
            <pc:sldMk cId="162022530" sldId="256"/>
            <ac:picMk id="4098" creationId="{885D1FEF-F3BC-36A6-1D61-C30CF84C6EBE}"/>
          </ac:picMkLst>
        </pc:picChg>
      </pc:sldChg>
      <pc:sldChg chg="addSp modSp mod modNotesTx">
        <pc:chgData name="Weifeng Xu" userId="e7aed605-a3dd-4d5a-a692-a87037af107b" providerId="ADAL" clId="{65D2CD8F-A833-4ED3-BFC9-CC46DE2FF59E}" dt="2022-04-18T20:24:57.737" v="1759"/>
        <pc:sldMkLst>
          <pc:docMk/>
          <pc:sldMk cId="3840736431" sldId="394"/>
        </pc:sldMkLst>
        <pc:spChg chg="add mod">
          <ac:chgData name="Weifeng Xu" userId="e7aed605-a3dd-4d5a-a692-a87037af107b" providerId="ADAL" clId="{65D2CD8F-A833-4ED3-BFC9-CC46DE2FF59E}" dt="2022-04-18T19:24:55.057" v="1665" actId="14100"/>
          <ac:spMkLst>
            <pc:docMk/>
            <pc:sldMk cId="3840736431" sldId="394"/>
            <ac:spMk id="4" creationId="{822F03DE-A50F-409A-90AE-3BADFE8321F2}"/>
          </ac:spMkLst>
        </pc:spChg>
        <pc:spChg chg="mod">
          <ac:chgData name="Weifeng Xu" userId="e7aed605-a3dd-4d5a-a692-a87037af107b" providerId="ADAL" clId="{65D2CD8F-A833-4ED3-BFC9-CC46DE2FF59E}" dt="2022-04-18T20:23:44.903" v="1745" actId="1076"/>
          <ac:spMkLst>
            <pc:docMk/>
            <pc:sldMk cId="3840736431" sldId="394"/>
            <ac:spMk id="9" creationId="{00000000-0000-0000-0000-000000000000}"/>
          </ac:spMkLst>
        </pc:spChg>
        <pc:spChg chg="add mod">
          <ac:chgData name="Weifeng Xu" userId="e7aed605-a3dd-4d5a-a692-a87037af107b" providerId="ADAL" clId="{65D2CD8F-A833-4ED3-BFC9-CC46DE2FF59E}" dt="2022-04-18T20:24:02.843" v="1749" actId="1076"/>
          <ac:spMkLst>
            <pc:docMk/>
            <pc:sldMk cId="3840736431" sldId="394"/>
            <ac:spMk id="11" creationId="{C343ED26-F632-46FC-928D-99B289E5B689}"/>
          </ac:spMkLst>
        </pc:spChg>
        <pc:spChg chg="mod">
          <ac:chgData name="Weifeng Xu" userId="e7aed605-a3dd-4d5a-a692-a87037af107b" providerId="ADAL" clId="{65D2CD8F-A833-4ED3-BFC9-CC46DE2FF59E}" dt="2022-04-18T20:23:44.903" v="1745" actId="1076"/>
          <ac:spMkLst>
            <pc:docMk/>
            <pc:sldMk cId="3840736431" sldId="394"/>
            <ac:spMk id="14" creationId="{00000000-0000-0000-0000-000000000000}"/>
          </ac:spMkLst>
        </pc:spChg>
        <pc:spChg chg="add mod">
          <ac:chgData name="Weifeng Xu" userId="e7aed605-a3dd-4d5a-a692-a87037af107b" providerId="ADAL" clId="{65D2CD8F-A833-4ED3-BFC9-CC46DE2FF59E}" dt="2022-04-18T20:24:32.581" v="1757" actId="14100"/>
          <ac:spMkLst>
            <pc:docMk/>
            <pc:sldMk cId="3840736431" sldId="394"/>
            <ac:spMk id="18" creationId="{2970A8FF-7846-4C37-92CE-B8E8EDF15C4B}"/>
          </ac:spMkLst>
        </pc:spChg>
        <pc:picChg chg="mod">
          <ac:chgData name="Weifeng Xu" userId="e7aed605-a3dd-4d5a-a692-a87037af107b" providerId="ADAL" clId="{65D2CD8F-A833-4ED3-BFC9-CC46DE2FF59E}" dt="2022-04-18T20:23:44.903" v="1745" actId="1076"/>
          <ac:picMkLst>
            <pc:docMk/>
            <pc:sldMk cId="3840736431" sldId="394"/>
            <ac:picMk id="5" creationId="{00000000-0000-0000-0000-000000000000}"/>
          </ac:picMkLst>
        </pc:picChg>
        <pc:picChg chg="add mod">
          <ac:chgData name="Weifeng Xu" userId="e7aed605-a3dd-4d5a-a692-a87037af107b" providerId="ADAL" clId="{65D2CD8F-A833-4ED3-BFC9-CC46DE2FF59E}" dt="2022-04-18T20:24:04.502" v="1750" actId="1076"/>
          <ac:picMkLst>
            <pc:docMk/>
            <pc:sldMk cId="3840736431" sldId="394"/>
            <ac:picMk id="2050" creationId="{399A4DBE-66D6-4FEC-866C-0DF599DC1DFF}"/>
          </ac:picMkLst>
        </pc:picChg>
        <pc:picChg chg="add mod">
          <ac:chgData name="Weifeng Xu" userId="e7aed605-a3dd-4d5a-a692-a87037af107b" providerId="ADAL" clId="{65D2CD8F-A833-4ED3-BFC9-CC46DE2FF59E}" dt="2022-04-18T20:24:12.413" v="1754" actId="1076"/>
          <ac:picMkLst>
            <pc:docMk/>
            <pc:sldMk cId="3840736431" sldId="394"/>
            <ac:picMk id="2052" creationId="{03060331-8F7A-49FA-84B2-EB95C9B1A883}"/>
          </ac:picMkLst>
        </pc:picChg>
        <pc:picChg chg="mod">
          <ac:chgData name="Weifeng Xu" userId="e7aed605-a3dd-4d5a-a692-a87037af107b" providerId="ADAL" clId="{65D2CD8F-A833-4ED3-BFC9-CC46DE2FF59E}" dt="2022-04-18T20:23:44.903" v="1745" actId="1076"/>
          <ac:picMkLst>
            <pc:docMk/>
            <pc:sldMk cId="3840736431" sldId="394"/>
            <ac:picMk id="4100" creationId="{00000000-0000-0000-0000-000000000000}"/>
          </ac:picMkLst>
        </pc:picChg>
        <pc:cxnChg chg="add mod">
          <ac:chgData name="Weifeng Xu" userId="e7aed605-a3dd-4d5a-a692-a87037af107b" providerId="ADAL" clId="{65D2CD8F-A833-4ED3-BFC9-CC46DE2FF59E}" dt="2022-04-18T20:24:06.814" v="1751" actId="14100"/>
          <ac:cxnSpMkLst>
            <pc:docMk/>
            <pc:sldMk cId="3840736431" sldId="394"/>
            <ac:cxnSpMk id="7" creationId="{DB3F6292-59B7-46C2-9700-D84F225A5DAA}"/>
          </ac:cxnSpMkLst>
        </pc:cxnChg>
        <pc:cxnChg chg="mod">
          <ac:chgData name="Weifeng Xu" userId="e7aed605-a3dd-4d5a-a692-a87037af107b" providerId="ADAL" clId="{65D2CD8F-A833-4ED3-BFC9-CC46DE2FF59E}" dt="2022-04-18T20:23:44.903" v="1745" actId="1076"/>
          <ac:cxnSpMkLst>
            <pc:docMk/>
            <pc:sldMk cId="3840736431" sldId="394"/>
            <ac:cxnSpMk id="8" creationId="{00000000-0000-0000-0000-000000000000}"/>
          </ac:cxnSpMkLst>
        </pc:cxnChg>
        <pc:cxnChg chg="mod">
          <ac:chgData name="Weifeng Xu" userId="e7aed605-a3dd-4d5a-a692-a87037af107b" providerId="ADAL" clId="{65D2CD8F-A833-4ED3-BFC9-CC46DE2FF59E}" dt="2022-04-18T20:23:44.903" v="1745" actId="1076"/>
          <ac:cxnSpMkLst>
            <pc:docMk/>
            <pc:sldMk cId="3840736431" sldId="394"/>
            <ac:cxnSpMk id="10" creationId="{00000000-0000-0000-0000-000000000000}"/>
          </ac:cxnSpMkLst>
        </pc:cxnChg>
        <pc:cxnChg chg="add">
          <ac:chgData name="Weifeng Xu" userId="e7aed605-a3dd-4d5a-a692-a87037af107b" providerId="ADAL" clId="{65D2CD8F-A833-4ED3-BFC9-CC46DE2FF59E}" dt="2022-04-18T20:24:39.075" v="1758" actId="11529"/>
          <ac:cxnSpMkLst>
            <pc:docMk/>
            <pc:sldMk cId="3840736431" sldId="394"/>
            <ac:cxnSpMk id="16" creationId="{6D37748C-CECE-4482-9548-C9DDF3FA4FC0}"/>
          </ac:cxnSpMkLst>
        </pc:cxnChg>
      </pc:sldChg>
      <pc:sldChg chg="addSp delSp modSp mod">
        <pc:chgData name="Weifeng Xu" userId="e7aed605-a3dd-4d5a-a692-a87037af107b" providerId="ADAL" clId="{65D2CD8F-A833-4ED3-BFC9-CC46DE2FF59E}" dt="2022-11-14T13:23:05.395" v="2531" actId="1076"/>
        <pc:sldMkLst>
          <pc:docMk/>
          <pc:sldMk cId="2342668801" sldId="395"/>
        </pc:sldMkLst>
        <pc:grpChg chg="mod">
          <ac:chgData name="Weifeng Xu" userId="e7aed605-a3dd-4d5a-a692-a87037af107b" providerId="ADAL" clId="{65D2CD8F-A833-4ED3-BFC9-CC46DE2FF59E}" dt="2022-11-14T13:22:50.593" v="2524"/>
          <ac:grpSpMkLst>
            <pc:docMk/>
            <pc:sldMk cId="2342668801" sldId="395"/>
            <ac:grpSpMk id="10" creationId="{EB7032AA-5A4B-087E-E143-5BB1B689CA0D}"/>
          </ac:grpSpMkLst>
        </pc:grpChg>
        <pc:grpChg chg="mod">
          <ac:chgData name="Weifeng Xu" userId="e7aed605-a3dd-4d5a-a692-a87037af107b" providerId="ADAL" clId="{65D2CD8F-A833-4ED3-BFC9-CC46DE2FF59E}" dt="2022-11-14T13:23:05.395" v="2531" actId="1076"/>
          <ac:grpSpMkLst>
            <pc:docMk/>
            <pc:sldMk cId="2342668801" sldId="395"/>
            <ac:grpSpMk id="13" creationId="{888B4621-0F71-AAB2-98BE-93B930627555}"/>
          </ac:grpSpMkLst>
        </pc:grpChg>
        <pc:picChg chg="mod">
          <ac:chgData name="Weifeng Xu" userId="e7aed605-a3dd-4d5a-a692-a87037af107b" providerId="ADAL" clId="{65D2CD8F-A833-4ED3-BFC9-CC46DE2FF59E}" dt="2022-11-14T13:23:02.048" v="2530" actId="1076"/>
          <ac:picMkLst>
            <pc:docMk/>
            <pc:sldMk cId="2342668801" sldId="395"/>
            <ac:picMk id="4" creationId="{00000000-0000-0000-0000-000000000000}"/>
          </ac:picMkLst>
        </pc:picChg>
        <pc:picChg chg="add mod">
          <ac:chgData name="Weifeng Xu" userId="e7aed605-a3dd-4d5a-a692-a87037af107b" providerId="ADAL" clId="{65D2CD8F-A833-4ED3-BFC9-CC46DE2FF59E}" dt="2022-11-14T13:22:38.448" v="2517" actId="1076"/>
          <ac:picMkLst>
            <pc:docMk/>
            <pc:sldMk cId="2342668801" sldId="395"/>
            <ac:picMk id="3074" creationId="{25D30AA2-0830-5659-82CD-291E001CCA22}"/>
          </ac:picMkLst>
        </pc:picChg>
        <pc:inkChg chg="add del">
          <ac:chgData name="Weifeng Xu" userId="e7aed605-a3dd-4d5a-a692-a87037af107b" providerId="ADAL" clId="{65D2CD8F-A833-4ED3-BFC9-CC46DE2FF59E}" dt="2022-11-14T13:22:45.842" v="2519" actId="9405"/>
          <ac:inkMkLst>
            <pc:docMk/>
            <pc:sldMk cId="2342668801" sldId="395"/>
            <ac:inkMk id="2" creationId="{69AC7445-609D-883E-8896-7EC711C81547}"/>
          </ac:inkMkLst>
        </pc:inkChg>
        <pc:inkChg chg="add del mod">
          <ac:chgData name="Weifeng Xu" userId="e7aed605-a3dd-4d5a-a692-a87037af107b" providerId="ADAL" clId="{65D2CD8F-A833-4ED3-BFC9-CC46DE2FF59E}" dt="2022-11-14T13:22:51.308" v="2525" actId="9405"/>
          <ac:inkMkLst>
            <pc:docMk/>
            <pc:sldMk cId="2342668801" sldId="395"/>
            <ac:inkMk id="3" creationId="{1DF9F7F7-8547-A594-C172-0B09B95158EC}"/>
          </ac:inkMkLst>
        </pc:inkChg>
        <pc:inkChg chg="add del mod">
          <ac:chgData name="Weifeng Xu" userId="e7aed605-a3dd-4d5a-a692-a87037af107b" providerId="ADAL" clId="{65D2CD8F-A833-4ED3-BFC9-CC46DE2FF59E}" dt="2022-11-14T13:22:50.593" v="2524"/>
          <ac:inkMkLst>
            <pc:docMk/>
            <pc:sldMk cId="2342668801" sldId="395"/>
            <ac:inkMk id="9" creationId="{BE0ABAB8-C4C2-B4CF-C514-432A8BAC5B4A}"/>
          </ac:inkMkLst>
        </pc:inkChg>
        <pc:inkChg chg="add mod">
          <ac:chgData name="Weifeng Xu" userId="e7aed605-a3dd-4d5a-a692-a87037af107b" providerId="ADAL" clId="{65D2CD8F-A833-4ED3-BFC9-CC46DE2FF59E}" dt="2022-11-14T13:22:56.174" v="2528"/>
          <ac:inkMkLst>
            <pc:docMk/>
            <pc:sldMk cId="2342668801" sldId="395"/>
            <ac:inkMk id="11" creationId="{8C073673-F8AA-4E76-51CF-DF97025F806F}"/>
          </ac:inkMkLst>
        </pc:inkChg>
        <pc:inkChg chg="add mod">
          <ac:chgData name="Weifeng Xu" userId="e7aed605-a3dd-4d5a-a692-a87037af107b" providerId="ADAL" clId="{65D2CD8F-A833-4ED3-BFC9-CC46DE2FF59E}" dt="2022-11-14T13:22:56.174" v="2528"/>
          <ac:inkMkLst>
            <pc:docMk/>
            <pc:sldMk cId="2342668801" sldId="395"/>
            <ac:inkMk id="12" creationId="{F7C83605-04C3-1794-EE20-C620E5AD7742}"/>
          </ac:inkMkLst>
        </pc:inkChg>
      </pc:sldChg>
      <pc:sldChg chg="addSp modSp mod">
        <pc:chgData name="Weifeng Xu" userId="e7aed605-a3dd-4d5a-a692-a87037af107b" providerId="ADAL" clId="{65D2CD8F-A833-4ED3-BFC9-CC46DE2FF59E}" dt="2022-04-18T19:49:56.136" v="1737" actId="14100"/>
        <pc:sldMkLst>
          <pc:docMk/>
          <pc:sldMk cId="2034622974" sldId="396"/>
        </pc:sldMkLst>
        <pc:spChg chg="mod">
          <ac:chgData name="Weifeng Xu" userId="e7aed605-a3dd-4d5a-a692-a87037af107b" providerId="ADAL" clId="{65D2CD8F-A833-4ED3-BFC9-CC46DE2FF59E}" dt="2022-04-18T19:47:48.676" v="1688" actId="1076"/>
          <ac:spMkLst>
            <pc:docMk/>
            <pc:sldMk cId="2034622974" sldId="396"/>
            <ac:spMk id="2" creationId="{00000000-0000-0000-0000-000000000000}"/>
          </ac:spMkLst>
        </pc:spChg>
        <pc:spChg chg="add mod">
          <ac:chgData name="Weifeng Xu" userId="e7aed605-a3dd-4d5a-a692-a87037af107b" providerId="ADAL" clId="{65D2CD8F-A833-4ED3-BFC9-CC46DE2FF59E}" dt="2022-04-18T19:49:45.345" v="1733" actId="207"/>
          <ac:spMkLst>
            <pc:docMk/>
            <pc:sldMk cId="2034622974" sldId="396"/>
            <ac:spMk id="5" creationId="{FAF1D482-7D89-402E-A932-6543648CA410}"/>
          </ac:spMkLst>
        </pc:spChg>
        <pc:cxnChg chg="add mod">
          <ac:chgData name="Weifeng Xu" userId="e7aed605-a3dd-4d5a-a692-a87037af107b" providerId="ADAL" clId="{65D2CD8F-A833-4ED3-BFC9-CC46DE2FF59E}" dt="2022-04-18T19:49:49.311" v="1734" actId="14100"/>
          <ac:cxnSpMkLst>
            <pc:docMk/>
            <pc:sldMk cId="2034622974" sldId="396"/>
            <ac:cxnSpMk id="7" creationId="{0334B6CC-87F1-41FC-81E9-41E495A5DC00}"/>
          </ac:cxnSpMkLst>
        </pc:cxnChg>
        <pc:cxnChg chg="add mod">
          <ac:chgData name="Weifeng Xu" userId="e7aed605-a3dd-4d5a-a692-a87037af107b" providerId="ADAL" clId="{65D2CD8F-A833-4ED3-BFC9-CC46DE2FF59E}" dt="2022-04-18T19:49:56.136" v="1737" actId="14100"/>
          <ac:cxnSpMkLst>
            <pc:docMk/>
            <pc:sldMk cId="2034622974" sldId="396"/>
            <ac:cxnSpMk id="9" creationId="{5FD3FBD7-FA94-45C4-ADB0-C329ED9319D0}"/>
          </ac:cxnSpMkLst>
        </pc:cxnChg>
      </pc:sldChg>
      <pc:sldChg chg="addSp modSp mod modNotesTx">
        <pc:chgData name="Weifeng Xu" userId="e7aed605-a3dd-4d5a-a692-a87037af107b" providerId="ADAL" clId="{65D2CD8F-A833-4ED3-BFC9-CC46DE2FF59E}" dt="2022-04-18T13:08:34.366" v="1388" actId="11529"/>
        <pc:sldMkLst>
          <pc:docMk/>
          <pc:sldMk cId="4248209025" sldId="401"/>
        </pc:sldMkLst>
        <pc:spChg chg="mod">
          <ac:chgData name="Weifeng Xu" userId="e7aed605-a3dd-4d5a-a692-a87037af107b" providerId="ADAL" clId="{65D2CD8F-A833-4ED3-BFC9-CC46DE2FF59E}" dt="2022-04-18T13:08:01.360" v="1335" actId="1076"/>
          <ac:spMkLst>
            <pc:docMk/>
            <pc:sldMk cId="4248209025" sldId="401"/>
            <ac:spMk id="2" creationId="{00000000-0000-0000-0000-000000000000}"/>
          </ac:spMkLst>
        </pc:spChg>
        <pc:spChg chg="add mod">
          <ac:chgData name="Weifeng Xu" userId="e7aed605-a3dd-4d5a-a692-a87037af107b" providerId="ADAL" clId="{65D2CD8F-A833-4ED3-BFC9-CC46DE2FF59E}" dt="2022-04-18T13:08:01.360" v="1335" actId="1076"/>
          <ac:spMkLst>
            <pc:docMk/>
            <pc:sldMk cId="4248209025" sldId="401"/>
            <ac:spMk id="5" creationId="{0CF65502-BF0A-416F-99EB-2E8955F11B28}"/>
          </ac:spMkLst>
        </pc:spChg>
        <pc:spChg chg="add mod">
          <ac:chgData name="Weifeng Xu" userId="e7aed605-a3dd-4d5a-a692-a87037af107b" providerId="ADAL" clId="{65D2CD8F-A833-4ED3-BFC9-CC46DE2FF59E}" dt="2022-04-18T13:08:25.385" v="1387" actId="1076"/>
          <ac:spMkLst>
            <pc:docMk/>
            <pc:sldMk cId="4248209025" sldId="401"/>
            <ac:spMk id="6" creationId="{A9ACD59C-B4C3-47D1-9C66-04587B12CA72}"/>
          </ac:spMkLst>
        </pc:spChg>
        <pc:picChg chg="mod">
          <ac:chgData name="Weifeng Xu" userId="e7aed605-a3dd-4d5a-a692-a87037af107b" providerId="ADAL" clId="{65D2CD8F-A833-4ED3-BFC9-CC46DE2FF59E}" dt="2022-04-18T13:08:01.360" v="1335" actId="1076"/>
          <ac:picMkLst>
            <pc:docMk/>
            <pc:sldMk cId="4248209025" sldId="401"/>
            <ac:picMk id="3" creationId="{00000000-0000-0000-0000-000000000000}"/>
          </ac:picMkLst>
        </pc:picChg>
        <pc:picChg chg="mod">
          <ac:chgData name="Weifeng Xu" userId="e7aed605-a3dd-4d5a-a692-a87037af107b" providerId="ADAL" clId="{65D2CD8F-A833-4ED3-BFC9-CC46DE2FF59E}" dt="2022-04-18T13:08:01.360" v="1335" actId="1076"/>
          <ac:picMkLst>
            <pc:docMk/>
            <pc:sldMk cId="4248209025" sldId="401"/>
            <ac:picMk id="4" creationId="{00000000-0000-0000-0000-000000000000}"/>
          </ac:picMkLst>
        </pc:picChg>
        <pc:cxnChg chg="add">
          <ac:chgData name="Weifeng Xu" userId="e7aed605-a3dd-4d5a-a692-a87037af107b" providerId="ADAL" clId="{65D2CD8F-A833-4ED3-BFC9-CC46DE2FF59E}" dt="2022-04-18T13:08:34.366" v="1388" actId="11529"/>
          <ac:cxnSpMkLst>
            <pc:docMk/>
            <pc:sldMk cId="4248209025" sldId="401"/>
            <ac:cxnSpMk id="8" creationId="{FAD881E7-AF51-4A90-9C78-23FA843BE9F8}"/>
          </ac:cxnSpMkLst>
        </pc:cxnChg>
      </pc:sldChg>
      <pc:sldChg chg="addSp modSp mod">
        <pc:chgData name="Weifeng Xu" userId="e7aed605-a3dd-4d5a-a692-a87037af107b" providerId="ADAL" clId="{65D2CD8F-A833-4ED3-BFC9-CC46DE2FF59E}" dt="2022-04-13T12:17:05.710" v="1051" actId="1076"/>
        <pc:sldMkLst>
          <pc:docMk/>
          <pc:sldMk cId="3425213717" sldId="402"/>
        </pc:sldMkLst>
        <pc:spChg chg="add mod">
          <ac:chgData name="Weifeng Xu" userId="e7aed605-a3dd-4d5a-a692-a87037af107b" providerId="ADAL" clId="{65D2CD8F-A833-4ED3-BFC9-CC46DE2FF59E}" dt="2022-04-13T12:15:14.839" v="1044" actId="1076"/>
          <ac:spMkLst>
            <pc:docMk/>
            <pc:sldMk cId="3425213717" sldId="402"/>
            <ac:spMk id="2" creationId="{A7AA2968-722E-4A29-B117-A8E4DF12C4B6}"/>
          </ac:spMkLst>
        </pc:spChg>
        <pc:spChg chg="add mod">
          <ac:chgData name="Weifeng Xu" userId="e7aed605-a3dd-4d5a-a692-a87037af107b" providerId="ADAL" clId="{65D2CD8F-A833-4ED3-BFC9-CC46DE2FF59E}" dt="2022-04-13T12:15:42.348" v="1048" actId="1076"/>
          <ac:spMkLst>
            <pc:docMk/>
            <pc:sldMk cId="3425213717" sldId="402"/>
            <ac:spMk id="4" creationId="{16695C02-FA5C-44DE-96C9-2C760489914C}"/>
          </ac:spMkLst>
        </pc:spChg>
        <pc:spChg chg="add mod">
          <ac:chgData name="Weifeng Xu" userId="e7aed605-a3dd-4d5a-a692-a87037af107b" providerId="ADAL" clId="{65D2CD8F-A833-4ED3-BFC9-CC46DE2FF59E}" dt="2022-04-13T12:15:18.481" v="1046" actId="1076"/>
          <ac:spMkLst>
            <pc:docMk/>
            <pc:sldMk cId="3425213717" sldId="402"/>
            <ac:spMk id="5" creationId="{53E8727A-EDE0-4857-B71A-73B6A3654C73}"/>
          </ac:spMkLst>
        </pc:spChg>
        <pc:spChg chg="add mod">
          <ac:chgData name="Weifeng Xu" userId="e7aed605-a3dd-4d5a-a692-a87037af107b" providerId="ADAL" clId="{65D2CD8F-A833-4ED3-BFC9-CC46DE2FF59E}" dt="2022-04-13T12:17:05.710" v="1051" actId="1076"/>
          <ac:spMkLst>
            <pc:docMk/>
            <pc:sldMk cId="3425213717" sldId="402"/>
            <ac:spMk id="6" creationId="{BC1AD853-2433-45DE-B8DE-47700AFEAF04}"/>
          </ac:spMkLst>
        </pc:spChg>
        <pc:picChg chg="mod">
          <ac:chgData name="Weifeng Xu" userId="e7aed605-a3dd-4d5a-a692-a87037af107b" providerId="ADAL" clId="{65D2CD8F-A833-4ED3-BFC9-CC46DE2FF59E}" dt="2022-04-13T12:15:42.348" v="1048" actId="1076"/>
          <ac:picMkLst>
            <pc:docMk/>
            <pc:sldMk cId="3425213717" sldId="402"/>
            <ac:picMk id="3" creationId="{00000000-0000-0000-0000-000000000000}"/>
          </ac:picMkLst>
        </pc:picChg>
        <pc:picChg chg="add mod">
          <ac:chgData name="Weifeng Xu" userId="e7aed605-a3dd-4d5a-a692-a87037af107b" providerId="ADAL" clId="{65D2CD8F-A833-4ED3-BFC9-CC46DE2FF59E}" dt="2022-04-13T12:15:13.247" v="1043" actId="1076"/>
          <ac:picMkLst>
            <pc:docMk/>
            <pc:sldMk cId="3425213717" sldId="402"/>
            <ac:picMk id="1026" creationId="{6B553118-7AB9-42AA-947F-A8C128042F37}"/>
          </ac:picMkLst>
        </pc:picChg>
        <pc:picChg chg="add mod">
          <ac:chgData name="Weifeng Xu" userId="e7aed605-a3dd-4d5a-a692-a87037af107b" providerId="ADAL" clId="{65D2CD8F-A833-4ED3-BFC9-CC46DE2FF59E}" dt="2022-04-13T12:15:16.112" v="1045" actId="1076"/>
          <ac:picMkLst>
            <pc:docMk/>
            <pc:sldMk cId="3425213717" sldId="402"/>
            <ac:picMk id="1028" creationId="{7F925583-4BBC-4078-B9AB-2F28A0D304C4}"/>
          </ac:picMkLst>
        </pc:picChg>
        <pc:picChg chg="add mod">
          <ac:chgData name="Weifeng Xu" userId="e7aed605-a3dd-4d5a-a692-a87037af107b" providerId="ADAL" clId="{65D2CD8F-A833-4ED3-BFC9-CC46DE2FF59E}" dt="2022-04-13T12:15:19.638" v="1047" actId="1076"/>
          <ac:picMkLst>
            <pc:docMk/>
            <pc:sldMk cId="3425213717" sldId="402"/>
            <ac:picMk id="1030" creationId="{4BEA26E6-FC16-467C-A686-DF4691CAB7AD}"/>
          </ac:picMkLst>
        </pc:picChg>
      </pc:sldChg>
      <pc:sldChg chg="addSp modSp mod">
        <pc:chgData name="Weifeng Xu" userId="e7aed605-a3dd-4d5a-a692-a87037af107b" providerId="ADAL" clId="{65D2CD8F-A833-4ED3-BFC9-CC46DE2FF59E}" dt="2022-11-21T13:20:26.179" v="2637" actId="14100"/>
        <pc:sldMkLst>
          <pc:docMk/>
          <pc:sldMk cId="2165230993" sldId="403"/>
        </pc:sldMkLst>
        <pc:spChg chg="add mod">
          <ac:chgData name="Weifeng Xu" userId="e7aed605-a3dd-4d5a-a692-a87037af107b" providerId="ADAL" clId="{65D2CD8F-A833-4ED3-BFC9-CC46DE2FF59E}" dt="2022-11-21T13:20:11.508" v="2634" actId="1076"/>
          <ac:spMkLst>
            <pc:docMk/>
            <pc:sldMk cId="2165230993" sldId="403"/>
            <ac:spMk id="6" creationId="{2660A32F-1328-4C92-3460-6F6FE6507225}"/>
          </ac:spMkLst>
        </pc:spChg>
        <pc:spChg chg="add mod">
          <ac:chgData name="Weifeng Xu" userId="e7aed605-a3dd-4d5a-a692-a87037af107b" providerId="ADAL" clId="{65D2CD8F-A833-4ED3-BFC9-CC46DE2FF59E}" dt="2022-11-21T13:20:26.179" v="2637" actId="14100"/>
          <ac:spMkLst>
            <pc:docMk/>
            <pc:sldMk cId="2165230993" sldId="403"/>
            <ac:spMk id="12" creationId="{FA09855A-29DC-EDB9-8AED-8A66BA07F903}"/>
          </ac:spMkLst>
        </pc:spChg>
        <pc:spChg chg="mod">
          <ac:chgData name="Weifeng Xu" userId="e7aed605-a3dd-4d5a-a692-a87037af107b" providerId="ADAL" clId="{65D2CD8F-A833-4ED3-BFC9-CC46DE2FF59E}" dt="2021-10-06T14:18:52.999" v="841" actId="20577"/>
          <ac:spMkLst>
            <pc:docMk/>
            <pc:sldMk cId="2165230993" sldId="403"/>
            <ac:spMk id="14" creationId="{00000000-0000-0000-0000-000000000000}"/>
          </ac:spMkLst>
        </pc:spChg>
        <pc:spChg chg="mod">
          <ac:chgData name="Weifeng Xu" userId="e7aed605-a3dd-4d5a-a692-a87037af107b" providerId="ADAL" clId="{65D2CD8F-A833-4ED3-BFC9-CC46DE2FF59E}" dt="2021-10-06T14:18:08.896" v="837" actId="20577"/>
          <ac:spMkLst>
            <pc:docMk/>
            <pc:sldMk cId="2165230993" sldId="403"/>
            <ac:spMk id="58" creationId="{00000000-0000-0000-0000-000000000000}"/>
          </ac:spMkLst>
        </pc:spChg>
        <pc:spChg chg="mod">
          <ac:chgData name="Weifeng Xu" userId="e7aed605-a3dd-4d5a-a692-a87037af107b" providerId="ADAL" clId="{65D2CD8F-A833-4ED3-BFC9-CC46DE2FF59E}" dt="2022-11-21T13:06:56.049" v="2597" actId="207"/>
          <ac:spMkLst>
            <pc:docMk/>
            <pc:sldMk cId="2165230993" sldId="403"/>
            <ac:spMk id="60" creationId="{00000000-0000-0000-0000-000000000000}"/>
          </ac:spMkLst>
        </pc:spChg>
      </pc:sldChg>
      <pc:sldChg chg="modSp mod ord modNotesTx">
        <pc:chgData name="Weifeng Xu" userId="e7aed605-a3dd-4d5a-a692-a87037af107b" providerId="ADAL" clId="{65D2CD8F-A833-4ED3-BFC9-CC46DE2FF59E}" dt="2022-11-06T16:23:04.967" v="1880" actId="14100"/>
        <pc:sldMkLst>
          <pc:docMk/>
          <pc:sldMk cId="2106658735" sldId="411"/>
        </pc:sldMkLst>
        <pc:picChg chg="mod">
          <ac:chgData name="Weifeng Xu" userId="e7aed605-a3dd-4d5a-a692-a87037af107b" providerId="ADAL" clId="{65D2CD8F-A833-4ED3-BFC9-CC46DE2FF59E}" dt="2022-11-06T16:23:04.967" v="1880" actId="14100"/>
          <ac:picMkLst>
            <pc:docMk/>
            <pc:sldMk cId="2106658735" sldId="411"/>
            <ac:picMk id="2" creationId="{00000000-0000-0000-0000-000000000000}"/>
          </ac:picMkLst>
        </pc:picChg>
        <pc:picChg chg="mod">
          <ac:chgData name="Weifeng Xu" userId="e7aed605-a3dd-4d5a-a692-a87037af107b" providerId="ADAL" clId="{65D2CD8F-A833-4ED3-BFC9-CC46DE2FF59E}" dt="2022-11-06T16:23:01.841" v="1879" actId="14100"/>
          <ac:picMkLst>
            <pc:docMk/>
            <pc:sldMk cId="2106658735" sldId="411"/>
            <ac:picMk id="10" creationId="{00000000-0000-0000-0000-000000000000}"/>
          </ac:picMkLst>
        </pc:picChg>
      </pc:sldChg>
      <pc:sldChg chg="addSp delSp modSp mod">
        <pc:chgData name="Weifeng Xu" userId="e7aed605-a3dd-4d5a-a692-a87037af107b" providerId="ADAL" clId="{65D2CD8F-A833-4ED3-BFC9-CC46DE2FF59E}" dt="2022-11-14T13:27:30.851" v="2566"/>
        <pc:sldMkLst>
          <pc:docMk/>
          <pc:sldMk cId="4062561477" sldId="412"/>
        </pc:sldMkLst>
        <pc:spChg chg="mod">
          <ac:chgData name="Weifeng Xu" userId="e7aed605-a3dd-4d5a-a692-a87037af107b" providerId="ADAL" clId="{65D2CD8F-A833-4ED3-BFC9-CC46DE2FF59E}" dt="2022-04-18T19:20:12.112" v="1654" actId="20577"/>
          <ac:spMkLst>
            <pc:docMk/>
            <pc:sldMk cId="4062561477" sldId="412"/>
            <ac:spMk id="2" creationId="{00000000-0000-0000-0000-000000000000}"/>
          </ac:spMkLst>
        </pc:spChg>
        <pc:spChg chg="mod">
          <ac:chgData name="Weifeng Xu" userId="e7aed605-a3dd-4d5a-a692-a87037af107b" providerId="ADAL" clId="{65D2CD8F-A833-4ED3-BFC9-CC46DE2FF59E}" dt="2022-04-18T19:20:08.331" v="1652" actId="20578"/>
          <ac:spMkLst>
            <pc:docMk/>
            <pc:sldMk cId="4062561477" sldId="412"/>
            <ac:spMk id="3" creationId="{00000000-0000-0000-0000-000000000000}"/>
          </ac:spMkLst>
        </pc:spChg>
        <pc:grpChg chg="add mod">
          <ac:chgData name="Weifeng Xu" userId="e7aed605-a3dd-4d5a-a692-a87037af107b" providerId="ADAL" clId="{65D2CD8F-A833-4ED3-BFC9-CC46DE2FF59E}" dt="2022-11-14T13:25:12.097" v="2532"/>
          <ac:grpSpMkLst>
            <pc:docMk/>
            <pc:sldMk cId="4062561477" sldId="412"/>
            <ac:grpSpMk id="5" creationId="{FE0A8EE8-C088-07DD-729A-E786A6E8BE07}"/>
          </ac:grpSpMkLst>
        </pc:grpChg>
        <pc:grpChg chg="add mod">
          <ac:chgData name="Weifeng Xu" userId="e7aed605-a3dd-4d5a-a692-a87037af107b" providerId="ADAL" clId="{65D2CD8F-A833-4ED3-BFC9-CC46DE2FF59E}" dt="2022-11-14T13:25:12.097" v="2532"/>
          <ac:grpSpMkLst>
            <pc:docMk/>
            <pc:sldMk cId="4062561477" sldId="412"/>
            <ac:grpSpMk id="8" creationId="{CD8F2551-3BA9-CFAE-F064-9F45F30AB970}"/>
          </ac:grpSpMkLst>
        </pc:grpChg>
        <pc:grpChg chg="add mod">
          <ac:chgData name="Weifeng Xu" userId="e7aed605-a3dd-4d5a-a692-a87037af107b" providerId="ADAL" clId="{65D2CD8F-A833-4ED3-BFC9-CC46DE2FF59E}" dt="2022-11-14T13:25:12.097" v="2532"/>
          <ac:grpSpMkLst>
            <pc:docMk/>
            <pc:sldMk cId="4062561477" sldId="412"/>
            <ac:grpSpMk id="11" creationId="{CE13350A-D50B-B714-0746-DAC13DF02890}"/>
          </ac:grpSpMkLst>
        </pc:grpChg>
        <pc:grpChg chg="add mod">
          <ac:chgData name="Weifeng Xu" userId="e7aed605-a3dd-4d5a-a692-a87037af107b" providerId="ADAL" clId="{65D2CD8F-A833-4ED3-BFC9-CC46DE2FF59E}" dt="2022-11-14T13:25:12.097" v="2532"/>
          <ac:grpSpMkLst>
            <pc:docMk/>
            <pc:sldMk cId="4062561477" sldId="412"/>
            <ac:grpSpMk id="14" creationId="{59588E7C-4627-918A-CD77-C930874E65B2}"/>
          </ac:grpSpMkLst>
        </pc:grpChg>
        <pc:grpChg chg="add mod">
          <ac:chgData name="Weifeng Xu" userId="e7aed605-a3dd-4d5a-a692-a87037af107b" providerId="ADAL" clId="{65D2CD8F-A833-4ED3-BFC9-CC46DE2FF59E}" dt="2022-11-14T13:25:12.097" v="2532"/>
          <ac:grpSpMkLst>
            <pc:docMk/>
            <pc:sldMk cId="4062561477" sldId="412"/>
            <ac:grpSpMk id="17" creationId="{951CF422-44C1-C8F2-7E1B-E69A1E913213}"/>
          </ac:grpSpMkLst>
        </pc:grpChg>
        <pc:grpChg chg="add del mod">
          <ac:chgData name="Weifeng Xu" userId="e7aed605-a3dd-4d5a-a692-a87037af107b" providerId="ADAL" clId="{65D2CD8F-A833-4ED3-BFC9-CC46DE2FF59E}" dt="2022-11-14T13:27:11.859" v="2558"/>
          <ac:grpSpMkLst>
            <pc:docMk/>
            <pc:sldMk cId="4062561477" sldId="412"/>
            <ac:grpSpMk id="24" creationId="{BBC97529-B20B-8EAB-63F9-770575CA7FC1}"/>
          </ac:grpSpMkLst>
        </pc:grpChg>
        <pc:grpChg chg="add del mod">
          <ac:chgData name="Weifeng Xu" userId="e7aed605-a3dd-4d5a-a692-a87037af107b" providerId="ADAL" clId="{65D2CD8F-A833-4ED3-BFC9-CC46DE2FF59E}" dt="2022-11-14T13:27:10.333" v="2554"/>
          <ac:grpSpMkLst>
            <pc:docMk/>
            <pc:sldMk cId="4062561477" sldId="412"/>
            <ac:grpSpMk id="28" creationId="{80CF92C7-C13E-663F-2AEB-C87D1568BE32}"/>
          </ac:grpSpMkLst>
        </pc:grpChg>
        <pc:grpChg chg="add del mod">
          <ac:chgData name="Weifeng Xu" userId="e7aed605-a3dd-4d5a-a692-a87037af107b" providerId="ADAL" clId="{65D2CD8F-A833-4ED3-BFC9-CC46DE2FF59E}" dt="2022-11-14T13:27:09.967" v="2552"/>
          <ac:grpSpMkLst>
            <pc:docMk/>
            <pc:sldMk cId="4062561477" sldId="412"/>
            <ac:grpSpMk id="30" creationId="{B7A94010-9F17-DAA1-7522-903FC4444684}"/>
          </ac:grpSpMkLst>
        </pc:grpChg>
        <pc:grpChg chg="mod">
          <ac:chgData name="Weifeng Xu" userId="e7aed605-a3dd-4d5a-a692-a87037af107b" providerId="ADAL" clId="{65D2CD8F-A833-4ED3-BFC9-CC46DE2FF59E}" dt="2022-11-14T13:27:09.557" v="2550"/>
          <ac:grpSpMkLst>
            <pc:docMk/>
            <pc:sldMk cId="4062561477" sldId="412"/>
            <ac:grpSpMk id="32" creationId="{6BACBFD4-17F1-1304-E5CD-84C62EA2298D}"/>
          </ac:grpSpMkLst>
        </pc:grpChg>
        <pc:grpChg chg="del mod">
          <ac:chgData name="Weifeng Xu" userId="e7aed605-a3dd-4d5a-a692-a87037af107b" providerId="ADAL" clId="{65D2CD8F-A833-4ED3-BFC9-CC46DE2FF59E}" dt="2022-11-14T13:27:30.851" v="2566"/>
          <ac:grpSpMkLst>
            <pc:docMk/>
            <pc:sldMk cId="4062561477" sldId="412"/>
            <ac:grpSpMk id="36" creationId="{74A4F69D-9481-9505-1462-01BC2777649C}"/>
          </ac:grpSpMkLst>
        </pc:grpChg>
        <pc:grpChg chg="mod">
          <ac:chgData name="Weifeng Xu" userId="e7aed605-a3dd-4d5a-a692-a87037af107b" providerId="ADAL" clId="{65D2CD8F-A833-4ED3-BFC9-CC46DE2FF59E}" dt="2022-11-14T13:27:30.851" v="2566"/>
          <ac:grpSpMkLst>
            <pc:docMk/>
            <pc:sldMk cId="4062561477" sldId="412"/>
            <ac:grpSpMk id="38" creationId="{D55D1261-47CA-EC2F-A1C1-5D91F5848C17}"/>
          </ac:grpSpMkLst>
        </pc:grpChg>
        <pc:picChg chg="add mod">
          <ac:chgData name="Weifeng Xu" userId="e7aed605-a3dd-4d5a-a692-a87037af107b" providerId="ADAL" clId="{65D2CD8F-A833-4ED3-BFC9-CC46DE2FF59E}" dt="2022-11-14T13:25:12.097" v="2532"/>
          <ac:picMkLst>
            <pc:docMk/>
            <pc:sldMk cId="4062561477" sldId="412"/>
            <ac:picMk id="4" creationId="{D8169B95-E119-EE89-81D0-BF0AC2F4CA77}"/>
          </ac:picMkLst>
        </pc:picChg>
        <pc:picChg chg="add mod">
          <ac:chgData name="Weifeng Xu" userId="e7aed605-a3dd-4d5a-a692-a87037af107b" providerId="ADAL" clId="{65D2CD8F-A833-4ED3-BFC9-CC46DE2FF59E}" dt="2022-11-14T13:27:08.906" v="2548" actId="14100"/>
          <ac:picMkLst>
            <pc:docMk/>
            <pc:sldMk cId="4062561477" sldId="412"/>
            <ac:picMk id="20" creationId="{AC8AF652-8D2C-AB4D-399A-5E6D48AF4512}"/>
          </ac:picMkLst>
        </pc:picChg>
        <pc:inkChg chg="mod">
          <ac:chgData name="Weifeng Xu" userId="e7aed605-a3dd-4d5a-a692-a87037af107b" providerId="ADAL" clId="{65D2CD8F-A833-4ED3-BFC9-CC46DE2FF59E}" dt="2022-11-14T13:25:12.097" v="2532"/>
          <ac:inkMkLst>
            <pc:docMk/>
            <pc:sldMk cId="4062561477" sldId="412"/>
            <ac:inkMk id="6" creationId="{7778D063-A79E-12D6-7B0D-C81F9C67B972}"/>
          </ac:inkMkLst>
        </pc:inkChg>
        <pc:inkChg chg="mod">
          <ac:chgData name="Weifeng Xu" userId="e7aed605-a3dd-4d5a-a692-a87037af107b" providerId="ADAL" clId="{65D2CD8F-A833-4ED3-BFC9-CC46DE2FF59E}" dt="2022-11-14T13:25:12.097" v="2532"/>
          <ac:inkMkLst>
            <pc:docMk/>
            <pc:sldMk cId="4062561477" sldId="412"/>
            <ac:inkMk id="7" creationId="{BE266E7B-E04F-1959-11AB-2CEC72BE88F3}"/>
          </ac:inkMkLst>
        </pc:inkChg>
        <pc:inkChg chg="mod">
          <ac:chgData name="Weifeng Xu" userId="e7aed605-a3dd-4d5a-a692-a87037af107b" providerId="ADAL" clId="{65D2CD8F-A833-4ED3-BFC9-CC46DE2FF59E}" dt="2022-11-14T13:25:12.097" v="2532"/>
          <ac:inkMkLst>
            <pc:docMk/>
            <pc:sldMk cId="4062561477" sldId="412"/>
            <ac:inkMk id="9" creationId="{E793001F-51C5-0172-745A-B8A9D0CC0871}"/>
          </ac:inkMkLst>
        </pc:inkChg>
        <pc:inkChg chg="mod">
          <ac:chgData name="Weifeng Xu" userId="e7aed605-a3dd-4d5a-a692-a87037af107b" providerId="ADAL" clId="{65D2CD8F-A833-4ED3-BFC9-CC46DE2FF59E}" dt="2022-11-14T13:25:12.097" v="2532"/>
          <ac:inkMkLst>
            <pc:docMk/>
            <pc:sldMk cId="4062561477" sldId="412"/>
            <ac:inkMk id="10" creationId="{90D32EB0-973D-9F38-A265-F693AC146767}"/>
          </ac:inkMkLst>
        </pc:inkChg>
        <pc:inkChg chg="mod">
          <ac:chgData name="Weifeng Xu" userId="e7aed605-a3dd-4d5a-a692-a87037af107b" providerId="ADAL" clId="{65D2CD8F-A833-4ED3-BFC9-CC46DE2FF59E}" dt="2022-11-14T13:25:12.097" v="2532"/>
          <ac:inkMkLst>
            <pc:docMk/>
            <pc:sldMk cId="4062561477" sldId="412"/>
            <ac:inkMk id="12" creationId="{2229AB52-F956-F9B7-3AFB-74A09CCAFDDF}"/>
          </ac:inkMkLst>
        </pc:inkChg>
        <pc:inkChg chg="mod">
          <ac:chgData name="Weifeng Xu" userId="e7aed605-a3dd-4d5a-a692-a87037af107b" providerId="ADAL" clId="{65D2CD8F-A833-4ED3-BFC9-CC46DE2FF59E}" dt="2022-11-14T13:25:12.097" v="2532"/>
          <ac:inkMkLst>
            <pc:docMk/>
            <pc:sldMk cId="4062561477" sldId="412"/>
            <ac:inkMk id="13" creationId="{B6179A3B-67B1-C9E5-FF6A-0C5EF4A3A4AE}"/>
          </ac:inkMkLst>
        </pc:inkChg>
        <pc:inkChg chg="mod">
          <ac:chgData name="Weifeng Xu" userId="e7aed605-a3dd-4d5a-a692-a87037af107b" providerId="ADAL" clId="{65D2CD8F-A833-4ED3-BFC9-CC46DE2FF59E}" dt="2022-11-14T13:25:12.097" v="2532"/>
          <ac:inkMkLst>
            <pc:docMk/>
            <pc:sldMk cId="4062561477" sldId="412"/>
            <ac:inkMk id="15" creationId="{37ECAE91-E273-ACC9-65FD-50BD58E63664}"/>
          </ac:inkMkLst>
        </pc:inkChg>
        <pc:inkChg chg="mod">
          <ac:chgData name="Weifeng Xu" userId="e7aed605-a3dd-4d5a-a692-a87037af107b" providerId="ADAL" clId="{65D2CD8F-A833-4ED3-BFC9-CC46DE2FF59E}" dt="2022-11-14T13:25:12.097" v="2532"/>
          <ac:inkMkLst>
            <pc:docMk/>
            <pc:sldMk cId="4062561477" sldId="412"/>
            <ac:inkMk id="16" creationId="{4847731C-EDCA-531F-6771-4918BD6E4748}"/>
          </ac:inkMkLst>
        </pc:inkChg>
        <pc:inkChg chg="mod">
          <ac:chgData name="Weifeng Xu" userId="e7aed605-a3dd-4d5a-a692-a87037af107b" providerId="ADAL" clId="{65D2CD8F-A833-4ED3-BFC9-CC46DE2FF59E}" dt="2022-11-14T13:25:12.097" v="2532"/>
          <ac:inkMkLst>
            <pc:docMk/>
            <pc:sldMk cId="4062561477" sldId="412"/>
            <ac:inkMk id="18" creationId="{57F02B96-A41B-D382-E6FB-A1AB31355219}"/>
          </ac:inkMkLst>
        </pc:inkChg>
        <pc:inkChg chg="mod">
          <ac:chgData name="Weifeng Xu" userId="e7aed605-a3dd-4d5a-a692-a87037af107b" providerId="ADAL" clId="{65D2CD8F-A833-4ED3-BFC9-CC46DE2FF59E}" dt="2022-11-14T13:25:12.097" v="2532"/>
          <ac:inkMkLst>
            <pc:docMk/>
            <pc:sldMk cId="4062561477" sldId="412"/>
            <ac:inkMk id="19" creationId="{A9064CED-30A7-DCEC-AC77-90745E54EC77}"/>
          </ac:inkMkLst>
        </pc:inkChg>
        <pc:inkChg chg="add del">
          <ac:chgData name="Weifeng Xu" userId="e7aed605-a3dd-4d5a-a692-a87037af107b" providerId="ADAL" clId="{65D2CD8F-A833-4ED3-BFC9-CC46DE2FF59E}" dt="2022-11-14T13:27:12.531" v="2560" actId="9405"/>
          <ac:inkMkLst>
            <pc:docMk/>
            <pc:sldMk cId="4062561477" sldId="412"/>
            <ac:inkMk id="21" creationId="{82B25401-A8C4-8D98-9F1D-09721DA41A5D}"/>
          </ac:inkMkLst>
        </pc:inkChg>
        <pc:inkChg chg="add del mod">
          <ac:chgData name="Weifeng Xu" userId="e7aed605-a3dd-4d5a-a692-a87037af107b" providerId="ADAL" clId="{65D2CD8F-A833-4ED3-BFC9-CC46DE2FF59E}" dt="2022-11-14T13:27:12.196" v="2559" actId="9405"/>
          <ac:inkMkLst>
            <pc:docMk/>
            <pc:sldMk cId="4062561477" sldId="412"/>
            <ac:inkMk id="22" creationId="{768E766E-83DC-4956-6A01-26F14AFCFF9A}"/>
          </ac:inkMkLst>
        </pc:inkChg>
        <pc:inkChg chg="add del mod">
          <ac:chgData name="Weifeng Xu" userId="e7aed605-a3dd-4d5a-a692-a87037af107b" providerId="ADAL" clId="{65D2CD8F-A833-4ED3-BFC9-CC46DE2FF59E}" dt="2022-11-14T13:27:11.859" v="2558"/>
          <ac:inkMkLst>
            <pc:docMk/>
            <pc:sldMk cId="4062561477" sldId="412"/>
            <ac:inkMk id="23" creationId="{C9D09CC9-3B65-13D4-797F-7EE9EE7CDDB4}"/>
          </ac:inkMkLst>
        </pc:inkChg>
        <pc:inkChg chg="add del mod">
          <ac:chgData name="Weifeng Xu" userId="e7aed605-a3dd-4d5a-a692-a87037af107b" providerId="ADAL" clId="{65D2CD8F-A833-4ED3-BFC9-CC46DE2FF59E}" dt="2022-11-14T13:27:11.444" v="2556" actId="9405"/>
          <ac:inkMkLst>
            <pc:docMk/>
            <pc:sldMk cId="4062561477" sldId="412"/>
            <ac:inkMk id="25" creationId="{0E7B5D86-7D1E-1FA4-16BF-E1CCF7F26146}"/>
          </ac:inkMkLst>
        </pc:inkChg>
        <pc:inkChg chg="add del mod">
          <ac:chgData name="Weifeng Xu" userId="e7aed605-a3dd-4d5a-a692-a87037af107b" providerId="ADAL" clId="{65D2CD8F-A833-4ED3-BFC9-CC46DE2FF59E}" dt="2022-11-14T13:27:11.069" v="2555" actId="9405"/>
          <ac:inkMkLst>
            <pc:docMk/>
            <pc:sldMk cId="4062561477" sldId="412"/>
            <ac:inkMk id="26" creationId="{D15844AC-1BDA-AECF-2C97-1D9F9F853B6D}"/>
          </ac:inkMkLst>
        </pc:inkChg>
        <pc:inkChg chg="add del mod">
          <ac:chgData name="Weifeng Xu" userId="e7aed605-a3dd-4d5a-a692-a87037af107b" providerId="ADAL" clId="{65D2CD8F-A833-4ED3-BFC9-CC46DE2FF59E}" dt="2022-11-14T13:27:10.333" v="2554"/>
          <ac:inkMkLst>
            <pc:docMk/>
            <pc:sldMk cId="4062561477" sldId="412"/>
            <ac:inkMk id="27" creationId="{1F0EFCA2-0AA0-7B5F-C0D4-23AF59BAD3D0}"/>
          </ac:inkMkLst>
        </pc:inkChg>
        <pc:inkChg chg="add del mod">
          <ac:chgData name="Weifeng Xu" userId="e7aed605-a3dd-4d5a-a692-a87037af107b" providerId="ADAL" clId="{65D2CD8F-A833-4ED3-BFC9-CC46DE2FF59E}" dt="2022-11-14T13:27:09.967" v="2552"/>
          <ac:inkMkLst>
            <pc:docMk/>
            <pc:sldMk cId="4062561477" sldId="412"/>
            <ac:inkMk id="29" creationId="{53B1F840-4A67-EFA6-C871-D5892D86DACB}"/>
          </ac:inkMkLst>
        </pc:inkChg>
        <pc:inkChg chg="add del mod">
          <ac:chgData name="Weifeng Xu" userId="e7aed605-a3dd-4d5a-a692-a87037af107b" providerId="ADAL" clId="{65D2CD8F-A833-4ED3-BFC9-CC46DE2FF59E}" dt="2022-11-14T13:27:09.557" v="2550"/>
          <ac:inkMkLst>
            <pc:docMk/>
            <pc:sldMk cId="4062561477" sldId="412"/>
            <ac:inkMk id="31" creationId="{AE3D1206-927C-2447-8592-3529BAB251B0}"/>
          </ac:inkMkLst>
        </pc:inkChg>
        <pc:inkChg chg="add">
          <ac:chgData name="Weifeng Xu" userId="e7aed605-a3dd-4d5a-a692-a87037af107b" providerId="ADAL" clId="{65D2CD8F-A833-4ED3-BFC9-CC46DE2FF59E}" dt="2022-11-14T13:27:20.631" v="2561" actId="9405"/>
          <ac:inkMkLst>
            <pc:docMk/>
            <pc:sldMk cId="4062561477" sldId="412"/>
            <ac:inkMk id="33" creationId="{2B9F15CC-A9F1-0E48-498B-02B517455618}"/>
          </ac:inkMkLst>
        </pc:inkChg>
        <pc:inkChg chg="add mod">
          <ac:chgData name="Weifeng Xu" userId="e7aed605-a3dd-4d5a-a692-a87037af107b" providerId="ADAL" clId="{65D2CD8F-A833-4ED3-BFC9-CC46DE2FF59E}" dt="2022-11-14T13:27:30.851" v="2566"/>
          <ac:inkMkLst>
            <pc:docMk/>
            <pc:sldMk cId="4062561477" sldId="412"/>
            <ac:inkMk id="34" creationId="{A2F2D81F-6340-DB11-8D69-46DCCCF43D88}"/>
          </ac:inkMkLst>
        </pc:inkChg>
        <pc:inkChg chg="add mod">
          <ac:chgData name="Weifeng Xu" userId="e7aed605-a3dd-4d5a-a692-a87037af107b" providerId="ADAL" clId="{65D2CD8F-A833-4ED3-BFC9-CC46DE2FF59E}" dt="2022-11-14T13:27:30.851" v="2566"/>
          <ac:inkMkLst>
            <pc:docMk/>
            <pc:sldMk cId="4062561477" sldId="412"/>
            <ac:inkMk id="35" creationId="{C6C286D4-B869-6156-51DD-4348950C4517}"/>
          </ac:inkMkLst>
        </pc:inkChg>
        <pc:inkChg chg="add mod">
          <ac:chgData name="Weifeng Xu" userId="e7aed605-a3dd-4d5a-a692-a87037af107b" providerId="ADAL" clId="{65D2CD8F-A833-4ED3-BFC9-CC46DE2FF59E}" dt="2022-11-14T13:27:30.851" v="2566"/>
          <ac:inkMkLst>
            <pc:docMk/>
            <pc:sldMk cId="4062561477" sldId="412"/>
            <ac:inkMk id="37" creationId="{03A41531-A1FA-9EE0-AE25-AB44D7D81F3A}"/>
          </ac:inkMkLst>
        </pc:inkChg>
      </pc:sldChg>
      <pc:sldChg chg="modNotesTx">
        <pc:chgData name="Weifeng Xu" userId="e7aed605-a3dd-4d5a-a692-a87037af107b" providerId="ADAL" clId="{65D2CD8F-A833-4ED3-BFC9-CC46DE2FF59E}" dt="2021-09-15T15:43:14.406" v="129"/>
        <pc:sldMkLst>
          <pc:docMk/>
          <pc:sldMk cId="1459681954" sldId="413"/>
        </pc:sldMkLst>
      </pc:sldChg>
      <pc:sldChg chg="modNotesTx">
        <pc:chgData name="Weifeng Xu" userId="e7aed605-a3dd-4d5a-a692-a87037af107b" providerId="ADAL" clId="{65D2CD8F-A833-4ED3-BFC9-CC46DE2FF59E}" dt="2021-09-15T15:42:33.974" v="126"/>
        <pc:sldMkLst>
          <pc:docMk/>
          <pc:sldMk cId="229275834" sldId="414"/>
        </pc:sldMkLst>
      </pc:sldChg>
      <pc:sldChg chg="addSp modSp mod">
        <pc:chgData name="Weifeng Xu" userId="e7aed605-a3dd-4d5a-a692-a87037af107b" providerId="ADAL" clId="{65D2CD8F-A833-4ED3-BFC9-CC46DE2FF59E}" dt="2022-11-21T14:04:41.914" v="2782" actId="1076"/>
        <pc:sldMkLst>
          <pc:docMk/>
          <pc:sldMk cId="2103576641" sldId="415"/>
        </pc:sldMkLst>
        <pc:spChg chg="mod">
          <ac:chgData name="Weifeng Xu" userId="e7aed605-a3dd-4d5a-a692-a87037af107b" providerId="ADAL" clId="{65D2CD8F-A833-4ED3-BFC9-CC46DE2FF59E}" dt="2022-11-21T14:01:17.252" v="2729" actId="1076"/>
          <ac:spMkLst>
            <pc:docMk/>
            <pc:sldMk cId="2103576641" sldId="415"/>
            <ac:spMk id="3" creationId="{00000000-0000-0000-0000-000000000000}"/>
          </ac:spMkLst>
        </pc:spChg>
        <pc:spChg chg="mod">
          <ac:chgData name="Weifeng Xu" userId="e7aed605-a3dd-4d5a-a692-a87037af107b" providerId="ADAL" clId="{65D2CD8F-A833-4ED3-BFC9-CC46DE2FF59E}" dt="2022-11-21T14:01:17.252" v="2729" actId="1076"/>
          <ac:spMkLst>
            <pc:docMk/>
            <pc:sldMk cId="2103576641" sldId="415"/>
            <ac:spMk id="4" creationId="{00000000-0000-0000-0000-000000000000}"/>
          </ac:spMkLst>
        </pc:spChg>
        <pc:spChg chg="add mod">
          <ac:chgData name="Weifeng Xu" userId="e7aed605-a3dd-4d5a-a692-a87037af107b" providerId="ADAL" clId="{65D2CD8F-A833-4ED3-BFC9-CC46DE2FF59E}" dt="2022-11-21T14:04:35.997" v="2780" actId="1076"/>
          <ac:spMkLst>
            <pc:docMk/>
            <pc:sldMk cId="2103576641" sldId="415"/>
            <ac:spMk id="6" creationId="{8DB260EC-7D73-D3CD-C9A2-69DADE17EEB5}"/>
          </ac:spMkLst>
        </pc:spChg>
        <pc:spChg chg="add mod">
          <ac:chgData name="Weifeng Xu" userId="e7aed605-a3dd-4d5a-a692-a87037af107b" providerId="ADAL" clId="{65D2CD8F-A833-4ED3-BFC9-CC46DE2FF59E}" dt="2022-11-21T14:04:41.914" v="2782" actId="1076"/>
          <ac:spMkLst>
            <pc:docMk/>
            <pc:sldMk cId="2103576641" sldId="415"/>
            <ac:spMk id="7" creationId="{3F3DAE88-6F2B-A834-2127-989D37BB5D26}"/>
          </ac:spMkLst>
        </pc:spChg>
        <pc:spChg chg="add mod">
          <ac:chgData name="Weifeng Xu" userId="e7aed605-a3dd-4d5a-a692-a87037af107b" providerId="ADAL" clId="{65D2CD8F-A833-4ED3-BFC9-CC46DE2FF59E}" dt="2022-11-21T14:02:08.527" v="2746" actId="14100"/>
          <ac:spMkLst>
            <pc:docMk/>
            <pc:sldMk cId="2103576641" sldId="415"/>
            <ac:spMk id="8" creationId="{84ECB145-DEB5-3B80-30FD-5BDE6EBE0861}"/>
          </ac:spMkLst>
        </pc:spChg>
        <pc:picChg chg="mod">
          <ac:chgData name="Weifeng Xu" userId="e7aed605-a3dd-4d5a-a692-a87037af107b" providerId="ADAL" clId="{65D2CD8F-A833-4ED3-BFC9-CC46DE2FF59E}" dt="2022-11-21T14:01:17.252" v="2729" actId="1076"/>
          <ac:picMkLst>
            <pc:docMk/>
            <pc:sldMk cId="2103576641" sldId="415"/>
            <ac:picMk id="2" creationId="{00000000-0000-0000-0000-000000000000}"/>
          </ac:picMkLst>
        </pc:picChg>
        <pc:picChg chg="add mod">
          <ac:chgData name="Weifeng Xu" userId="e7aed605-a3dd-4d5a-a692-a87037af107b" providerId="ADAL" clId="{65D2CD8F-A833-4ED3-BFC9-CC46DE2FF59E}" dt="2022-11-21T14:04:39.365" v="2781" actId="1076"/>
          <ac:picMkLst>
            <pc:docMk/>
            <pc:sldMk cId="2103576641" sldId="415"/>
            <ac:picMk id="5" creationId="{941ADE8B-CE05-042D-3744-0A560C27D63F}"/>
          </ac:picMkLst>
        </pc:picChg>
      </pc:sldChg>
      <pc:sldChg chg="ord">
        <pc:chgData name="Weifeng Xu" userId="e7aed605-a3dd-4d5a-a692-a87037af107b" providerId="ADAL" clId="{65D2CD8F-A833-4ED3-BFC9-CC46DE2FF59E}" dt="2021-09-15T19:41:32.378" v="187"/>
        <pc:sldMkLst>
          <pc:docMk/>
          <pc:sldMk cId="2308503490" sldId="421"/>
        </pc:sldMkLst>
      </pc:sldChg>
      <pc:sldChg chg="addSp delSp modSp mod">
        <pc:chgData name="Weifeng Xu" userId="e7aed605-a3dd-4d5a-a692-a87037af107b" providerId="ADAL" clId="{65D2CD8F-A833-4ED3-BFC9-CC46DE2FF59E}" dt="2022-11-21T13:51:20.361" v="2713" actId="9405"/>
        <pc:sldMkLst>
          <pc:docMk/>
          <pc:sldMk cId="2809981225" sldId="427"/>
        </pc:sldMkLst>
        <pc:spChg chg="mod">
          <ac:chgData name="Weifeng Xu" userId="e7aed605-a3dd-4d5a-a692-a87037af107b" providerId="ADAL" clId="{65D2CD8F-A833-4ED3-BFC9-CC46DE2FF59E}" dt="2021-10-06T14:21:28.195" v="848" actId="20577"/>
          <ac:spMkLst>
            <pc:docMk/>
            <pc:sldMk cId="2809981225" sldId="427"/>
            <ac:spMk id="6" creationId="{00000000-0000-0000-0000-000000000000}"/>
          </ac:spMkLst>
        </pc:spChg>
        <pc:spChg chg="add mod">
          <ac:chgData name="Weifeng Xu" userId="e7aed605-a3dd-4d5a-a692-a87037af107b" providerId="ADAL" clId="{65D2CD8F-A833-4ED3-BFC9-CC46DE2FF59E}" dt="2022-11-21T13:49:30.891" v="2698" actId="208"/>
          <ac:spMkLst>
            <pc:docMk/>
            <pc:sldMk cId="2809981225" sldId="427"/>
            <ac:spMk id="15" creationId="{B3734606-BBAF-2928-8032-618373B57618}"/>
          </ac:spMkLst>
        </pc:spChg>
        <pc:spChg chg="add mod">
          <ac:chgData name="Weifeng Xu" userId="e7aed605-a3dd-4d5a-a692-a87037af107b" providerId="ADAL" clId="{65D2CD8F-A833-4ED3-BFC9-CC46DE2FF59E}" dt="2022-11-21T13:48:06.482" v="2692" actId="313"/>
          <ac:spMkLst>
            <pc:docMk/>
            <pc:sldMk cId="2809981225" sldId="427"/>
            <ac:spMk id="16" creationId="{E1ADE5FF-ED9F-E6F7-257E-1B5D4746F09E}"/>
          </ac:spMkLst>
        </pc:spChg>
        <pc:spChg chg="add del mod">
          <ac:chgData name="Weifeng Xu" userId="e7aed605-a3dd-4d5a-a692-a87037af107b" providerId="ADAL" clId="{65D2CD8F-A833-4ED3-BFC9-CC46DE2FF59E}" dt="2022-11-21T13:50:02.227" v="2704" actId="1076"/>
          <ac:spMkLst>
            <pc:docMk/>
            <pc:sldMk cId="2809981225" sldId="427"/>
            <ac:spMk id="17" creationId="{76C91C1F-1FD5-06F9-38D8-30EFB75A3EE8}"/>
          </ac:spMkLst>
        </pc:spChg>
        <pc:grpChg chg="mod">
          <ac:chgData name="Weifeng Xu" userId="e7aed605-a3dd-4d5a-a692-a87037af107b" providerId="ADAL" clId="{65D2CD8F-A833-4ED3-BFC9-CC46DE2FF59E}" dt="2022-11-21T13:31:41.769" v="2650"/>
          <ac:grpSpMkLst>
            <pc:docMk/>
            <pc:sldMk cId="2809981225" sldId="427"/>
            <ac:grpSpMk id="14" creationId="{2FD2C936-0367-1DD3-56DE-CF381EC0AE70}"/>
          </ac:grpSpMkLst>
        </pc:grpChg>
        <pc:picChg chg="add mod">
          <ac:chgData name="Weifeng Xu" userId="e7aed605-a3dd-4d5a-a692-a87037af107b" providerId="ADAL" clId="{65D2CD8F-A833-4ED3-BFC9-CC46DE2FF59E}" dt="2022-11-21T13:37:23.946" v="2653" actId="14100"/>
          <ac:picMkLst>
            <pc:docMk/>
            <pc:sldMk cId="2809981225" sldId="427"/>
            <ac:picMk id="5" creationId="{EA00FDE0-1724-D1A8-EA7A-6615FD26F1B0}"/>
          </ac:picMkLst>
        </pc:picChg>
        <pc:inkChg chg="add del">
          <ac:chgData name="Weifeng Xu" userId="e7aed605-a3dd-4d5a-a692-a87037af107b" providerId="ADAL" clId="{65D2CD8F-A833-4ED3-BFC9-CC46DE2FF59E}" dt="2022-11-21T13:30:55.969" v="2644" actId="9405"/>
          <ac:inkMkLst>
            <pc:docMk/>
            <pc:sldMk cId="2809981225" sldId="427"/>
            <ac:inkMk id="9" creationId="{4FE6DDB9-D3C7-F4EF-5226-5B3585A63E2B}"/>
          </ac:inkMkLst>
        </pc:inkChg>
        <pc:inkChg chg="add del">
          <ac:chgData name="Weifeng Xu" userId="e7aed605-a3dd-4d5a-a692-a87037af107b" providerId="ADAL" clId="{65D2CD8F-A833-4ED3-BFC9-CC46DE2FF59E}" dt="2022-11-21T13:31:20.281" v="2646" actId="9405"/>
          <ac:inkMkLst>
            <pc:docMk/>
            <pc:sldMk cId="2809981225" sldId="427"/>
            <ac:inkMk id="10" creationId="{73B4CC20-D0D7-48BF-095A-49E5602A49C7}"/>
          </ac:inkMkLst>
        </pc:inkChg>
        <pc:inkChg chg="add">
          <ac:chgData name="Weifeng Xu" userId="e7aed605-a3dd-4d5a-a692-a87037af107b" providerId="ADAL" clId="{65D2CD8F-A833-4ED3-BFC9-CC46DE2FF59E}" dt="2022-11-21T13:31:27.264" v="2647" actId="9405"/>
          <ac:inkMkLst>
            <pc:docMk/>
            <pc:sldMk cId="2809981225" sldId="427"/>
            <ac:inkMk id="11" creationId="{F7719F18-8373-C970-4F45-C6C1ADBF557B}"/>
          </ac:inkMkLst>
        </pc:inkChg>
        <pc:inkChg chg="add mod">
          <ac:chgData name="Weifeng Xu" userId="e7aed605-a3dd-4d5a-a692-a87037af107b" providerId="ADAL" clId="{65D2CD8F-A833-4ED3-BFC9-CC46DE2FF59E}" dt="2022-11-21T13:31:41.769" v="2650"/>
          <ac:inkMkLst>
            <pc:docMk/>
            <pc:sldMk cId="2809981225" sldId="427"/>
            <ac:inkMk id="12" creationId="{CB4F2197-4B61-AF81-38A9-D8DB85028D23}"/>
          </ac:inkMkLst>
        </pc:inkChg>
        <pc:inkChg chg="add mod">
          <ac:chgData name="Weifeng Xu" userId="e7aed605-a3dd-4d5a-a692-a87037af107b" providerId="ADAL" clId="{65D2CD8F-A833-4ED3-BFC9-CC46DE2FF59E}" dt="2022-11-21T13:31:41.769" v="2650"/>
          <ac:inkMkLst>
            <pc:docMk/>
            <pc:sldMk cId="2809981225" sldId="427"/>
            <ac:inkMk id="13" creationId="{B23095A4-1E4B-34DE-7803-FF17D62F42DA}"/>
          </ac:inkMkLst>
        </pc:inkChg>
        <pc:inkChg chg="add del">
          <ac:chgData name="Weifeng Xu" userId="e7aed605-a3dd-4d5a-a692-a87037af107b" providerId="ADAL" clId="{65D2CD8F-A833-4ED3-BFC9-CC46DE2FF59E}" dt="2022-11-21T13:50:23.674" v="2706" actId="9405"/>
          <ac:inkMkLst>
            <pc:docMk/>
            <pc:sldMk cId="2809981225" sldId="427"/>
            <ac:inkMk id="18" creationId="{15C43E16-92C9-AC91-335E-C46D2794B776}"/>
          </ac:inkMkLst>
        </pc:inkChg>
        <pc:inkChg chg="add del">
          <ac:chgData name="Weifeng Xu" userId="e7aed605-a3dd-4d5a-a692-a87037af107b" providerId="ADAL" clId="{65D2CD8F-A833-4ED3-BFC9-CC46DE2FF59E}" dt="2022-11-21T13:50:32.233" v="2708" actId="9405"/>
          <ac:inkMkLst>
            <pc:docMk/>
            <pc:sldMk cId="2809981225" sldId="427"/>
            <ac:inkMk id="19" creationId="{9CDE2FCA-A395-86EE-5B16-0B42FD08619C}"/>
          </ac:inkMkLst>
        </pc:inkChg>
        <pc:inkChg chg="add">
          <ac:chgData name="Weifeng Xu" userId="e7aed605-a3dd-4d5a-a692-a87037af107b" providerId="ADAL" clId="{65D2CD8F-A833-4ED3-BFC9-CC46DE2FF59E}" dt="2022-11-21T13:50:45.606" v="2709" actId="9405"/>
          <ac:inkMkLst>
            <pc:docMk/>
            <pc:sldMk cId="2809981225" sldId="427"/>
            <ac:inkMk id="20" creationId="{5D423ED8-C7EF-16D7-A8A7-2CECD1CFCF67}"/>
          </ac:inkMkLst>
        </pc:inkChg>
        <pc:inkChg chg="add del">
          <ac:chgData name="Weifeng Xu" userId="e7aed605-a3dd-4d5a-a692-a87037af107b" providerId="ADAL" clId="{65D2CD8F-A833-4ED3-BFC9-CC46DE2FF59E}" dt="2022-11-21T13:50:50.181" v="2711" actId="9405"/>
          <ac:inkMkLst>
            <pc:docMk/>
            <pc:sldMk cId="2809981225" sldId="427"/>
            <ac:inkMk id="21" creationId="{BCE8D37A-C8D3-4636-A89A-CB2A09DCECDF}"/>
          </ac:inkMkLst>
        </pc:inkChg>
        <pc:inkChg chg="add">
          <ac:chgData name="Weifeng Xu" userId="e7aed605-a3dd-4d5a-a692-a87037af107b" providerId="ADAL" clId="{65D2CD8F-A833-4ED3-BFC9-CC46DE2FF59E}" dt="2022-11-21T13:50:52.892" v="2712" actId="9405"/>
          <ac:inkMkLst>
            <pc:docMk/>
            <pc:sldMk cId="2809981225" sldId="427"/>
            <ac:inkMk id="22" creationId="{D6EEE822-37AD-114A-511F-C9396E98B1C7}"/>
          </ac:inkMkLst>
        </pc:inkChg>
        <pc:inkChg chg="add">
          <ac:chgData name="Weifeng Xu" userId="e7aed605-a3dd-4d5a-a692-a87037af107b" providerId="ADAL" clId="{65D2CD8F-A833-4ED3-BFC9-CC46DE2FF59E}" dt="2022-11-21T13:51:20.361" v="2713" actId="9405"/>
          <ac:inkMkLst>
            <pc:docMk/>
            <pc:sldMk cId="2809981225" sldId="427"/>
            <ac:inkMk id="23" creationId="{4124FE79-A45A-6818-FC64-D3FC1E2E8CB1}"/>
          </ac:inkMkLst>
        </pc:inkChg>
      </pc:sldChg>
      <pc:sldChg chg="modSp mod">
        <pc:chgData name="Weifeng Xu" userId="e7aed605-a3dd-4d5a-a692-a87037af107b" providerId="ADAL" clId="{65D2CD8F-A833-4ED3-BFC9-CC46DE2FF59E}" dt="2022-11-07T15:15:37.438" v="2436" actId="20577"/>
        <pc:sldMkLst>
          <pc:docMk/>
          <pc:sldMk cId="622825391" sldId="429"/>
        </pc:sldMkLst>
        <pc:spChg chg="mod">
          <ac:chgData name="Weifeng Xu" userId="e7aed605-a3dd-4d5a-a692-a87037af107b" providerId="ADAL" clId="{65D2CD8F-A833-4ED3-BFC9-CC46DE2FF59E}" dt="2022-11-07T15:15:37.438" v="2436" actId="20577"/>
          <ac:spMkLst>
            <pc:docMk/>
            <pc:sldMk cId="622825391" sldId="429"/>
            <ac:spMk id="6" creationId="{00000000-0000-0000-0000-000000000000}"/>
          </ac:spMkLst>
        </pc:spChg>
      </pc:sldChg>
      <pc:sldChg chg="modSp mod">
        <pc:chgData name="Weifeng Xu" userId="e7aed605-a3dd-4d5a-a692-a87037af107b" providerId="ADAL" clId="{65D2CD8F-A833-4ED3-BFC9-CC46DE2FF59E}" dt="2021-10-06T14:26:52.545" v="851" actId="14100"/>
        <pc:sldMkLst>
          <pc:docMk/>
          <pc:sldMk cId="2738691049" sldId="431"/>
        </pc:sldMkLst>
        <pc:spChg chg="mod">
          <ac:chgData name="Weifeng Xu" userId="e7aed605-a3dd-4d5a-a692-a87037af107b" providerId="ADAL" clId="{65D2CD8F-A833-4ED3-BFC9-CC46DE2FF59E}" dt="2021-09-15T19:31:07.952" v="185" actId="1076"/>
          <ac:spMkLst>
            <pc:docMk/>
            <pc:sldMk cId="2738691049" sldId="431"/>
            <ac:spMk id="65" creationId="{00000000-0000-0000-0000-000000000000}"/>
          </ac:spMkLst>
        </pc:spChg>
        <pc:cxnChg chg="mod">
          <ac:chgData name="Weifeng Xu" userId="e7aed605-a3dd-4d5a-a692-a87037af107b" providerId="ADAL" clId="{65D2CD8F-A833-4ED3-BFC9-CC46DE2FF59E}" dt="2021-09-15T19:31:04.493" v="184" actId="1076"/>
          <ac:cxnSpMkLst>
            <pc:docMk/>
            <pc:sldMk cId="2738691049" sldId="431"/>
            <ac:cxnSpMk id="63" creationId="{00000000-0000-0000-0000-000000000000}"/>
          </ac:cxnSpMkLst>
        </pc:cxnChg>
        <pc:cxnChg chg="mod">
          <ac:chgData name="Weifeng Xu" userId="e7aed605-a3dd-4d5a-a692-a87037af107b" providerId="ADAL" clId="{65D2CD8F-A833-4ED3-BFC9-CC46DE2FF59E}" dt="2021-10-06T14:26:48.976" v="849" actId="14100"/>
          <ac:cxnSpMkLst>
            <pc:docMk/>
            <pc:sldMk cId="2738691049" sldId="431"/>
            <ac:cxnSpMk id="90" creationId="{00000000-0000-0000-0000-000000000000}"/>
          </ac:cxnSpMkLst>
        </pc:cxnChg>
        <pc:cxnChg chg="mod">
          <ac:chgData name="Weifeng Xu" userId="e7aed605-a3dd-4d5a-a692-a87037af107b" providerId="ADAL" clId="{65D2CD8F-A833-4ED3-BFC9-CC46DE2FF59E}" dt="2021-10-06T14:26:52.545" v="851" actId="14100"/>
          <ac:cxnSpMkLst>
            <pc:docMk/>
            <pc:sldMk cId="2738691049" sldId="431"/>
            <ac:cxnSpMk id="100" creationId="{00000000-0000-0000-0000-000000000000}"/>
          </ac:cxnSpMkLst>
        </pc:cxnChg>
      </pc:sldChg>
      <pc:sldChg chg="addSp delSp modSp mod">
        <pc:chgData name="Weifeng Xu" userId="e7aed605-a3dd-4d5a-a692-a87037af107b" providerId="ADAL" clId="{65D2CD8F-A833-4ED3-BFC9-CC46DE2FF59E}" dt="2022-11-21T14:00:13.254" v="2720"/>
        <pc:sldMkLst>
          <pc:docMk/>
          <pc:sldMk cId="2405872845" sldId="435"/>
        </pc:sldMkLst>
        <pc:spChg chg="mod">
          <ac:chgData name="Weifeng Xu" userId="e7aed605-a3dd-4d5a-a692-a87037af107b" providerId="ADAL" clId="{65D2CD8F-A833-4ED3-BFC9-CC46DE2FF59E}" dt="2021-09-15T19:30:04.982" v="183" actId="1076"/>
          <ac:spMkLst>
            <pc:docMk/>
            <pc:sldMk cId="2405872845" sldId="435"/>
            <ac:spMk id="20" creationId="{00000000-0000-0000-0000-000000000000}"/>
          </ac:spMkLst>
        </pc:spChg>
        <pc:spChg chg="add del mod">
          <ac:chgData name="Weifeng Xu" userId="e7aed605-a3dd-4d5a-a692-a87037af107b" providerId="ADAL" clId="{65D2CD8F-A833-4ED3-BFC9-CC46DE2FF59E}" dt="2022-04-24T14:15:09.071" v="1838" actId="478"/>
          <ac:spMkLst>
            <pc:docMk/>
            <pc:sldMk cId="2405872845" sldId="435"/>
            <ac:spMk id="43" creationId="{EA6D9F08-2771-45D2-A343-8AE7E4B26934}"/>
          </ac:spMkLst>
        </pc:spChg>
        <pc:spChg chg="add mod">
          <ac:chgData name="Weifeng Xu" userId="e7aed605-a3dd-4d5a-a692-a87037af107b" providerId="ADAL" clId="{65D2CD8F-A833-4ED3-BFC9-CC46DE2FF59E}" dt="2022-04-24T14:19:27.983" v="1877" actId="14100"/>
          <ac:spMkLst>
            <pc:docMk/>
            <pc:sldMk cId="2405872845" sldId="435"/>
            <ac:spMk id="47" creationId="{9751D9FE-1568-455D-90DC-06492802AB29}"/>
          </ac:spMkLst>
        </pc:spChg>
        <pc:spChg chg="add del mod">
          <ac:chgData name="Weifeng Xu" userId="e7aed605-a3dd-4d5a-a692-a87037af107b" providerId="ADAL" clId="{65D2CD8F-A833-4ED3-BFC9-CC46DE2FF59E}" dt="2022-04-24T14:14:29.990" v="1831"/>
          <ac:spMkLst>
            <pc:docMk/>
            <pc:sldMk cId="2405872845" sldId="435"/>
            <ac:spMk id="48" creationId="{ED6772BE-358A-4F87-855D-83B49DC28472}"/>
          </ac:spMkLst>
        </pc:spChg>
        <pc:spChg chg="add del mod">
          <ac:chgData name="Weifeng Xu" userId="e7aed605-a3dd-4d5a-a692-a87037af107b" providerId="ADAL" clId="{65D2CD8F-A833-4ED3-BFC9-CC46DE2FF59E}" dt="2022-04-24T14:15:08.395" v="1837" actId="478"/>
          <ac:spMkLst>
            <pc:docMk/>
            <pc:sldMk cId="2405872845" sldId="435"/>
            <ac:spMk id="49" creationId="{30072CF3-72D8-4F7D-914E-0E1AF269D7A8}"/>
          </ac:spMkLst>
        </pc:spChg>
        <pc:spChg chg="add mod">
          <ac:chgData name="Weifeng Xu" userId="e7aed605-a3dd-4d5a-a692-a87037af107b" providerId="ADAL" clId="{65D2CD8F-A833-4ED3-BFC9-CC46DE2FF59E}" dt="2022-04-24T14:19:15.311" v="1875" actId="404"/>
          <ac:spMkLst>
            <pc:docMk/>
            <pc:sldMk cId="2405872845" sldId="435"/>
            <ac:spMk id="50" creationId="{26B97651-0E02-46FB-844B-27666E7D5A9A}"/>
          </ac:spMkLst>
        </pc:spChg>
        <pc:spChg chg="add del mod">
          <ac:chgData name="Weifeng Xu" userId="e7aed605-a3dd-4d5a-a692-a87037af107b" providerId="ADAL" clId="{65D2CD8F-A833-4ED3-BFC9-CC46DE2FF59E}" dt="2022-04-24T14:16:18.910" v="1862" actId="1076"/>
          <ac:spMkLst>
            <pc:docMk/>
            <pc:sldMk cId="2405872845" sldId="435"/>
            <ac:spMk id="51" creationId="{D1C4227F-9699-4A5E-A658-BF9292F95FC5}"/>
          </ac:spMkLst>
        </pc:spChg>
        <pc:spChg chg="add del mod">
          <ac:chgData name="Weifeng Xu" userId="e7aed605-a3dd-4d5a-a692-a87037af107b" providerId="ADAL" clId="{65D2CD8F-A833-4ED3-BFC9-CC46DE2FF59E}" dt="2022-04-24T14:15:52.658" v="1850"/>
          <ac:spMkLst>
            <pc:docMk/>
            <pc:sldMk cId="2405872845" sldId="435"/>
            <ac:spMk id="52" creationId="{82521ECD-303B-4199-A3E4-C5420062EA42}"/>
          </ac:spMkLst>
        </pc:spChg>
        <pc:spChg chg="add mod">
          <ac:chgData name="Weifeng Xu" userId="e7aed605-a3dd-4d5a-a692-a87037af107b" providerId="ADAL" clId="{65D2CD8F-A833-4ED3-BFC9-CC46DE2FF59E}" dt="2022-04-24T14:16:33.146" v="1864" actId="1076"/>
          <ac:spMkLst>
            <pc:docMk/>
            <pc:sldMk cId="2405872845" sldId="435"/>
            <ac:spMk id="53" creationId="{A3710D6E-7D5D-4B09-AFC4-A27494855F13}"/>
          </ac:spMkLst>
        </pc:spChg>
        <pc:grpChg chg="mod">
          <ac:chgData name="Weifeng Xu" userId="e7aed605-a3dd-4d5a-a692-a87037af107b" providerId="ADAL" clId="{65D2CD8F-A833-4ED3-BFC9-CC46DE2FF59E}" dt="2022-11-21T13:56:43.836" v="2718"/>
          <ac:grpSpMkLst>
            <pc:docMk/>
            <pc:sldMk cId="2405872845" sldId="435"/>
            <ac:grpSpMk id="55" creationId="{145F1D22-7A78-8123-E094-31C7273CDC29}"/>
          </ac:grpSpMkLst>
        </pc:grpChg>
        <pc:grpChg chg="mod">
          <ac:chgData name="Weifeng Xu" userId="e7aed605-a3dd-4d5a-a692-a87037af107b" providerId="ADAL" clId="{65D2CD8F-A833-4ED3-BFC9-CC46DE2FF59E}" dt="2022-11-07T15:22:35.753" v="2456"/>
          <ac:grpSpMkLst>
            <pc:docMk/>
            <pc:sldMk cId="2405872845" sldId="435"/>
            <ac:grpSpMk id="55" creationId="{421AC4BC-8A8D-864E-64B5-1DFD055CEA7D}"/>
          </ac:grpSpMkLst>
        </pc:grpChg>
        <pc:grpChg chg="mod">
          <ac:chgData name="Weifeng Xu" userId="e7aed605-a3dd-4d5a-a692-a87037af107b" providerId="ADAL" clId="{65D2CD8F-A833-4ED3-BFC9-CC46DE2FF59E}" dt="2022-11-07T15:22:41.767" v="2460"/>
          <ac:grpSpMkLst>
            <pc:docMk/>
            <pc:sldMk cId="2405872845" sldId="435"/>
            <ac:grpSpMk id="57" creationId="{FEDF2DBB-5891-5039-3D0D-B292F718965B}"/>
          </ac:grpSpMkLst>
        </pc:grpChg>
        <pc:grpChg chg="mod">
          <ac:chgData name="Weifeng Xu" userId="e7aed605-a3dd-4d5a-a692-a87037af107b" providerId="ADAL" clId="{65D2CD8F-A833-4ED3-BFC9-CC46DE2FF59E}" dt="2022-11-07T15:22:48.337" v="2464"/>
          <ac:grpSpMkLst>
            <pc:docMk/>
            <pc:sldMk cId="2405872845" sldId="435"/>
            <ac:grpSpMk id="60" creationId="{A9FF3E1B-959A-EE23-C0B6-B66EB55AF758}"/>
          </ac:grpSpMkLst>
        </pc:grpChg>
        <pc:picChg chg="add mod">
          <ac:chgData name="Weifeng Xu" userId="e7aed605-a3dd-4d5a-a692-a87037af107b" providerId="ADAL" clId="{65D2CD8F-A833-4ED3-BFC9-CC46DE2FF59E}" dt="2022-11-14T14:57:35.764" v="2588" actId="1076"/>
          <ac:picMkLst>
            <pc:docMk/>
            <pc:sldMk cId="2405872845" sldId="435"/>
            <ac:picMk id="48" creationId="{7EBB92C5-8240-CE1A-18EE-CEACFD42E851}"/>
          </ac:picMkLst>
        </pc:picChg>
        <pc:picChg chg="add del mod">
          <ac:chgData name="Weifeng Xu" userId="e7aed605-a3dd-4d5a-a692-a87037af107b" providerId="ADAL" clId="{65D2CD8F-A833-4ED3-BFC9-CC46DE2FF59E}" dt="2022-11-21T14:00:13.254" v="2720"/>
          <ac:picMkLst>
            <pc:docMk/>
            <pc:sldMk cId="2405872845" sldId="435"/>
            <ac:picMk id="56" creationId="{01AFB641-ECDD-CA96-7042-5578D2AF8773}"/>
          </ac:picMkLst>
        </pc:picChg>
        <pc:picChg chg="add del mod">
          <ac:chgData name="Weifeng Xu" userId="e7aed605-a3dd-4d5a-a692-a87037af107b" providerId="ADAL" clId="{65D2CD8F-A833-4ED3-BFC9-CC46DE2FF59E}" dt="2022-11-07T15:21:31.367" v="2442" actId="478"/>
          <ac:picMkLst>
            <pc:docMk/>
            <pc:sldMk cId="2405872845" sldId="435"/>
            <ac:picMk id="2050" creationId="{BF8B309C-BFE0-06B0-7E0B-7F51DE67F412}"/>
          </ac:picMkLst>
        </pc:picChg>
        <pc:picChg chg="add del mod">
          <ac:chgData name="Weifeng Xu" userId="e7aed605-a3dd-4d5a-a692-a87037af107b" providerId="ADAL" clId="{65D2CD8F-A833-4ED3-BFC9-CC46DE2FF59E}" dt="2022-11-07T15:27:33.472" v="2465" actId="478"/>
          <ac:picMkLst>
            <pc:docMk/>
            <pc:sldMk cId="2405872845" sldId="435"/>
            <ac:picMk id="2052" creationId="{CDE8B73C-953E-ECB6-D7C6-985FD6069978}"/>
          </ac:picMkLst>
        </pc:picChg>
        <pc:picChg chg="add mod">
          <ac:chgData name="Weifeng Xu" userId="e7aed605-a3dd-4d5a-a692-a87037af107b" providerId="ADAL" clId="{65D2CD8F-A833-4ED3-BFC9-CC46DE2FF59E}" dt="2022-11-07T15:27:40.433" v="2468" actId="1076"/>
          <ac:picMkLst>
            <pc:docMk/>
            <pc:sldMk cId="2405872845" sldId="435"/>
            <ac:picMk id="2054" creationId="{8D3AD075-A854-D1C9-6B23-80FA22C494D8}"/>
          </ac:picMkLst>
        </pc:picChg>
        <pc:inkChg chg="add del">
          <ac:chgData name="Weifeng Xu" userId="e7aed605-a3dd-4d5a-a692-a87037af107b" providerId="ADAL" clId="{65D2CD8F-A833-4ED3-BFC9-CC46DE2FF59E}" dt="2022-11-21T13:56:34.450" v="2715" actId="9405"/>
          <ac:inkMkLst>
            <pc:docMk/>
            <pc:sldMk cId="2405872845" sldId="435"/>
            <ac:inkMk id="43" creationId="{6AB22B81-51F3-204F-0CCA-D081870FB39A}"/>
          </ac:inkMkLst>
        </pc:inkChg>
        <pc:inkChg chg="add del">
          <ac:chgData name="Weifeng Xu" userId="e7aed605-a3dd-4d5a-a692-a87037af107b" providerId="ADAL" clId="{65D2CD8F-A833-4ED3-BFC9-CC46DE2FF59E}" dt="2022-11-07T15:22:14.040" v="2448" actId="9405"/>
          <ac:inkMkLst>
            <pc:docMk/>
            <pc:sldMk cId="2405872845" sldId="435"/>
            <ac:inkMk id="43" creationId="{9FB112E1-EB63-4567-5ED9-83B7AC6ED9BA}"/>
          </ac:inkMkLst>
        </pc:inkChg>
        <pc:inkChg chg="add del">
          <ac:chgData name="Weifeng Xu" userId="e7aed605-a3dd-4d5a-a692-a87037af107b" providerId="ADAL" clId="{65D2CD8F-A833-4ED3-BFC9-CC46DE2FF59E}" dt="2022-11-07T15:22:18.879" v="2450" actId="9405"/>
          <ac:inkMkLst>
            <pc:docMk/>
            <pc:sldMk cId="2405872845" sldId="435"/>
            <ac:inkMk id="48" creationId="{76E9B99B-EF90-D0A4-0EF6-895AE7CA4E59}"/>
          </ac:inkMkLst>
        </pc:inkChg>
        <pc:inkChg chg="add mod">
          <ac:chgData name="Weifeng Xu" userId="e7aed605-a3dd-4d5a-a692-a87037af107b" providerId="ADAL" clId="{65D2CD8F-A833-4ED3-BFC9-CC46DE2FF59E}" dt="2022-11-07T15:22:41.767" v="2460"/>
          <ac:inkMkLst>
            <pc:docMk/>
            <pc:sldMk cId="2405872845" sldId="435"/>
            <ac:inkMk id="49" creationId="{74106C03-1B91-02D3-2EA4-5BE3E4FE518A}"/>
          </ac:inkMkLst>
        </pc:inkChg>
        <pc:inkChg chg="add mod">
          <ac:chgData name="Weifeng Xu" userId="e7aed605-a3dd-4d5a-a692-a87037af107b" providerId="ADAL" clId="{65D2CD8F-A833-4ED3-BFC9-CC46DE2FF59E}" dt="2022-11-21T13:56:43.836" v="2718"/>
          <ac:inkMkLst>
            <pc:docMk/>
            <pc:sldMk cId="2405872845" sldId="435"/>
            <ac:inkMk id="52" creationId="{6D38431D-AD15-9FF1-A363-8E7624CD4010}"/>
          </ac:inkMkLst>
        </pc:inkChg>
        <pc:inkChg chg="add del mod">
          <ac:chgData name="Weifeng Xu" userId="e7aed605-a3dd-4d5a-a692-a87037af107b" providerId="ADAL" clId="{65D2CD8F-A833-4ED3-BFC9-CC46DE2FF59E}" dt="2022-11-07T15:22:42.200" v="2461" actId="9405"/>
          <ac:inkMkLst>
            <pc:docMk/>
            <pc:sldMk cId="2405872845" sldId="435"/>
            <ac:inkMk id="52" creationId="{891225AC-1A1D-DD38-74E5-462F9BB45FD3}"/>
          </ac:inkMkLst>
        </pc:inkChg>
        <pc:inkChg chg="add del mod">
          <ac:chgData name="Weifeng Xu" userId="e7aed605-a3dd-4d5a-a692-a87037af107b" providerId="ADAL" clId="{65D2CD8F-A833-4ED3-BFC9-CC46DE2FF59E}" dt="2022-11-07T15:22:35.753" v="2456"/>
          <ac:inkMkLst>
            <pc:docMk/>
            <pc:sldMk cId="2405872845" sldId="435"/>
            <ac:inkMk id="54" creationId="{0806C547-9D6A-EC11-C425-1A5078FF9002}"/>
          </ac:inkMkLst>
        </pc:inkChg>
        <pc:inkChg chg="add mod">
          <ac:chgData name="Weifeng Xu" userId="e7aed605-a3dd-4d5a-a692-a87037af107b" providerId="ADAL" clId="{65D2CD8F-A833-4ED3-BFC9-CC46DE2FF59E}" dt="2022-11-21T13:56:43.836" v="2718"/>
          <ac:inkMkLst>
            <pc:docMk/>
            <pc:sldMk cId="2405872845" sldId="435"/>
            <ac:inkMk id="54" creationId="{2C047F4E-1F82-4DD6-1067-1A58315745F8}"/>
          </ac:inkMkLst>
        </pc:inkChg>
        <pc:inkChg chg="add del mod">
          <ac:chgData name="Weifeng Xu" userId="e7aed605-a3dd-4d5a-a692-a87037af107b" providerId="ADAL" clId="{65D2CD8F-A833-4ED3-BFC9-CC46DE2FF59E}" dt="2022-11-07T15:22:41.767" v="2460"/>
          <ac:inkMkLst>
            <pc:docMk/>
            <pc:sldMk cId="2405872845" sldId="435"/>
            <ac:inkMk id="56" creationId="{E9129E70-A623-42DA-2765-A27A35A8BE1A}"/>
          </ac:inkMkLst>
        </pc:inkChg>
        <pc:inkChg chg="add mod">
          <ac:chgData name="Weifeng Xu" userId="e7aed605-a3dd-4d5a-a692-a87037af107b" providerId="ADAL" clId="{65D2CD8F-A833-4ED3-BFC9-CC46DE2FF59E}" dt="2022-11-07T15:22:48.337" v="2464"/>
          <ac:inkMkLst>
            <pc:docMk/>
            <pc:sldMk cId="2405872845" sldId="435"/>
            <ac:inkMk id="58" creationId="{F17C76B0-A6D1-0845-640C-BFDC6E90ED5B}"/>
          </ac:inkMkLst>
        </pc:inkChg>
        <pc:inkChg chg="add mod">
          <ac:chgData name="Weifeng Xu" userId="e7aed605-a3dd-4d5a-a692-a87037af107b" providerId="ADAL" clId="{65D2CD8F-A833-4ED3-BFC9-CC46DE2FF59E}" dt="2022-11-07T15:22:48.337" v="2464"/>
          <ac:inkMkLst>
            <pc:docMk/>
            <pc:sldMk cId="2405872845" sldId="435"/>
            <ac:inkMk id="59" creationId="{2BBEE930-06FB-B440-38D6-1306C5345EB9}"/>
          </ac:inkMkLst>
        </pc:inkChg>
        <pc:cxnChg chg="mod">
          <ac:chgData name="Weifeng Xu" userId="e7aed605-a3dd-4d5a-a692-a87037af107b" providerId="ADAL" clId="{65D2CD8F-A833-4ED3-BFC9-CC46DE2FF59E}" dt="2021-09-15T19:29:48.064" v="181" actId="1076"/>
          <ac:cxnSpMkLst>
            <pc:docMk/>
            <pc:sldMk cId="2405872845" sldId="435"/>
            <ac:cxnSpMk id="18" creationId="{00000000-0000-0000-0000-000000000000}"/>
          </ac:cxnSpMkLst>
        </pc:cxnChg>
      </pc:sldChg>
      <pc:sldChg chg="addSp delSp modSp mod">
        <pc:chgData name="Weifeng Xu" userId="e7aed605-a3dd-4d5a-a692-a87037af107b" providerId="ADAL" clId="{65D2CD8F-A833-4ED3-BFC9-CC46DE2FF59E}" dt="2022-11-14T13:15:21.056" v="2505" actId="1076"/>
        <pc:sldMkLst>
          <pc:docMk/>
          <pc:sldMk cId="49168497" sldId="436"/>
        </pc:sldMkLst>
        <pc:spChg chg="mod">
          <ac:chgData name="Weifeng Xu" userId="e7aed605-a3dd-4d5a-a692-a87037af107b" providerId="ADAL" clId="{65D2CD8F-A833-4ED3-BFC9-CC46DE2FF59E}" dt="2022-04-18T19:09:16.011" v="1642" actId="313"/>
          <ac:spMkLst>
            <pc:docMk/>
            <pc:sldMk cId="49168497" sldId="436"/>
            <ac:spMk id="3" creationId="{00000000-0000-0000-0000-000000000000}"/>
          </ac:spMkLst>
        </pc:spChg>
        <pc:grpChg chg="mod">
          <ac:chgData name="Weifeng Xu" userId="e7aed605-a3dd-4d5a-a692-a87037af107b" providerId="ADAL" clId="{65D2CD8F-A833-4ED3-BFC9-CC46DE2FF59E}" dt="2022-11-14T13:13:38.431" v="2479"/>
          <ac:grpSpMkLst>
            <pc:docMk/>
            <pc:sldMk cId="49168497" sldId="436"/>
            <ac:grpSpMk id="8" creationId="{51218FB9-C7D4-AA6C-F722-0C34F3C3D4BE}"/>
          </ac:grpSpMkLst>
        </pc:grpChg>
        <pc:grpChg chg="add mod">
          <ac:chgData name="Weifeng Xu" userId="e7aed605-a3dd-4d5a-a692-a87037af107b" providerId="ADAL" clId="{65D2CD8F-A833-4ED3-BFC9-CC46DE2FF59E}" dt="2022-11-14T13:14:07.016" v="2489" actId="1076"/>
          <ac:grpSpMkLst>
            <pc:docMk/>
            <pc:sldMk cId="49168497" sldId="436"/>
            <ac:grpSpMk id="9" creationId="{96F4240A-6043-BBD1-AB4D-02993AE4F815}"/>
          </ac:grpSpMkLst>
        </pc:grpChg>
        <pc:grpChg chg="add del mod">
          <ac:chgData name="Weifeng Xu" userId="e7aed605-a3dd-4d5a-a692-a87037af107b" providerId="ADAL" clId="{65D2CD8F-A833-4ED3-BFC9-CC46DE2FF59E}" dt="2022-11-14T13:14:03.018" v="2488" actId="478"/>
          <ac:grpSpMkLst>
            <pc:docMk/>
            <pc:sldMk cId="49168497" sldId="436"/>
            <ac:grpSpMk id="12" creationId="{9EFEDF95-B19F-4E65-F950-54B16A0AA511}"/>
          </ac:grpSpMkLst>
        </pc:grpChg>
        <pc:grpChg chg="add mod">
          <ac:chgData name="Weifeng Xu" userId="e7aed605-a3dd-4d5a-a692-a87037af107b" providerId="ADAL" clId="{65D2CD8F-A833-4ED3-BFC9-CC46DE2FF59E}" dt="2022-11-14T13:14:10.121" v="2490" actId="1076"/>
          <ac:grpSpMkLst>
            <pc:docMk/>
            <pc:sldMk cId="49168497" sldId="436"/>
            <ac:grpSpMk id="15" creationId="{EA752510-82AF-AC31-7E05-DD6DAD8D379B}"/>
          </ac:grpSpMkLst>
        </pc:grpChg>
        <pc:grpChg chg="add mod">
          <ac:chgData name="Weifeng Xu" userId="e7aed605-a3dd-4d5a-a692-a87037af107b" providerId="ADAL" clId="{65D2CD8F-A833-4ED3-BFC9-CC46DE2FF59E}" dt="2022-11-14T13:13:57.697" v="2486" actId="1076"/>
          <ac:grpSpMkLst>
            <pc:docMk/>
            <pc:sldMk cId="49168497" sldId="436"/>
            <ac:grpSpMk id="18" creationId="{77D7D5C1-54D7-A2E5-A841-139984A93501}"/>
          </ac:grpSpMkLst>
        </pc:grpChg>
        <pc:grpChg chg="add mod">
          <ac:chgData name="Weifeng Xu" userId="e7aed605-a3dd-4d5a-a692-a87037af107b" providerId="ADAL" clId="{65D2CD8F-A833-4ED3-BFC9-CC46DE2FF59E}" dt="2022-11-14T13:15:21.056" v="2505" actId="1076"/>
          <ac:grpSpMkLst>
            <pc:docMk/>
            <pc:sldMk cId="49168497" sldId="436"/>
            <ac:grpSpMk id="21" creationId="{7C4AF6BB-D73E-FFB6-4A02-517CFBB3A893}"/>
          </ac:grpSpMkLst>
        </pc:grpChg>
        <pc:grpChg chg="add del mod">
          <ac:chgData name="Weifeng Xu" userId="e7aed605-a3dd-4d5a-a692-a87037af107b" providerId="ADAL" clId="{65D2CD8F-A833-4ED3-BFC9-CC46DE2FF59E}" dt="2022-11-14T13:14:43.874" v="2499"/>
          <ac:grpSpMkLst>
            <pc:docMk/>
            <pc:sldMk cId="49168497" sldId="436"/>
            <ac:grpSpMk id="26" creationId="{BA3BCECC-C253-98C3-23AA-060BCF625555}"/>
          </ac:grpSpMkLst>
        </pc:grpChg>
        <pc:grpChg chg="mod">
          <ac:chgData name="Weifeng Xu" userId="e7aed605-a3dd-4d5a-a692-a87037af107b" providerId="ADAL" clId="{65D2CD8F-A833-4ED3-BFC9-CC46DE2FF59E}" dt="2022-11-14T13:14:43.419" v="2497"/>
          <ac:grpSpMkLst>
            <pc:docMk/>
            <pc:sldMk cId="49168497" sldId="436"/>
            <ac:grpSpMk id="28" creationId="{99EFAF33-7003-A0F2-9D57-9361D152DCE3}"/>
          </ac:grpSpMkLst>
        </pc:grpChg>
        <pc:grpChg chg="mod">
          <ac:chgData name="Weifeng Xu" userId="e7aed605-a3dd-4d5a-a692-a87037af107b" providerId="ADAL" clId="{65D2CD8F-A833-4ED3-BFC9-CC46DE2FF59E}" dt="2022-11-14T13:14:52.044" v="2504"/>
          <ac:grpSpMkLst>
            <pc:docMk/>
            <pc:sldMk cId="49168497" sldId="436"/>
            <ac:grpSpMk id="32" creationId="{21708290-46D9-0DC4-F390-BCF34726C6CC}"/>
          </ac:grpSpMkLst>
        </pc:grpChg>
        <pc:picChg chg="add mod">
          <ac:chgData name="Weifeng Xu" userId="e7aed605-a3dd-4d5a-a692-a87037af107b" providerId="ADAL" clId="{65D2CD8F-A833-4ED3-BFC9-CC46DE2FF59E}" dt="2022-11-14T13:12:34.124" v="2472" actId="1076"/>
          <ac:picMkLst>
            <pc:docMk/>
            <pc:sldMk cId="49168497" sldId="436"/>
            <ac:picMk id="1026" creationId="{EA9E3D3A-8A1B-90C0-3D13-3293E2E28480}"/>
          </ac:picMkLst>
        </pc:picChg>
        <pc:inkChg chg="add del">
          <ac:chgData name="Weifeng Xu" userId="e7aed605-a3dd-4d5a-a692-a87037af107b" providerId="ADAL" clId="{65D2CD8F-A833-4ED3-BFC9-CC46DE2FF59E}" dt="2022-11-14T13:13:18.694" v="2474" actId="9405"/>
          <ac:inkMkLst>
            <pc:docMk/>
            <pc:sldMk cId="49168497" sldId="436"/>
            <ac:inkMk id="4" creationId="{E3C339F6-4875-3405-927B-D1A35D0B7DD8}"/>
          </ac:inkMkLst>
        </pc:inkChg>
        <pc:inkChg chg="add del">
          <ac:chgData name="Weifeng Xu" userId="e7aed605-a3dd-4d5a-a692-a87037af107b" providerId="ADAL" clId="{65D2CD8F-A833-4ED3-BFC9-CC46DE2FF59E}" dt="2022-11-14T13:13:28.900" v="2476" actId="9405"/>
          <ac:inkMkLst>
            <pc:docMk/>
            <pc:sldMk cId="49168497" sldId="436"/>
            <ac:inkMk id="5" creationId="{B7FF53A0-326D-CBAA-0445-3F5BB7A464A3}"/>
          </ac:inkMkLst>
        </pc:inkChg>
        <pc:inkChg chg="add mod">
          <ac:chgData name="Weifeng Xu" userId="e7aed605-a3dd-4d5a-a692-a87037af107b" providerId="ADAL" clId="{65D2CD8F-A833-4ED3-BFC9-CC46DE2FF59E}" dt="2022-11-14T13:13:38.431" v="2479"/>
          <ac:inkMkLst>
            <pc:docMk/>
            <pc:sldMk cId="49168497" sldId="436"/>
            <ac:inkMk id="6" creationId="{F8014108-6901-6997-F500-B4D0D0168569}"/>
          </ac:inkMkLst>
        </pc:inkChg>
        <pc:inkChg chg="add mod">
          <ac:chgData name="Weifeng Xu" userId="e7aed605-a3dd-4d5a-a692-a87037af107b" providerId="ADAL" clId="{65D2CD8F-A833-4ED3-BFC9-CC46DE2FF59E}" dt="2022-11-14T13:13:38.431" v="2479"/>
          <ac:inkMkLst>
            <pc:docMk/>
            <pc:sldMk cId="49168497" sldId="436"/>
            <ac:inkMk id="7" creationId="{0BB98A90-BF3D-8414-1386-D81E223A2A43}"/>
          </ac:inkMkLst>
        </pc:inkChg>
        <pc:inkChg chg="mod">
          <ac:chgData name="Weifeng Xu" userId="e7aed605-a3dd-4d5a-a692-a87037af107b" providerId="ADAL" clId="{65D2CD8F-A833-4ED3-BFC9-CC46DE2FF59E}" dt="2022-11-14T13:13:45.137" v="2480"/>
          <ac:inkMkLst>
            <pc:docMk/>
            <pc:sldMk cId="49168497" sldId="436"/>
            <ac:inkMk id="10" creationId="{036ADD03-EB6D-97B0-E8C2-5A72F886BF90}"/>
          </ac:inkMkLst>
        </pc:inkChg>
        <pc:inkChg chg="mod">
          <ac:chgData name="Weifeng Xu" userId="e7aed605-a3dd-4d5a-a692-a87037af107b" providerId="ADAL" clId="{65D2CD8F-A833-4ED3-BFC9-CC46DE2FF59E}" dt="2022-11-14T13:13:45.137" v="2480"/>
          <ac:inkMkLst>
            <pc:docMk/>
            <pc:sldMk cId="49168497" sldId="436"/>
            <ac:inkMk id="11" creationId="{2CF060BE-92AA-C378-943C-367E48332D85}"/>
          </ac:inkMkLst>
        </pc:inkChg>
        <pc:inkChg chg="mod">
          <ac:chgData name="Weifeng Xu" userId="e7aed605-a3dd-4d5a-a692-a87037af107b" providerId="ADAL" clId="{65D2CD8F-A833-4ED3-BFC9-CC46DE2FF59E}" dt="2022-11-14T13:13:45.652" v="2481"/>
          <ac:inkMkLst>
            <pc:docMk/>
            <pc:sldMk cId="49168497" sldId="436"/>
            <ac:inkMk id="13" creationId="{E9B0749D-4449-A5A9-AF1F-C09407EF38FF}"/>
          </ac:inkMkLst>
        </pc:inkChg>
        <pc:inkChg chg="mod">
          <ac:chgData name="Weifeng Xu" userId="e7aed605-a3dd-4d5a-a692-a87037af107b" providerId="ADAL" clId="{65D2CD8F-A833-4ED3-BFC9-CC46DE2FF59E}" dt="2022-11-14T13:13:45.652" v="2481"/>
          <ac:inkMkLst>
            <pc:docMk/>
            <pc:sldMk cId="49168497" sldId="436"/>
            <ac:inkMk id="14" creationId="{F271631E-D3B7-F63B-AAEE-C3B64A951450}"/>
          </ac:inkMkLst>
        </pc:inkChg>
        <pc:inkChg chg="mod">
          <ac:chgData name="Weifeng Xu" userId="e7aed605-a3dd-4d5a-a692-a87037af107b" providerId="ADAL" clId="{65D2CD8F-A833-4ED3-BFC9-CC46DE2FF59E}" dt="2022-11-14T13:13:45.969" v="2482"/>
          <ac:inkMkLst>
            <pc:docMk/>
            <pc:sldMk cId="49168497" sldId="436"/>
            <ac:inkMk id="16" creationId="{7C383380-C6A8-C4C8-5AD7-07C812A8C4A8}"/>
          </ac:inkMkLst>
        </pc:inkChg>
        <pc:inkChg chg="mod">
          <ac:chgData name="Weifeng Xu" userId="e7aed605-a3dd-4d5a-a692-a87037af107b" providerId="ADAL" clId="{65D2CD8F-A833-4ED3-BFC9-CC46DE2FF59E}" dt="2022-11-14T13:13:45.969" v="2482"/>
          <ac:inkMkLst>
            <pc:docMk/>
            <pc:sldMk cId="49168497" sldId="436"/>
            <ac:inkMk id="17" creationId="{E2737561-B0F1-1D69-B61A-7DF96D1A5FBB}"/>
          </ac:inkMkLst>
        </pc:inkChg>
        <pc:inkChg chg="mod">
          <ac:chgData name="Weifeng Xu" userId="e7aed605-a3dd-4d5a-a692-a87037af107b" providerId="ADAL" clId="{65D2CD8F-A833-4ED3-BFC9-CC46DE2FF59E}" dt="2022-11-14T13:13:46.304" v="2483"/>
          <ac:inkMkLst>
            <pc:docMk/>
            <pc:sldMk cId="49168497" sldId="436"/>
            <ac:inkMk id="19" creationId="{D71227B4-3AC5-3BA0-B77B-B714DF032117}"/>
          </ac:inkMkLst>
        </pc:inkChg>
        <pc:inkChg chg="mod">
          <ac:chgData name="Weifeng Xu" userId="e7aed605-a3dd-4d5a-a692-a87037af107b" providerId="ADAL" clId="{65D2CD8F-A833-4ED3-BFC9-CC46DE2FF59E}" dt="2022-11-14T13:13:46.304" v="2483"/>
          <ac:inkMkLst>
            <pc:docMk/>
            <pc:sldMk cId="49168497" sldId="436"/>
            <ac:inkMk id="20" creationId="{D1B50AA7-3FE1-B112-3946-25F026B4BB51}"/>
          </ac:inkMkLst>
        </pc:inkChg>
        <pc:inkChg chg="mod">
          <ac:chgData name="Weifeng Xu" userId="e7aed605-a3dd-4d5a-a692-a87037af107b" providerId="ADAL" clId="{65D2CD8F-A833-4ED3-BFC9-CC46DE2FF59E}" dt="2022-11-14T13:13:48.096" v="2484"/>
          <ac:inkMkLst>
            <pc:docMk/>
            <pc:sldMk cId="49168497" sldId="436"/>
            <ac:inkMk id="22" creationId="{E5737A70-E9B2-CCA5-4CE6-2C448647DFD7}"/>
          </ac:inkMkLst>
        </pc:inkChg>
        <pc:inkChg chg="mod">
          <ac:chgData name="Weifeng Xu" userId="e7aed605-a3dd-4d5a-a692-a87037af107b" providerId="ADAL" clId="{65D2CD8F-A833-4ED3-BFC9-CC46DE2FF59E}" dt="2022-11-14T13:13:48.096" v="2484"/>
          <ac:inkMkLst>
            <pc:docMk/>
            <pc:sldMk cId="49168497" sldId="436"/>
            <ac:inkMk id="23" creationId="{0066D865-95F9-133A-4254-8A56C9E8F11A}"/>
          </ac:inkMkLst>
        </pc:inkChg>
        <pc:inkChg chg="add del mod">
          <ac:chgData name="Weifeng Xu" userId="e7aed605-a3dd-4d5a-a692-a87037af107b" providerId="ADAL" clId="{65D2CD8F-A833-4ED3-BFC9-CC46DE2FF59E}" dt="2022-11-14T13:14:44.355" v="2500" actId="9405"/>
          <ac:inkMkLst>
            <pc:docMk/>
            <pc:sldMk cId="49168497" sldId="436"/>
            <ac:inkMk id="24" creationId="{31B55521-316B-166F-5CFD-3609CDC9C665}"/>
          </ac:inkMkLst>
        </pc:inkChg>
        <pc:inkChg chg="add del mod">
          <ac:chgData name="Weifeng Xu" userId="e7aed605-a3dd-4d5a-a692-a87037af107b" providerId="ADAL" clId="{65D2CD8F-A833-4ED3-BFC9-CC46DE2FF59E}" dt="2022-11-14T13:14:43.874" v="2499"/>
          <ac:inkMkLst>
            <pc:docMk/>
            <pc:sldMk cId="49168497" sldId="436"/>
            <ac:inkMk id="25" creationId="{8505E0DE-C47B-B422-55FD-E7E1362BA4A5}"/>
          </ac:inkMkLst>
        </pc:inkChg>
        <pc:inkChg chg="add del mod">
          <ac:chgData name="Weifeng Xu" userId="e7aed605-a3dd-4d5a-a692-a87037af107b" providerId="ADAL" clId="{65D2CD8F-A833-4ED3-BFC9-CC46DE2FF59E}" dt="2022-11-14T13:14:43.419" v="2497"/>
          <ac:inkMkLst>
            <pc:docMk/>
            <pc:sldMk cId="49168497" sldId="436"/>
            <ac:inkMk id="27" creationId="{3D74CCE2-1735-3E4B-FDF7-F25DBBBBC35D}"/>
          </ac:inkMkLst>
        </pc:inkChg>
        <pc:inkChg chg="add mod">
          <ac:chgData name="Weifeng Xu" userId="e7aed605-a3dd-4d5a-a692-a87037af107b" providerId="ADAL" clId="{65D2CD8F-A833-4ED3-BFC9-CC46DE2FF59E}" dt="2022-11-14T13:14:52.044" v="2504"/>
          <ac:inkMkLst>
            <pc:docMk/>
            <pc:sldMk cId="49168497" sldId="436"/>
            <ac:inkMk id="29" creationId="{4806F1A8-8FD2-727F-0F9A-31AB9F37FD9A}"/>
          </ac:inkMkLst>
        </pc:inkChg>
        <pc:inkChg chg="add mod">
          <ac:chgData name="Weifeng Xu" userId="e7aed605-a3dd-4d5a-a692-a87037af107b" providerId="ADAL" clId="{65D2CD8F-A833-4ED3-BFC9-CC46DE2FF59E}" dt="2022-11-14T13:14:52.044" v="2504"/>
          <ac:inkMkLst>
            <pc:docMk/>
            <pc:sldMk cId="49168497" sldId="436"/>
            <ac:inkMk id="30" creationId="{7FC346BC-5332-FF3A-CF31-33AFCE5A0AC1}"/>
          </ac:inkMkLst>
        </pc:inkChg>
        <pc:inkChg chg="add mod">
          <ac:chgData name="Weifeng Xu" userId="e7aed605-a3dd-4d5a-a692-a87037af107b" providerId="ADAL" clId="{65D2CD8F-A833-4ED3-BFC9-CC46DE2FF59E}" dt="2022-11-14T13:14:52.044" v="2504"/>
          <ac:inkMkLst>
            <pc:docMk/>
            <pc:sldMk cId="49168497" sldId="436"/>
            <ac:inkMk id="31" creationId="{F1BDF77D-BD34-9FB2-1CD6-9359FC5557C9}"/>
          </ac:inkMkLst>
        </pc:inkChg>
      </pc:sldChg>
      <pc:sldChg chg="addSp modSp mod">
        <pc:chgData name="Weifeng Xu" userId="e7aed605-a3dd-4d5a-a692-a87037af107b" providerId="ADAL" clId="{65D2CD8F-A833-4ED3-BFC9-CC46DE2FF59E}" dt="2022-11-14T13:17:22.561" v="2510" actId="1076"/>
        <pc:sldMkLst>
          <pc:docMk/>
          <pc:sldMk cId="3725817986" sldId="437"/>
        </pc:sldMkLst>
        <pc:spChg chg="mod">
          <ac:chgData name="Weifeng Xu" userId="e7aed605-a3dd-4d5a-a692-a87037af107b" providerId="ADAL" clId="{65D2CD8F-A833-4ED3-BFC9-CC46DE2FF59E}" dt="2022-11-06T16:17:36.454" v="1878" actId="20577"/>
          <ac:spMkLst>
            <pc:docMk/>
            <pc:sldMk cId="3725817986" sldId="437"/>
            <ac:spMk id="4" creationId="{00000000-0000-0000-0000-000000000000}"/>
          </ac:spMkLst>
        </pc:spChg>
        <pc:grpChg chg="add mod">
          <ac:chgData name="Weifeng Xu" userId="e7aed605-a3dd-4d5a-a692-a87037af107b" providerId="ADAL" clId="{65D2CD8F-A833-4ED3-BFC9-CC46DE2FF59E}" dt="2022-11-14T13:16:50.732" v="2506"/>
          <ac:grpSpMkLst>
            <pc:docMk/>
            <pc:sldMk cId="3725817986" sldId="437"/>
            <ac:grpSpMk id="3" creationId="{2410363E-8DBD-574A-ECD2-92E3A0BCAF15}"/>
          </ac:grpSpMkLst>
        </pc:grpChg>
        <pc:grpChg chg="add mod">
          <ac:chgData name="Weifeng Xu" userId="e7aed605-a3dd-4d5a-a692-a87037af107b" providerId="ADAL" clId="{65D2CD8F-A833-4ED3-BFC9-CC46DE2FF59E}" dt="2022-11-14T13:16:50.732" v="2506"/>
          <ac:grpSpMkLst>
            <pc:docMk/>
            <pc:sldMk cId="3725817986" sldId="437"/>
            <ac:grpSpMk id="8" creationId="{4D9F34A9-F3C7-2561-4C53-42DE782A4A8A}"/>
          </ac:grpSpMkLst>
        </pc:grpChg>
        <pc:grpChg chg="add mod">
          <ac:chgData name="Weifeng Xu" userId="e7aed605-a3dd-4d5a-a692-a87037af107b" providerId="ADAL" clId="{65D2CD8F-A833-4ED3-BFC9-CC46DE2FF59E}" dt="2022-11-14T13:16:50.732" v="2506"/>
          <ac:grpSpMkLst>
            <pc:docMk/>
            <pc:sldMk cId="3725817986" sldId="437"/>
            <ac:grpSpMk id="11" creationId="{3F7A3636-0474-BC8A-2DD8-4881829DAEB3}"/>
          </ac:grpSpMkLst>
        </pc:grpChg>
        <pc:grpChg chg="add mod">
          <ac:chgData name="Weifeng Xu" userId="e7aed605-a3dd-4d5a-a692-a87037af107b" providerId="ADAL" clId="{65D2CD8F-A833-4ED3-BFC9-CC46DE2FF59E}" dt="2022-11-14T13:16:50.732" v="2506"/>
          <ac:grpSpMkLst>
            <pc:docMk/>
            <pc:sldMk cId="3725817986" sldId="437"/>
            <ac:grpSpMk id="14" creationId="{019BDA23-774B-0B39-5E24-408795C3FF49}"/>
          </ac:grpSpMkLst>
        </pc:grpChg>
        <pc:grpChg chg="add mod">
          <ac:chgData name="Weifeng Xu" userId="e7aed605-a3dd-4d5a-a692-a87037af107b" providerId="ADAL" clId="{65D2CD8F-A833-4ED3-BFC9-CC46DE2FF59E}" dt="2022-11-14T13:16:50.732" v="2506"/>
          <ac:grpSpMkLst>
            <pc:docMk/>
            <pc:sldMk cId="3725817986" sldId="437"/>
            <ac:grpSpMk id="17" creationId="{505A4C86-BA46-835F-3EB1-D413D104E242}"/>
          </ac:grpSpMkLst>
        </pc:grpChg>
        <pc:picChg chg="add mod">
          <ac:chgData name="Weifeng Xu" userId="e7aed605-a3dd-4d5a-a692-a87037af107b" providerId="ADAL" clId="{65D2CD8F-A833-4ED3-BFC9-CC46DE2FF59E}" dt="2022-11-14T13:16:50.732" v="2506"/>
          <ac:picMkLst>
            <pc:docMk/>
            <pc:sldMk cId="3725817986" sldId="437"/>
            <ac:picMk id="2" creationId="{9A4C5DD0-E07B-F231-7620-3A26FCA81ABC}"/>
          </ac:picMkLst>
        </pc:picChg>
        <pc:picChg chg="add mod">
          <ac:chgData name="Weifeng Xu" userId="e7aed605-a3dd-4d5a-a692-a87037af107b" providerId="ADAL" clId="{65D2CD8F-A833-4ED3-BFC9-CC46DE2FF59E}" dt="2022-11-14T13:17:22.561" v="2510" actId="1076"/>
          <ac:picMkLst>
            <pc:docMk/>
            <pc:sldMk cId="3725817986" sldId="437"/>
            <ac:picMk id="2050" creationId="{CFA6C923-4608-3AD3-4E42-6CAE84BE834E}"/>
          </ac:picMkLst>
        </pc:picChg>
        <pc:inkChg chg="mod">
          <ac:chgData name="Weifeng Xu" userId="e7aed605-a3dd-4d5a-a692-a87037af107b" providerId="ADAL" clId="{65D2CD8F-A833-4ED3-BFC9-CC46DE2FF59E}" dt="2022-11-14T13:16:50.732" v="2506"/>
          <ac:inkMkLst>
            <pc:docMk/>
            <pc:sldMk cId="3725817986" sldId="437"/>
            <ac:inkMk id="6" creationId="{DC23B6A0-9F85-EA25-D7B5-5BC645D7D6B9}"/>
          </ac:inkMkLst>
        </pc:inkChg>
        <pc:inkChg chg="mod">
          <ac:chgData name="Weifeng Xu" userId="e7aed605-a3dd-4d5a-a692-a87037af107b" providerId="ADAL" clId="{65D2CD8F-A833-4ED3-BFC9-CC46DE2FF59E}" dt="2022-11-14T13:16:50.732" v="2506"/>
          <ac:inkMkLst>
            <pc:docMk/>
            <pc:sldMk cId="3725817986" sldId="437"/>
            <ac:inkMk id="7" creationId="{F5E2734F-B3D8-E210-242E-D8AE7B665028}"/>
          </ac:inkMkLst>
        </pc:inkChg>
        <pc:inkChg chg="mod">
          <ac:chgData name="Weifeng Xu" userId="e7aed605-a3dd-4d5a-a692-a87037af107b" providerId="ADAL" clId="{65D2CD8F-A833-4ED3-BFC9-CC46DE2FF59E}" dt="2022-11-14T13:16:50.732" v="2506"/>
          <ac:inkMkLst>
            <pc:docMk/>
            <pc:sldMk cId="3725817986" sldId="437"/>
            <ac:inkMk id="9" creationId="{C12D5A5D-8947-F277-7531-A2D7833A94AF}"/>
          </ac:inkMkLst>
        </pc:inkChg>
        <pc:inkChg chg="mod">
          <ac:chgData name="Weifeng Xu" userId="e7aed605-a3dd-4d5a-a692-a87037af107b" providerId="ADAL" clId="{65D2CD8F-A833-4ED3-BFC9-CC46DE2FF59E}" dt="2022-11-14T13:16:50.732" v="2506"/>
          <ac:inkMkLst>
            <pc:docMk/>
            <pc:sldMk cId="3725817986" sldId="437"/>
            <ac:inkMk id="10" creationId="{07F47CA2-EF9D-CD50-A8BA-3ADB86D59B88}"/>
          </ac:inkMkLst>
        </pc:inkChg>
        <pc:inkChg chg="mod">
          <ac:chgData name="Weifeng Xu" userId="e7aed605-a3dd-4d5a-a692-a87037af107b" providerId="ADAL" clId="{65D2CD8F-A833-4ED3-BFC9-CC46DE2FF59E}" dt="2022-11-14T13:16:50.732" v="2506"/>
          <ac:inkMkLst>
            <pc:docMk/>
            <pc:sldMk cId="3725817986" sldId="437"/>
            <ac:inkMk id="12" creationId="{88B10ED1-7DC0-6340-98E7-44F0AC54DB76}"/>
          </ac:inkMkLst>
        </pc:inkChg>
        <pc:inkChg chg="mod">
          <ac:chgData name="Weifeng Xu" userId="e7aed605-a3dd-4d5a-a692-a87037af107b" providerId="ADAL" clId="{65D2CD8F-A833-4ED3-BFC9-CC46DE2FF59E}" dt="2022-11-14T13:16:50.732" v="2506"/>
          <ac:inkMkLst>
            <pc:docMk/>
            <pc:sldMk cId="3725817986" sldId="437"/>
            <ac:inkMk id="13" creationId="{A47F676D-DBCF-9FC7-3317-B079C590A089}"/>
          </ac:inkMkLst>
        </pc:inkChg>
        <pc:inkChg chg="mod">
          <ac:chgData name="Weifeng Xu" userId="e7aed605-a3dd-4d5a-a692-a87037af107b" providerId="ADAL" clId="{65D2CD8F-A833-4ED3-BFC9-CC46DE2FF59E}" dt="2022-11-14T13:16:50.732" v="2506"/>
          <ac:inkMkLst>
            <pc:docMk/>
            <pc:sldMk cId="3725817986" sldId="437"/>
            <ac:inkMk id="15" creationId="{9DCEDCDE-306B-5C45-298C-B56CFA6996BB}"/>
          </ac:inkMkLst>
        </pc:inkChg>
        <pc:inkChg chg="mod">
          <ac:chgData name="Weifeng Xu" userId="e7aed605-a3dd-4d5a-a692-a87037af107b" providerId="ADAL" clId="{65D2CD8F-A833-4ED3-BFC9-CC46DE2FF59E}" dt="2022-11-14T13:16:50.732" v="2506"/>
          <ac:inkMkLst>
            <pc:docMk/>
            <pc:sldMk cId="3725817986" sldId="437"/>
            <ac:inkMk id="16" creationId="{B16BFA3D-4BAE-B06E-73E6-0A0D1E5EBCF4}"/>
          </ac:inkMkLst>
        </pc:inkChg>
        <pc:inkChg chg="mod">
          <ac:chgData name="Weifeng Xu" userId="e7aed605-a3dd-4d5a-a692-a87037af107b" providerId="ADAL" clId="{65D2CD8F-A833-4ED3-BFC9-CC46DE2FF59E}" dt="2022-11-14T13:16:50.732" v="2506"/>
          <ac:inkMkLst>
            <pc:docMk/>
            <pc:sldMk cId="3725817986" sldId="437"/>
            <ac:inkMk id="18" creationId="{44A1883F-0329-318A-4181-ED1DB759749E}"/>
          </ac:inkMkLst>
        </pc:inkChg>
        <pc:inkChg chg="mod">
          <ac:chgData name="Weifeng Xu" userId="e7aed605-a3dd-4d5a-a692-a87037af107b" providerId="ADAL" clId="{65D2CD8F-A833-4ED3-BFC9-CC46DE2FF59E}" dt="2022-11-14T13:16:50.732" v="2506"/>
          <ac:inkMkLst>
            <pc:docMk/>
            <pc:sldMk cId="3725817986" sldId="437"/>
            <ac:inkMk id="19" creationId="{574527DD-89E1-C41C-0864-72EE0D642D99}"/>
          </ac:inkMkLst>
        </pc:inkChg>
      </pc:sldChg>
      <pc:sldChg chg="addSp delSp modSp new mod modClrScheme chgLayout">
        <pc:chgData name="Weifeng Xu" userId="e7aed605-a3dd-4d5a-a692-a87037af107b" providerId="ADAL" clId="{65D2CD8F-A833-4ED3-BFC9-CC46DE2FF59E}" dt="2022-04-18T19:18:58.736" v="1651" actId="478"/>
        <pc:sldMkLst>
          <pc:docMk/>
          <pc:sldMk cId="1100369408" sldId="438"/>
        </pc:sldMkLst>
        <pc:spChg chg="add del mod">
          <ac:chgData name="Weifeng Xu" userId="e7aed605-a3dd-4d5a-a692-a87037af107b" providerId="ADAL" clId="{65D2CD8F-A833-4ED3-BFC9-CC46DE2FF59E}" dt="2022-04-18T19:18:58.736" v="1651" actId="478"/>
          <ac:spMkLst>
            <pc:docMk/>
            <pc:sldMk cId="1100369408" sldId="438"/>
            <ac:spMk id="2" creationId="{3A4CA8EE-8311-40B0-9A09-8E7ED204E521}"/>
          </ac:spMkLst>
        </pc:spChg>
        <pc:spChg chg="del mod ord">
          <ac:chgData name="Weifeng Xu" userId="e7aed605-a3dd-4d5a-a692-a87037af107b" providerId="ADAL" clId="{65D2CD8F-A833-4ED3-BFC9-CC46DE2FF59E}" dt="2021-08-31T14:56:19.066" v="1" actId="700"/>
          <ac:spMkLst>
            <pc:docMk/>
            <pc:sldMk cId="1100369408" sldId="438"/>
            <ac:spMk id="2" creationId="{94A3C7A8-2D40-4EEA-AEE1-F1BB1F1060F6}"/>
          </ac:spMkLst>
        </pc:spChg>
        <pc:spChg chg="del">
          <ac:chgData name="Weifeng Xu" userId="e7aed605-a3dd-4d5a-a692-a87037af107b" providerId="ADAL" clId="{65D2CD8F-A833-4ED3-BFC9-CC46DE2FF59E}" dt="2021-08-31T14:56:19.066" v="1" actId="700"/>
          <ac:spMkLst>
            <pc:docMk/>
            <pc:sldMk cId="1100369408" sldId="438"/>
            <ac:spMk id="3" creationId="{637BC205-E168-4D0C-9D99-8E279185E40A}"/>
          </ac:spMkLst>
        </pc:spChg>
        <pc:spChg chg="add mod ord">
          <ac:chgData name="Weifeng Xu" userId="e7aed605-a3dd-4d5a-a692-a87037af107b" providerId="ADAL" clId="{65D2CD8F-A833-4ED3-BFC9-CC46DE2FF59E}" dt="2021-09-27T14:15:59.480" v="188" actId="313"/>
          <ac:spMkLst>
            <pc:docMk/>
            <pc:sldMk cId="1100369408" sldId="438"/>
            <ac:spMk id="4" creationId="{DE000E30-0C04-4A19-A42A-44550E9AE906}"/>
          </ac:spMkLst>
        </pc:spChg>
        <pc:spChg chg="add mod">
          <ac:chgData name="Weifeng Xu" userId="e7aed605-a3dd-4d5a-a692-a87037af107b" providerId="ADAL" clId="{65D2CD8F-A833-4ED3-BFC9-CC46DE2FF59E}" dt="2021-09-30T13:18:51.894" v="645" actId="20577"/>
          <ac:spMkLst>
            <pc:docMk/>
            <pc:sldMk cId="1100369408" sldId="438"/>
            <ac:spMk id="13" creationId="{F1095F6F-8347-42C9-81A4-1E399203EF95}"/>
          </ac:spMkLst>
        </pc:spChg>
        <pc:picChg chg="add mod">
          <ac:chgData name="Weifeng Xu" userId="e7aed605-a3dd-4d5a-a692-a87037af107b" providerId="ADAL" clId="{65D2CD8F-A833-4ED3-BFC9-CC46DE2FF59E}" dt="2021-08-31T15:02:34.546" v="72" actId="1076"/>
          <ac:picMkLst>
            <pc:docMk/>
            <pc:sldMk cId="1100369408" sldId="438"/>
            <ac:picMk id="6" creationId="{BB60EFB8-4AE9-415B-99B5-A3F571E9B44F}"/>
          </ac:picMkLst>
        </pc:picChg>
        <pc:picChg chg="add del mod">
          <ac:chgData name="Weifeng Xu" userId="e7aed605-a3dd-4d5a-a692-a87037af107b" providerId="ADAL" clId="{65D2CD8F-A833-4ED3-BFC9-CC46DE2FF59E}" dt="2021-08-31T15:00:31.733" v="10" actId="22"/>
          <ac:picMkLst>
            <pc:docMk/>
            <pc:sldMk cId="1100369408" sldId="438"/>
            <ac:picMk id="8" creationId="{5254A13C-C144-4077-B5B3-A21FC969476C}"/>
          </ac:picMkLst>
        </pc:picChg>
        <pc:picChg chg="add del mod">
          <ac:chgData name="Weifeng Xu" userId="e7aed605-a3dd-4d5a-a692-a87037af107b" providerId="ADAL" clId="{65D2CD8F-A833-4ED3-BFC9-CC46DE2FF59E}" dt="2021-08-31T15:00:55.413" v="14" actId="22"/>
          <ac:picMkLst>
            <pc:docMk/>
            <pc:sldMk cId="1100369408" sldId="438"/>
            <ac:picMk id="10" creationId="{50AB12ED-0413-4BA3-BCB9-C77E3F93B555}"/>
          </ac:picMkLst>
        </pc:picChg>
        <pc:picChg chg="add mod modCrop">
          <ac:chgData name="Weifeng Xu" userId="e7aed605-a3dd-4d5a-a692-a87037af107b" providerId="ADAL" clId="{65D2CD8F-A833-4ED3-BFC9-CC46DE2FF59E}" dt="2021-08-31T15:02:34.546" v="72" actId="1076"/>
          <ac:picMkLst>
            <pc:docMk/>
            <pc:sldMk cId="1100369408" sldId="438"/>
            <ac:picMk id="12" creationId="{DD98ED70-6E32-4378-A039-227A75319C12}"/>
          </ac:picMkLst>
        </pc:picChg>
      </pc:sldChg>
      <pc:sldChg chg="addSp delSp modSp new mod ord">
        <pc:chgData name="Weifeng Xu" userId="e7aed605-a3dd-4d5a-a692-a87037af107b" providerId="ADAL" clId="{65D2CD8F-A833-4ED3-BFC9-CC46DE2FF59E}" dt="2022-11-06T16:43:43.605" v="1949" actId="1076"/>
        <pc:sldMkLst>
          <pc:docMk/>
          <pc:sldMk cId="1780675659" sldId="439"/>
        </pc:sldMkLst>
        <pc:spChg chg="add mod">
          <ac:chgData name="Weifeng Xu" userId="e7aed605-a3dd-4d5a-a692-a87037af107b" providerId="ADAL" clId="{65D2CD8F-A833-4ED3-BFC9-CC46DE2FF59E}" dt="2021-09-27T16:34:27.185" v="452" actId="1076"/>
          <ac:spMkLst>
            <pc:docMk/>
            <pc:sldMk cId="1780675659" sldId="439"/>
            <ac:spMk id="7" creationId="{D3159DA9-1A1A-46DE-BAA1-516DB57B55B5}"/>
          </ac:spMkLst>
        </pc:spChg>
        <pc:spChg chg="add mod">
          <ac:chgData name="Weifeng Xu" userId="e7aed605-a3dd-4d5a-a692-a87037af107b" providerId="ADAL" clId="{65D2CD8F-A833-4ED3-BFC9-CC46DE2FF59E}" dt="2022-04-24T14:00:32.273" v="1780"/>
          <ac:spMkLst>
            <pc:docMk/>
            <pc:sldMk cId="1780675659" sldId="439"/>
            <ac:spMk id="8" creationId="{A09A7EB9-68C5-4640-8854-DC7AF5195FB1}"/>
          </ac:spMkLst>
        </pc:spChg>
        <pc:spChg chg="add mod">
          <ac:chgData name="Weifeng Xu" userId="e7aed605-a3dd-4d5a-a692-a87037af107b" providerId="ADAL" clId="{65D2CD8F-A833-4ED3-BFC9-CC46DE2FF59E}" dt="2021-09-27T16:34:27.185" v="452" actId="1076"/>
          <ac:spMkLst>
            <pc:docMk/>
            <pc:sldMk cId="1780675659" sldId="439"/>
            <ac:spMk id="12" creationId="{DE34335F-71BC-4C5E-A79B-B998F2F090C0}"/>
          </ac:spMkLst>
        </pc:spChg>
        <pc:spChg chg="add mod">
          <ac:chgData name="Weifeng Xu" userId="e7aed605-a3dd-4d5a-a692-a87037af107b" providerId="ADAL" clId="{65D2CD8F-A833-4ED3-BFC9-CC46DE2FF59E}" dt="2021-09-27T16:34:27.185" v="452" actId="1076"/>
          <ac:spMkLst>
            <pc:docMk/>
            <pc:sldMk cId="1780675659" sldId="439"/>
            <ac:spMk id="13" creationId="{0A6CFAF5-6E53-4ED1-9605-6A8C8DEC0759}"/>
          </ac:spMkLst>
        </pc:spChg>
        <pc:spChg chg="add del mod">
          <ac:chgData name="Weifeng Xu" userId="e7aed605-a3dd-4d5a-a692-a87037af107b" providerId="ADAL" clId="{65D2CD8F-A833-4ED3-BFC9-CC46DE2FF59E}" dt="2021-09-27T14:53:44.117" v="322" actId="478"/>
          <ac:spMkLst>
            <pc:docMk/>
            <pc:sldMk cId="1780675659" sldId="439"/>
            <ac:spMk id="17" creationId="{B3B171DC-2BEA-4BC0-A88E-36A5B97D7123}"/>
          </ac:spMkLst>
        </pc:spChg>
        <pc:spChg chg="add del mod">
          <ac:chgData name="Weifeng Xu" userId="e7aed605-a3dd-4d5a-a692-a87037af107b" providerId="ADAL" clId="{65D2CD8F-A833-4ED3-BFC9-CC46DE2FF59E}" dt="2021-09-27T14:53:44.117" v="322" actId="478"/>
          <ac:spMkLst>
            <pc:docMk/>
            <pc:sldMk cId="1780675659" sldId="439"/>
            <ac:spMk id="18" creationId="{D75FB1C3-5AAC-4E01-9B98-E43A528E72C8}"/>
          </ac:spMkLst>
        </pc:spChg>
        <pc:spChg chg="add del mod">
          <ac:chgData name="Weifeng Xu" userId="e7aed605-a3dd-4d5a-a692-a87037af107b" providerId="ADAL" clId="{65D2CD8F-A833-4ED3-BFC9-CC46DE2FF59E}" dt="2021-09-27T14:53:44.117" v="322" actId="478"/>
          <ac:spMkLst>
            <pc:docMk/>
            <pc:sldMk cId="1780675659" sldId="439"/>
            <ac:spMk id="19" creationId="{6DF83BDC-EF08-4BD2-AE5D-B9FA8AD2D67C}"/>
          </ac:spMkLst>
        </pc:spChg>
        <pc:spChg chg="add mod">
          <ac:chgData name="Weifeng Xu" userId="e7aed605-a3dd-4d5a-a692-a87037af107b" providerId="ADAL" clId="{65D2CD8F-A833-4ED3-BFC9-CC46DE2FF59E}" dt="2021-10-06T14:05:12.283" v="783" actId="1076"/>
          <ac:spMkLst>
            <pc:docMk/>
            <pc:sldMk cId="1780675659" sldId="439"/>
            <ac:spMk id="21" creationId="{E470F9B1-BEA6-4B7C-BE85-16A6139431AA}"/>
          </ac:spMkLst>
        </pc:spChg>
        <pc:spChg chg="add mod">
          <ac:chgData name="Weifeng Xu" userId="e7aed605-a3dd-4d5a-a692-a87037af107b" providerId="ADAL" clId="{65D2CD8F-A833-4ED3-BFC9-CC46DE2FF59E}" dt="2022-11-06T16:37:26.310" v="1911" actId="1076"/>
          <ac:spMkLst>
            <pc:docMk/>
            <pc:sldMk cId="1780675659" sldId="439"/>
            <ac:spMk id="28" creationId="{CC202E45-C69D-40FD-B130-998AD827AE49}"/>
          </ac:spMkLst>
        </pc:spChg>
        <pc:spChg chg="add del mod">
          <ac:chgData name="Weifeng Xu" userId="e7aed605-a3dd-4d5a-a692-a87037af107b" providerId="ADAL" clId="{65D2CD8F-A833-4ED3-BFC9-CC46DE2FF59E}" dt="2021-09-27T14:54:04.599" v="325"/>
          <ac:spMkLst>
            <pc:docMk/>
            <pc:sldMk cId="1780675659" sldId="439"/>
            <ac:spMk id="33" creationId="{72759197-38E8-4AA4-978F-92A0ED130598}"/>
          </ac:spMkLst>
        </pc:spChg>
        <pc:spChg chg="add del mod">
          <ac:chgData name="Weifeng Xu" userId="e7aed605-a3dd-4d5a-a692-a87037af107b" providerId="ADAL" clId="{65D2CD8F-A833-4ED3-BFC9-CC46DE2FF59E}" dt="2021-09-27T14:54:04.599" v="325"/>
          <ac:spMkLst>
            <pc:docMk/>
            <pc:sldMk cId="1780675659" sldId="439"/>
            <ac:spMk id="34" creationId="{260FAF77-76AB-4191-ABE6-1843BDF0AD21}"/>
          </ac:spMkLst>
        </pc:spChg>
        <pc:spChg chg="add del mod">
          <ac:chgData name="Weifeng Xu" userId="e7aed605-a3dd-4d5a-a692-a87037af107b" providerId="ADAL" clId="{65D2CD8F-A833-4ED3-BFC9-CC46DE2FF59E}" dt="2021-09-27T14:54:04.599" v="325"/>
          <ac:spMkLst>
            <pc:docMk/>
            <pc:sldMk cId="1780675659" sldId="439"/>
            <ac:spMk id="35" creationId="{08D03622-9B29-4D8A-B2D2-9BADF759EA29}"/>
          </ac:spMkLst>
        </pc:spChg>
        <pc:spChg chg="add mod">
          <ac:chgData name="Weifeng Xu" userId="e7aed605-a3dd-4d5a-a692-a87037af107b" providerId="ADAL" clId="{65D2CD8F-A833-4ED3-BFC9-CC46DE2FF59E}" dt="2021-10-06T14:06:19.965" v="789" actId="1076"/>
          <ac:spMkLst>
            <pc:docMk/>
            <pc:sldMk cId="1780675659" sldId="439"/>
            <ac:spMk id="49" creationId="{4BEA12B2-3441-4B6A-B7E0-60A2E9E00261}"/>
          </ac:spMkLst>
        </pc:spChg>
        <pc:spChg chg="add mod">
          <ac:chgData name="Weifeng Xu" userId="e7aed605-a3dd-4d5a-a692-a87037af107b" providerId="ADAL" clId="{65D2CD8F-A833-4ED3-BFC9-CC46DE2FF59E}" dt="2021-10-06T14:06:23.857" v="790" actId="1076"/>
          <ac:spMkLst>
            <pc:docMk/>
            <pc:sldMk cId="1780675659" sldId="439"/>
            <ac:spMk id="50" creationId="{5300209C-8A18-4BCF-A8D8-576B2308191F}"/>
          </ac:spMkLst>
        </pc:spChg>
        <pc:spChg chg="add mod">
          <ac:chgData name="Weifeng Xu" userId="e7aed605-a3dd-4d5a-a692-a87037af107b" providerId="ADAL" clId="{65D2CD8F-A833-4ED3-BFC9-CC46DE2FF59E}" dt="2021-10-06T14:06:26.641" v="791" actId="1076"/>
          <ac:spMkLst>
            <pc:docMk/>
            <pc:sldMk cId="1780675659" sldId="439"/>
            <ac:spMk id="51" creationId="{27FFF51A-0BED-4189-AA85-42A3B3C28C2F}"/>
          </ac:spMkLst>
        </pc:spChg>
        <pc:spChg chg="add del mod">
          <ac:chgData name="Weifeng Xu" userId="e7aed605-a3dd-4d5a-a692-a87037af107b" providerId="ADAL" clId="{65D2CD8F-A833-4ED3-BFC9-CC46DE2FF59E}" dt="2021-10-06T14:02:34.905" v="755" actId="478"/>
          <ac:spMkLst>
            <pc:docMk/>
            <pc:sldMk cId="1780675659" sldId="439"/>
            <ac:spMk id="57" creationId="{4F9C6E9B-F5AD-49B9-8DD2-EC92DADF875C}"/>
          </ac:spMkLst>
        </pc:spChg>
        <pc:spChg chg="add mod">
          <ac:chgData name="Weifeng Xu" userId="e7aed605-a3dd-4d5a-a692-a87037af107b" providerId="ADAL" clId="{65D2CD8F-A833-4ED3-BFC9-CC46DE2FF59E}" dt="2021-09-27T16:37:00.833" v="486" actId="1076"/>
          <ac:spMkLst>
            <pc:docMk/>
            <pc:sldMk cId="1780675659" sldId="439"/>
            <ac:spMk id="59" creationId="{90F193D6-D1C7-47CA-9B14-AC59BA7227E7}"/>
          </ac:spMkLst>
        </pc:spChg>
        <pc:spChg chg="add del">
          <ac:chgData name="Weifeng Xu" userId="e7aed605-a3dd-4d5a-a692-a87037af107b" providerId="ADAL" clId="{65D2CD8F-A833-4ED3-BFC9-CC46DE2FF59E}" dt="2021-09-27T14:57:35.705" v="379" actId="478"/>
          <ac:spMkLst>
            <pc:docMk/>
            <pc:sldMk cId="1780675659" sldId="439"/>
            <ac:spMk id="60" creationId="{333E003C-E407-4DA3-868D-277F57818F58}"/>
          </ac:spMkLst>
        </pc:spChg>
        <pc:spChg chg="add mod">
          <ac:chgData name="Weifeng Xu" userId="e7aed605-a3dd-4d5a-a692-a87037af107b" providerId="ADAL" clId="{65D2CD8F-A833-4ED3-BFC9-CC46DE2FF59E}" dt="2021-09-27T16:37:00.833" v="486" actId="1076"/>
          <ac:spMkLst>
            <pc:docMk/>
            <pc:sldMk cId="1780675659" sldId="439"/>
            <ac:spMk id="65" creationId="{CC79F12B-DAA0-48E2-89CD-011023D40DBE}"/>
          </ac:spMkLst>
        </pc:spChg>
        <pc:spChg chg="add mod">
          <ac:chgData name="Weifeng Xu" userId="e7aed605-a3dd-4d5a-a692-a87037af107b" providerId="ADAL" clId="{65D2CD8F-A833-4ED3-BFC9-CC46DE2FF59E}" dt="2021-09-27T16:37:00.833" v="486" actId="1076"/>
          <ac:spMkLst>
            <pc:docMk/>
            <pc:sldMk cId="1780675659" sldId="439"/>
            <ac:spMk id="66" creationId="{9F73FF0C-3989-4FA0-BF51-AD61FCD62DFE}"/>
          </ac:spMkLst>
        </pc:spChg>
        <pc:spChg chg="add mod">
          <ac:chgData name="Weifeng Xu" userId="e7aed605-a3dd-4d5a-a692-a87037af107b" providerId="ADAL" clId="{65D2CD8F-A833-4ED3-BFC9-CC46DE2FF59E}" dt="2022-04-13T12:04:10.304" v="990" actId="20577"/>
          <ac:spMkLst>
            <pc:docMk/>
            <pc:sldMk cId="1780675659" sldId="439"/>
            <ac:spMk id="68" creationId="{03377D27-E4A9-46BC-BAFC-A28366B5C2E6}"/>
          </ac:spMkLst>
        </pc:spChg>
        <pc:spChg chg="add mod">
          <ac:chgData name="Weifeng Xu" userId="e7aed605-a3dd-4d5a-a692-a87037af107b" providerId="ADAL" clId="{65D2CD8F-A833-4ED3-BFC9-CC46DE2FF59E}" dt="2022-04-13T12:04:13.685" v="993" actId="20577"/>
          <ac:spMkLst>
            <pc:docMk/>
            <pc:sldMk cId="1780675659" sldId="439"/>
            <ac:spMk id="72" creationId="{19F186EC-F2C1-47E1-A601-D3527E2FD134}"/>
          </ac:spMkLst>
        </pc:spChg>
        <pc:spChg chg="add mod">
          <ac:chgData name="Weifeng Xu" userId="e7aed605-a3dd-4d5a-a692-a87037af107b" providerId="ADAL" clId="{65D2CD8F-A833-4ED3-BFC9-CC46DE2FF59E}" dt="2022-04-13T12:04:18.028" v="996" actId="20577"/>
          <ac:spMkLst>
            <pc:docMk/>
            <pc:sldMk cId="1780675659" sldId="439"/>
            <ac:spMk id="73" creationId="{90AD9D48-6CBB-42B7-BD2C-9ED60253C679}"/>
          </ac:spMkLst>
        </pc:spChg>
        <pc:spChg chg="add mod">
          <ac:chgData name="Weifeng Xu" userId="e7aed605-a3dd-4d5a-a692-a87037af107b" providerId="ADAL" clId="{65D2CD8F-A833-4ED3-BFC9-CC46DE2FF59E}" dt="2022-11-06T16:37:26.310" v="1911" actId="1076"/>
          <ac:spMkLst>
            <pc:docMk/>
            <pc:sldMk cId="1780675659" sldId="439"/>
            <ac:spMk id="74" creationId="{A0582AF5-AC78-4FB3-A82C-56C9F7BE0F05}"/>
          </ac:spMkLst>
        </pc:spChg>
        <pc:spChg chg="add del mod">
          <ac:chgData name="Weifeng Xu" userId="e7aed605-a3dd-4d5a-a692-a87037af107b" providerId="ADAL" clId="{65D2CD8F-A833-4ED3-BFC9-CC46DE2FF59E}" dt="2022-04-24T14:00:24.797" v="1778"/>
          <ac:spMkLst>
            <pc:docMk/>
            <pc:sldMk cId="1780675659" sldId="439"/>
            <ac:spMk id="76" creationId="{5348AD4B-20EA-4455-A506-B0E7F0C76851}"/>
          </ac:spMkLst>
        </pc:spChg>
        <pc:spChg chg="add del mod">
          <ac:chgData name="Weifeng Xu" userId="e7aed605-a3dd-4d5a-a692-a87037af107b" providerId="ADAL" clId="{65D2CD8F-A833-4ED3-BFC9-CC46DE2FF59E}" dt="2021-10-06T14:08:43.411" v="794" actId="478"/>
          <ac:spMkLst>
            <pc:docMk/>
            <pc:sldMk cId="1780675659" sldId="439"/>
            <ac:spMk id="76" creationId="{F33AAC92-1212-41CD-BE53-364227353EEE}"/>
          </ac:spMkLst>
        </pc:spChg>
        <pc:spChg chg="add mod">
          <ac:chgData name="Weifeng Xu" userId="e7aed605-a3dd-4d5a-a692-a87037af107b" providerId="ADAL" clId="{65D2CD8F-A833-4ED3-BFC9-CC46DE2FF59E}" dt="2022-04-24T14:02:16.786" v="1815" actId="14100"/>
          <ac:spMkLst>
            <pc:docMk/>
            <pc:sldMk cId="1780675659" sldId="439"/>
            <ac:spMk id="77" creationId="{655AD383-CC0B-407F-8F51-E441041AB0F1}"/>
          </ac:spMkLst>
        </pc:spChg>
        <pc:spChg chg="add mod">
          <ac:chgData name="Weifeng Xu" userId="e7aed605-a3dd-4d5a-a692-a87037af107b" providerId="ADAL" clId="{65D2CD8F-A833-4ED3-BFC9-CC46DE2FF59E}" dt="2022-11-06T16:37:26.310" v="1911" actId="1076"/>
          <ac:spMkLst>
            <pc:docMk/>
            <pc:sldMk cId="1780675659" sldId="439"/>
            <ac:spMk id="78" creationId="{C227C77F-28D1-4D9F-A8FB-0987124F7ED6}"/>
          </ac:spMkLst>
        </pc:spChg>
        <pc:spChg chg="add mod">
          <ac:chgData name="Weifeng Xu" userId="e7aed605-a3dd-4d5a-a692-a87037af107b" providerId="ADAL" clId="{65D2CD8F-A833-4ED3-BFC9-CC46DE2FF59E}" dt="2021-09-27T15:00:33.381" v="401" actId="20577"/>
          <ac:spMkLst>
            <pc:docMk/>
            <pc:sldMk cId="1780675659" sldId="439"/>
            <ac:spMk id="79" creationId="{4D00C4AF-FCE7-4566-9B5E-A81439EB8FB1}"/>
          </ac:spMkLst>
        </pc:spChg>
        <pc:spChg chg="add mod">
          <ac:chgData name="Weifeng Xu" userId="e7aed605-a3dd-4d5a-a692-a87037af107b" providerId="ADAL" clId="{65D2CD8F-A833-4ED3-BFC9-CC46DE2FF59E}" dt="2021-09-27T16:33:27.694" v="424" actId="1076"/>
          <ac:spMkLst>
            <pc:docMk/>
            <pc:sldMk cId="1780675659" sldId="439"/>
            <ac:spMk id="81" creationId="{3AE66595-FC7E-4D98-93B9-F6490617D793}"/>
          </ac:spMkLst>
        </pc:spChg>
        <pc:spChg chg="add mod">
          <ac:chgData name="Weifeng Xu" userId="e7aed605-a3dd-4d5a-a692-a87037af107b" providerId="ADAL" clId="{65D2CD8F-A833-4ED3-BFC9-CC46DE2FF59E}" dt="2022-04-13T12:05:53.927" v="1018" actId="1076"/>
          <ac:spMkLst>
            <pc:docMk/>
            <pc:sldMk cId="1780675659" sldId="439"/>
            <ac:spMk id="83" creationId="{E99D55EC-07C0-4475-9680-395D6D84EB58}"/>
          </ac:spMkLst>
        </pc:spChg>
        <pc:spChg chg="add mod">
          <ac:chgData name="Weifeng Xu" userId="e7aed605-a3dd-4d5a-a692-a87037af107b" providerId="ADAL" clId="{65D2CD8F-A833-4ED3-BFC9-CC46DE2FF59E}" dt="2022-04-13T12:06:04.812" v="1023" actId="20577"/>
          <ac:spMkLst>
            <pc:docMk/>
            <pc:sldMk cId="1780675659" sldId="439"/>
            <ac:spMk id="84" creationId="{BF219EBE-C63C-4064-9567-E2948641CB24}"/>
          </ac:spMkLst>
        </pc:spChg>
        <pc:spChg chg="add mod">
          <ac:chgData name="Weifeng Xu" userId="e7aed605-a3dd-4d5a-a692-a87037af107b" providerId="ADAL" clId="{65D2CD8F-A833-4ED3-BFC9-CC46DE2FF59E}" dt="2022-04-13T12:06:07.908" v="1024" actId="20577"/>
          <ac:spMkLst>
            <pc:docMk/>
            <pc:sldMk cId="1780675659" sldId="439"/>
            <ac:spMk id="85" creationId="{2A84CF8A-E3C6-4299-81AE-E6F7EC1F83D4}"/>
          </ac:spMkLst>
        </pc:spChg>
        <pc:spChg chg="add mod">
          <ac:chgData name="Weifeng Xu" userId="e7aed605-a3dd-4d5a-a692-a87037af107b" providerId="ADAL" clId="{65D2CD8F-A833-4ED3-BFC9-CC46DE2FF59E}" dt="2021-10-06T14:01:34.920" v="742" actId="1076"/>
          <ac:spMkLst>
            <pc:docMk/>
            <pc:sldMk cId="1780675659" sldId="439"/>
            <ac:spMk id="86" creationId="{ABE20B0D-FF5A-467B-B64D-978EEFF1D47E}"/>
          </ac:spMkLst>
        </pc:spChg>
        <pc:spChg chg="add mod">
          <ac:chgData name="Weifeng Xu" userId="e7aed605-a3dd-4d5a-a692-a87037af107b" providerId="ADAL" clId="{65D2CD8F-A833-4ED3-BFC9-CC46DE2FF59E}" dt="2022-04-24T14:00:40.690" v="1782" actId="1076"/>
          <ac:spMkLst>
            <pc:docMk/>
            <pc:sldMk cId="1780675659" sldId="439"/>
            <ac:spMk id="88" creationId="{18BF90B5-CAFC-47A6-92BE-D22913249551}"/>
          </ac:spMkLst>
        </pc:spChg>
        <pc:spChg chg="add del mod">
          <ac:chgData name="Weifeng Xu" userId="e7aed605-a3dd-4d5a-a692-a87037af107b" providerId="ADAL" clId="{65D2CD8F-A833-4ED3-BFC9-CC46DE2FF59E}" dt="2021-10-06T14:08:38.882" v="792" actId="478"/>
          <ac:spMkLst>
            <pc:docMk/>
            <pc:sldMk cId="1780675659" sldId="439"/>
            <ac:spMk id="88" creationId="{50E93738-5B2D-4D8F-8BC1-E0E22CD63076}"/>
          </ac:spMkLst>
        </pc:spChg>
        <pc:spChg chg="add del mod">
          <ac:chgData name="Weifeng Xu" userId="e7aed605-a3dd-4d5a-a692-a87037af107b" providerId="ADAL" clId="{65D2CD8F-A833-4ED3-BFC9-CC46DE2FF59E}" dt="2021-10-06T14:09:01.092" v="799" actId="478"/>
          <ac:spMkLst>
            <pc:docMk/>
            <pc:sldMk cId="1780675659" sldId="439"/>
            <ac:spMk id="89" creationId="{45BC53FF-1F66-46B0-B752-D834513AD383}"/>
          </ac:spMkLst>
        </pc:spChg>
        <pc:spChg chg="add mod">
          <ac:chgData name="Weifeng Xu" userId="e7aed605-a3dd-4d5a-a692-a87037af107b" providerId="ADAL" clId="{65D2CD8F-A833-4ED3-BFC9-CC46DE2FF59E}" dt="2022-04-24T14:00:44.678" v="1784" actId="1076"/>
          <ac:spMkLst>
            <pc:docMk/>
            <pc:sldMk cId="1780675659" sldId="439"/>
            <ac:spMk id="89" creationId="{B7588EC4-B237-45B6-BC30-30829B9399FD}"/>
          </ac:spMkLst>
        </pc:spChg>
        <pc:spChg chg="add del mod">
          <ac:chgData name="Weifeng Xu" userId="e7aed605-a3dd-4d5a-a692-a87037af107b" providerId="ADAL" clId="{65D2CD8F-A833-4ED3-BFC9-CC46DE2FF59E}" dt="2021-10-06T14:08:41.635" v="793" actId="478"/>
          <ac:spMkLst>
            <pc:docMk/>
            <pc:sldMk cId="1780675659" sldId="439"/>
            <ac:spMk id="90" creationId="{60D24298-24FD-4CE0-BB53-50DE67DDEE51}"/>
          </ac:spMkLst>
        </pc:spChg>
        <pc:spChg chg="add del mod">
          <ac:chgData name="Weifeng Xu" userId="e7aed605-a3dd-4d5a-a692-a87037af107b" providerId="ADAL" clId="{65D2CD8F-A833-4ED3-BFC9-CC46DE2FF59E}" dt="2021-10-06T14:08:59.386" v="798" actId="478"/>
          <ac:spMkLst>
            <pc:docMk/>
            <pc:sldMk cId="1780675659" sldId="439"/>
            <ac:spMk id="91" creationId="{8E96B5A7-2215-4D5F-B5F9-9D941B5FE046}"/>
          </ac:spMkLst>
        </pc:spChg>
        <pc:spChg chg="add mod">
          <ac:chgData name="Weifeng Xu" userId="e7aed605-a3dd-4d5a-a692-a87037af107b" providerId="ADAL" clId="{65D2CD8F-A833-4ED3-BFC9-CC46DE2FF59E}" dt="2022-04-24T14:01:58.690" v="1808" actId="404"/>
          <ac:spMkLst>
            <pc:docMk/>
            <pc:sldMk cId="1780675659" sldId="439"/>
            <ac:spMk id="96" creationId="{A3F81394-678A-47C9-9752-3848814E9AA8}"/>
          </ac:spMkLst>
        </pc:spChg>
        <pc:spChg chg="add mod">
          <ac:chgData name="Weifeng Xu" userId="e7aed605-a3dd-4d5a-a692-a87037af107b" providerId="ADAL" clId="{65D2CD8F-A833-4ED3-BFC9-CC46DE2FF59E}" dt="2022-04-24T14:02:26.314" v="1821" actId="404"/>
          <ac:spMkLst>
            <pc:docMk/>
            <pc:sldMk cId="1780675659" sldId="439"/>
            <ac:spMk id="97" creationId="{94FE9D21-33FE-48A8-98EF-B1B638FC7326}"/>
          </ac:spMkLst>
        </pc:spChg>
        <pc:spChg chg="add del mod">
          <ac:chgData name="Weifeng Xu" userId="e7aed605-a3dd-4d5a-a692-a87037af107b" providerId="ADAL" clId="{65D2CD8F-A833-4ED3-BFC9-CC46DE2FF59E}" dt="2022-04-13T12:05:02.756" v="998" actId="478"/>
          <ac:spMkLst>
            <pc:docMk/>
            <pc:sldMk cId="1780675659" sldId="439"/>
            <ac:spMk id="98" creationId="{0CECF82C-7FA1-47D7-A321-C702EB13F673}"/>
          </ac:spMkLst>
        </pc:spChg>
        <pc:spChg chg="add del mod">
          <ac:chgData name="Weifeng Xu" userId="e7aed605-a3dd-4d5a-a692-a87037af107b" providerId="ADAL" clId="{65D2CD8F-A833-4ED3-BFC9-CC46DE2FF59E}" dt="2022-04-13T12:05:04.484" v="999" actId="478"/>
          <ac:spMkLst>
            <pc:docMk/>
            <pc:sldMk cId="1780675659" sldId="439"/>
            <ac:spMk id="99" creationId="{76BCA903-25D7-4327-864E-857E8736E3EF}"/>
          </ac:spMkLst>
        </pc:spChg>
        <pc:spChg chg="add del mod">
          <ac:chgData name="Weifeng Xu" userId="e7aed605-a3dd-4d5a-a692-a87037af107b" providerId="ADAL" clId="{65D2CD8F-A833-4ED3-BFC9-CC46DE2FF59E}" dt="2021-10-06T14:09:20.897" v="804" actId="478"/>
          <ac:spMkLst>
            <pc:docMk/>
            <pc:sldMk cId="1780675659" sldId="439"/>
            <ac:spMk id="113" creationId="{A2685AC0-5786-436E-9BD5-58574C401F4C}"/>
          </ac:spMkLst>
        </pc:spChg>
        <pc:spChg chg="add del mod">
          <ac:chgData name="Weifeng Xu" userId="e7aed605-a3dd-4d5a-a692-a87037af107b" providerId="ADAL" clId="{65D2CD8F-A833-4ED3-BFC9-CC46DE2FF59E}" dt="2022-04-13T12:05:00.908" v="997" actId="478"/>
          <ac:spMkLst>
            <pc:docMk/>
            <pc:sldMk cId="1780675659" sldId="439"/>
            <ac:spMk id="114" creationId="{AF7C9F2F-753D-4667-9B2F-76A712E1F1B5}"/>
          </ac:spMkLst>
        </pc:spChg>
        <pc:spChg chg="add del mod">
          <ac:chgData name="Weifeng Xu" userId="e7aed605-a3dd-4d5a-a692-a87037af107b" providerId="ADAL" clId="{65D2CD8F-A833-4ED3-BFC9-CC46DE2FF59E}" dt="2021-10-06T14:09:27.953" v="808" actId="478"/>
          <ac:spMkLst>
            <pc:docMk/>
            <pc:sldMk cId="1780675659" sldId="439"/>
            <ac:spMk id="115" creationId="{2176B6C3-2384-4381-9113-A50C0A2F86C2}"/>
          </ac:spMkLst>
        </pc:spChg>
        <pc:spChg chg="add del mod">
          <ac:chgData name="Weifeng Xu" userId="e7aed605-a3dd-4d5a-a692-a87037af107b" providerId="ADAL" clId="{65D2CD8F-A833-4ED3-BFC9-CC46DE2FF59E}" dt="2021-10-06T14:09:26.905" v="807" actId="478"/>
          <ac:spMkLst>
            <pc:docMk/>
            <pc:sldMk cId="1780675659" sldId="439"/>
            <ac:spMk id="116" creationId="{3C886E14-394B-40C9-AB15-536F300751D7}"/>
          </ac:spMkLst>
        </pc:spChg>
        <pc:spChg chg="add del mod">
          <ac:chgData name="Weifeng Xu" userId="e7aed605-a3dd-4d5a-a692-a87037af107b" providerId="ADAL" clId="{65D2CD8F-A833-4ED3-BFC9-CC46DE2FF59E}" dt="2021-10-06T14:09:25.730" v="806" actId="478"/>
          <ac:spMkLst>
            <pc:docMk/>
            <pc:sldMk cId="1780675659" sldId="439"/>
            <ac:spMk id="117" creationId="{F4D1EF41-DCF8-4D3F-BD35-429F895E4588}"/>
          </ac:spMkLst>
        </pc:spChg>
        <pc:spChg chg="add del mod">
          <ac:chgData name="Weifeng Xu" userId="e7aed605-a3dd-4d5a-a692-a87037af107b" providerId="ADAL" clId="{65D2CD8F-A833-4ED3-BFC9-CC46DE2FF59E}" dt="2021-10-06T14:09:22.538" v="805" actId="478"/>
          <ac:spMkLst>
            <pc:docMk/>
            <pc:sldMk cId="1780675659" sldId="439"/>
            <ac:spMk id="118" creationId="{9061F3BB-E04D-4772-BA5E-546AC59EE56A}"/>
          </ac:spMkLst>
        </pc:spChg>
        <pc:picChg chg="add mod">
          <ac:chgData name="Weifeng Xu" userId="e7aed605-a3dd-4d5a-a692-a87037af107b" providerId="ADAL" clId="{65D2CD8F-A833-4ED3-BFC9-CC46DE2FF59E}" dt="2022-11-06T16:37:39.201" v="1913" actId="1076"/>
          <ac:picMkLst>
            <pc:docMk/>
            <pc:sldMk cId="1780675659" sldId="439"/>
            <ac:picMk id="2" creationId="{BB0B7E2B-B9AC-09ED-E056-D222BCC3D1CC}"/>
          </ac:picMkLst>
        </pc:picChg>
        <pc:picChg chg="add del mod">
          <ac:chgData name="Weifeng Xu" userId="e7aed605-a3dd-4d5a-a692-a87037af107b" providerId="ADAL" clId="{65D2CD8F-A833-4ED3-BFC9-CC46DE2FF59E}" dt="2021-09-27T14:49:16.519" v="266" actId="22"/>
          <ac:picMkLst>
            <pc:docMk/>
            <pc:sldMk cId="1780675659" sldId="439"/>
            <ac:picMk id="3" creationId="{8F56FC3E-72E8-4731-8BE0-F640AD3D2374}"/>
          </ac:picMkLst>
        </pc:picChg>
        <pc:picChg chg="add mod ord">
          <ac:chgData name="Weifeng Xu" userId="e7aed605-a3dd-4d5a-a692-a87037af107b" providerId="ADAL" clId="{65D2CD8F-A833-4ED3-BFC9-CC46DE2FF59E}" dt="2021-10-06T14:08:53.976" v="796" actId="167"/>
          <ac:picMkLst>
            <pc:docMk/>
            <pc:sldMk cId="1780675659" sldId="439"/>
            <ac:picMk id="3" creationId="{E5337D9F-5E42-421F-BF70-D4F0655D2E8A}"/>
          </ac:picMkLst>
        </pc:picChg>
        <pc:picChg chg="add mod">
          <ac:chgData name="Weifeng Xu" userId="e7aed605-a3dd-4d5a-a692-a87037af107b" providerId="ADAL" clId="{65D2CD8F-A833-4ED3-BFC9-CC46DE2FF59E}" dt="2022-11-06T16:43:43.605" v="1949" actId="1076"/>
          <ac:picMkLst>
            <pc:docMk/>
            <pc:sldMk cId="1780675659" sldId="439"/>
            <ac:picMk id="4" creationId="{BA388A50-3CD5-DD49-EFD9-81C25128D1A0}"/>
          </ac:picMkLst>
        </pc:picChg>
        <pc:picChg chg="add mod">
          <ac:chgData name="Weifeng Xu" userId="e7aed605-a3dd-4d5a-a692-a87037af107b" providerId="ADAL" clId="{65D2CD8F-A833-4ED3-BFC9-CC46DE2FF59E}" dt="2022-11-06T16:37:26.310" v="1911" actId="1076"/>
          <ac:picMkLst>
            <pc:docMk/>
            <pc:sldMk cId="1780675659" sldId="439"/>
            <ac:picMk id="5" creationId="{6DEBA191-26E1-4DB6-B3C6-7BED78378ABA}"/>
          </ac:picMkLst>
        </pc:picChg>
        <pc:picChg chg="add mod">
          <ac:chgData name="Weifeng Xu" userId="e7aed605-a3dd-4d5a-a692-a87037af107b" providerId="ADAL" clId="{65D2CD8F-A833-4ED3-BFC9-CC46DE2FF59E}" dt="2021-09-27T15:35:32.716" v="403" actId="688"/>
          <ac:picMkLst>
            <pc:docMk/>
            <pc:sldMk cId="1780675659" sldId="439"/>
            <ac:picMk id="6" creationId="{B38728B2-E777-4FCB-9A11-EC992AE65450}"/>
          </ac:picMkLst>
        </pc:picChg>
        <pc:picChg chg="add mod">
          <ac:chgData name="Weifeng Xu" userId="e7aed605-a3dd-4d5a-a692-a87037af107b" providerId="ADAL" clId="{65D2CD8F-A833-4ED3-BFC9-CC46DE2FF59E}" dt="2021-09-27T16:33:56.932" v="449" actId="1035"/>
          <ac:picMkLst>
            <pc:docMk/>
            <pc:sldMk cId="1780675659" sldId="439"/>
            <ac:picMk id="9" creationId="{2857FA91-84F6-43CF-BCBB-608A9FE50A94}"/>
          </ac:picMkLst>
        </pc:picChg>
        <pc:picChg chg="add mod">
          <ac:chgData name="Weifeng Xu" userId="e7aed605-a3dd-4d5a-a692-a87037af107b" providerId="ADAL" clId="{65D2CD8F-A833-4ED3-BFC9-CC46DE2FF59E}" dt="2021-09-27T16:33:56.932" v="449" actId="1035"/>
          <ac:picMkLst>
            <pc:docMk/>
            <pc:sldMk cId="1780675659" sldId="439"/>
            <ac:picMk id="10" creationId="{782A7292-BC21-4EF2-AB2E-18981EA40983}"/>
          </ac:picMkLst>
        </pc:picChg>
        <pc:picChg chg="add mod">
          <ac:chgData name="Weifeng Xu" userId="e7aed605-a3dd-4d5a-a692-a87037af107b" providerId="ADAL" clId="{65D2CD8F-A833-4ED3-BFC9-CC46DE2FF59E}" dt="2022-11-06T16:38:08.957" v="1925" actId="1076"/>
          <ac:picMkLst>
            <pc:docMk/>
            <pc:sldMk cId="1780675659" sldId="439"/>
            <ac:picMk id="14" creationId="{EA368956-354B-77C8-E527-D438A270126B}"/>
          </ac:picMkLst>
        </pc:picChg>
        <pc:picChg chg="add del mod">
          <ac:chgData name="Weifeng Xu" userId="e7aed605-a3dd-4d5a-a692-a87037af107b" providerId="ADAL" clId="{65D2CD8F-A833-4ED3-BFC9-CC46DE2FF59E}" dt="2021-09-27T14:53:44.117" v="322" actId="478"/>
          <ac:picMkLst>
            <pc:docMk/>
            <pc:sldMk cId="1780675659" sldId="439"/>
            <ac:picMk id="14" creationId="{FABAE947-E60C-4FBC-81C5-234978401D11}"/>
          </ac:picMkLst>
        </pc:picChg>
        <pc:picChg chg="add del mod">
          <ac:chgData name="Weifeng Xu" userId="e7aed605-a3dd-4d5a-a692-a87037af107b" providerId="ADAL" clId="{65D2CD8F-A833-4ED3-BFC9-CC46DE2FF59E}" dt="2021-09-27T14:53:44.117" v="322" actId="478"/>
          <ac:picMkLst>
            <pc:docMk/>
            <pc:sldMk cId="1780675659" sldId="439"/>
            <ac:picMk id="15" creationId="{C6DFAA52-655B-4A19-B5C1-E5264A05AD04}"/>
          </ac:picMkLst>
        </pc:picChg>
        <pc:picChg chg="add del mod">
          <ac:chgData name="Weifeng Xu" userId="e7aed605-a3dd-4d5a-a692-a87037af107b" providerId="ADAL" clId="{65D2CD8F-A833-4ED3-BFC9-CC46DE2FF59E}" dt="2021-09-27T14:53:44.117" v="322" actId="478"/>
          <ac:picMkLst>
            <pc:docMk/>
            <pc:sldMk cId="1780675659" sldId="439"/>
            <ac:picMk id="16" creationId="{41FB085E-C978-4465-BE83-DE130EE0C98E}"/>
          </ac:picMkLst>
        </pc:picChg>
        <pc:picChg chg="add mod">
          <ac:chgData name="Weifeng Xu" userId="e7aed605-a3dd-4d5a-a692-a87037af107b" providerId="ADAL" clId="{65D2CD8F-A833-4ED3-BFC9-CC46DE2FF59E}" dt="2022-11-06T16:38:10.159" v="1926" actId="1076"/>
          <ac:picMkLst>
            <pc:docMk/>
            <pc:sldMk cId="1780675659" sldId="439"/>
            <ac:picMk id="17" creationId="{FA047CFF-97E7-149F-A2C5-744E704FBA37}"/>
          </ac:picMkLst>
        </pc:picChg>
        <pc:picChg chg="add mod">
          <ac:chgData name="Weifeng Xu" userId="e7aed605-a3dd-4d5a-a692-a87037af107b" providerId="ADAL" clId="{65D2CD8F-A833-4ED3-BFC9-CC46DE2FF59E}" dt="2022-11-06T16:38:12.196" v="1927" actId="1076"/>
          <ac:picMkLst>
            <pc:docMk/>
            <pc:sldMk cId="1780675659" sldId="439"/>
            <ac:picMk id="18" creationId="{19306D8F-2DE6-62FF-2776-330938E30A57}"/>
          </ac:picMkLst>
        </pc:picChg>
        <pc:picChg chg="add del mod">
          <ac:chgData name="Weifeng Xu" userId="e7aed605-a3dd-4d5a-a692-a87037af107b" providerId="ADAL" clId="{65D2CD8F-A833-4ED3-BFC9-CC46DE2FF59E}" dt="2021-10-06T13:47:34.541" v="712" actId="478"/>
          <ac:picMkLst>
            <pc:docMk/>
            <pc:sldMk cId="1780675659" sldId="439"/>
            <ac:picMk id="20" creationId="{C609B35C-F363-4179-B128-561BCB48BEE6}"/>
          </ac:picMkLst>
        </pc:picChg>
        <pc:picChg chg="add del mod">
          <ac:chgData name="Weifeng Xu" userId="e7aed605-a3dd-4d5a-a692-a87037af107b" providerId="ADAL" clId="{65D2CD8F-A833-4ED3-BFC9-CC46DE2FF59E}" dt="2021-09-27T14:53:44.117" v="322" actId="478"/>
          <ac:picMkLst>
            <pc:docMk/>
            <pc:sldMk cId="1780675659" sldId="439"/>
            <ac:picMk id="21" creationId="{253CAF26-B805-4088-B82F-64006AFC982F}"/>
          </ac:picMkLst>
        </pc:picChg>
        <pc:picChg chg="add del mod">
          <ac:chgData name="Weifeng Xu" userId="e7aed605-a3dd-4d5a-a692-a87037af107b" providerId="ADAL" clId="{65D2CD8F-A833-4ED3-BFC9-CC46DE2FF59E}" dt="2021-09-27T14:54:04.599" v="325"/>
          <ac:picMkLst>
            <pc:docMk/>
            <pc:sldMk cId="1780675659" sldId="439"/>
            <ac:picMk id="30" creationId="{6A9FF2A0-FD97-4178-A07B-26157B8EB872}"/>
          </ac:picMkLst>
        </pc:picChg>
        <pc:picChg chg="add del mod">
          <ac:chgData name="Weifeng Xu" userId="e7aed605-a3dd-4d5a-a692-a87037af107b" providerId="ADAL" clId="{65D2CD8F-A833-4ED3-BFC9-CC46DE2FF59E}" dt="2021-09-27T14:54:04.599" v="325"/>
          <ac:picMkLst>
            <pc:docMk/>
            <pc:sldMk cId="1780675659" sldId="439"/>
            <ac:picMk id="31" creationId="{AF085393-34FE-4F22-B979-BA554C55E83D}"/>
          </ac:picMkLst>
        </pc:picChg>
        <pc:picChg chg="add del mod">
          <ac:chgData name="Weifeng Xu" userId="e7aed605-a3dd-4d5a-a692-a87037af107b" providerId="ADAL" clId="{65D2CD8F-A833-4ED3-BFC9-CC46DE2FF59E}" dt="2021-09-27T14:54:04.599" v="325"/>
          <ac:picMkLst>
            <pc:docMk/>
            <pc:sldMk cId="1780675659" sldId="439"/>
            <ac:picMk id="32" creationId="{9AFF5BAE-C77F-427F-88E3-E728901DA1E6}"/>
          </ac:picMkLst>
        </pc:picChg>
        <pc:picChg chg="add del mod">
          <ac:chgData name="Weifeng Xu" userId="e7aed605-a3dd-4d5a-a692-a87037af107b" providerId="ADAL" clId="{65D2CD8F-A833-4ED3-BFC9-CC46DE2FF59E}" dt="2021-09-27T14:54:04.599" v="325"/>
          <ac:picMkLst>
            <pc:docMk/>
            <pc:sldMk cId="1780675659" sldId="439"/>
            <ac:picMk id="36" creationId="{57E31A2D-7FAC-45A2-AEE3-042F33902395}"/>
          </ac:picMkLst>
        </pc:picChg>
        <pc:picChg chg="add mod">
          <ac:chgData name="Weifeng Xu" userId="e7aed605-a3dd-4d5a-a692-a87037af107b" providerId="ADAL" clId="{65D2CD8F-A833-4ED3-BFC9-CC46DE2FF59E}" dt="2022-11-06T16:42:54.014" v="1947" actId="14100"/>
          <ac:picMkLst>
            <pc:docMk/>
            <pc:sldMk cId="1780675659" sldId="439"/>
            <ac:picMk id="39" creationId="{80AAE872-90D2-203F-CDBE-9C4F5898D96A}"/>
          </ac:picMkLst>
        </pc:picChg>
        <pc:picChg chg="add mod">
          <ac:chgData name="Weifeng Xu" userId="e7aed605-a3dd-4d5a-a692-a87037af107b" providerId="ADAL" clId="{65D2CD8F-A833-4ED3-BFC9-CC46DE2FF59E}" dt="2022-11-06T16:42:34.967" v="1941" actId="14100"/>
          <ac:picMkLst>
            <pc:docMk/>
            <pc:sldMk cId="1780675659" sldId="439"/>
            <ac:picMk id="40" creationId="{711276D7-7377-1B4B-3511-D6D45C19D2DA}"/>
          </ac:picMkLst>
        </pc:picChg>
        <pc:picChg chg="add mod">
          <ac:chgData name="Weifeng Xu" userId="e7aed605-a3dd-4d5a-a692-a87037af107b" providerId="ADAL" clId="{65D2CD8F-A833-4ED3-BFC9-CC46DE2FF59E}" dt="2022-11-06T16:42:51.202" v="1946" actId="14100"/>
          <ac:picMkLst>
            <pc:docMk/>
            <pc:sldMk cId="1780675659" sldId="439"/>
            <ac:picMk id="41" creationId="{C4AAB3F4-A242-944A-7DA8-65D8C68E4D7C}"/>
          </ac:picMkLst>
        </pc:picChg>
        <pc:picChg chg="add del mod">
          <ac:chgData name="Weifeng Xu" userId="e7aed605-a3dd-4d5a-a692-a87037af107b" providerId="ADAL" clId="{65D2CD8F-A833-4ED3-BFC9-CC46DE2FF59E}" dt="2021-10-06T14:03:38.067" v="768" actId="478"/>
          <ac:picMkLst>
            <pc:docMk/>
            <pc:sldMk cId="1780675659" sldId="439"/>
            <ac:picMk id="46" creationId="{8C7F786E-2A37-480B-9112-2EBD1490FD19}"/>
          </ac:picMkLst>
        </pc:picChg>
        <pc:picChg chg="add del mod">
          <ac:chgData name="Weifeng Xu" userId="e7aed605-a3dd-4d5a-a692-a87037af107b" providerId="ADAL" clId="{65D2CD8F-A833-4ED3-BFC9-CC46DE2FF59E}" dt="2021-10-06T14:03:41.648" v="769" actId="478"/>
          <ac:picMkLst>
            <pc:docMk/>
            <pc:sldMk cId="1780675659" sldId="439"/>
            <ac:picMk id="47" creationId="{FF51AE10-FEC8-4A4A-BE52-54886B48AF81}"/>
          </ac:picMkLst>
        </pc:picChg>
        <pc:picChg chg="add del mod">
          <ac:chgData name="Weifeng Xu" userId="e7aed605-a3dd-4d5a-a692-a87037af107b" providerId="ADAL" clId="{65D2CD8F-A833-4ED3-BFC9-CC46DE2FF59E}" dt="2021-10-06T14:03:41.648" v="769" actId="478"/>
          <ac:picMkLst>
            <pc:docMk/>
            <pc:sldMk cId="1780675659" sldId="439"/>
            <ac:picMk id="48" creationId="{217B9CB2-E4ED-4057-A76D-C4286EAC2DD8}"/>
          </ac:picMkLst>
        </pc:picChg>
        <pc:picChg chg="add del mod">
          <ac:chgData name="Weifeng Xu" userId="e7aed605-a3dd-4d5a-a692-a87037af107b" providerId="ADAL" clId="{65D2CD8F-A833-4ED3-BFC9-CC46DE2FF59E}" dt="2021-10-06T13:47:44.415" v="716" actId="478"/>
          <ac:picMkLst>
            <pc:docMk/>
            <pc:sldMk cId="1780675659" sldId="439"/>
            <ac:picMk id="52" creationId="{B11E932B-F1F9-4A70-8CD5-823FF0E02FAD}"/>
          </ac:picMkLst>
        </pc:picChg>
        <pc:picChg chg="add mod">
          <ac:chgData name="Weifeng Xu" userId="e7aed605-a3dd-4d5a-a692-a87037af107b" providerId="ADAL" clId="{65D2CD8F-A833-4ED3-BFC9-CC46DE2FF59E}" dt="2022-04-13T12:03:45.872" v="980" actId="1076"/>
          <ac:picMkLst>
            <pc:docMk/>
            <pc:sldMk cId="1780675659" sldId="439"/>
            <ac:picMk id="67" creationId="{0BD4E994-F99A-436A-A6A5-218CA3E38F44}"/>
          </ac:picMkLst>
        </pc:picChg>
        <pc:picChg chg="add mod">
          <ac:chgData name="Weifeng Xu" userId="e7aed605-a3dd-4d5a-a692-a87037af107b" providerId="ADAL" clId="{65D2CD8F-A833-4ED3-BFC9-CC46DE2FF59E}" dt="2022-04-13T12:03:45.872" v="980" actId="1076"/>
          <ac:picMkLst>
            <pc:docMk/>
            <pc:sldMk cId="1780675659" sldId="439"/>
            <ac:picMk id="69" creationId="{9B442EA1-CCEF-4E94-9F41-04698EA2EAD5}"/>
          </ac:picMkLst>
        </pc:picChg>
        <pc:picChg chg="add mod">
          <ac:chgData name="Weifeng Xu" userId="e7aed605-a3dd-4d5a-a692-a87037af107b" providerId="ADAL" clId="{65D2CD8F-A833-4ED3-BFC9-CC46DE2FF59E}" dt="2022-04-13T12:03:45.872" v="980" actId="1076"/>
          <ac:picMkLst>
            <pc:docMk/>
            <pc:sldMk cId="1780675659" sldId="439"/>
            <ac:picMk id="70" creationId="{774DF774-3D28-4B8E-9D0F-85C8F841A657}"/>
          </ac:picMkLst>
        </pc:picChg>
        <pc:picChg chg="add del mod">
          <ac:chgData name="Weifeng Xu" userId="e7aed605-a3dd-4d5a-a692-a87037af107b" providerId="ADAL" clId="{65D2CD8F-A833-4ED3-BFC9-CC46DE2FF59E}" dt="2022-11-06T16:36:04.970" v="1899" actId="478"/>
          <ac:picMkLst>
            <pc:docMk/>
            <pc:sldMk cId="1780675659" sldId="439"/>
            <ac:picMk id="71" creationId="{CF2769FC-40C1-4713-8AA9-F1F516805E25}"/>
          </ac:picMkLst>
        </pc:picChg>
        <pc:picChg chg="add mod">
          <ac:chgData name="Weifeng Xu" userId="e7aed605-a3dd-4d5a-a692-a87037af107b" providerId="ADAL" clId="{65D2CD8F-A833-4ED3-BFC9-CC46DE2FF59E}" dt="2021-10-06T13:52:51.620" v="731" actId="1076"/>
          <ac:picMkLst>
            <pc:docMk/>
            <pc:sldMk cId="1780675659" sldId="439"/>
            <ac:picMk id="75" creationId="{838055EE-2B13-4D62-A5E7-E9B5D793A673}"/>
          </ac:picMkLst>
        </pc:picChg>
        <pc:picChg chg="add mod">
          <ac:chgData name="Weifeng Xu" userId="e7aed605-a3dd-4d5a-a692-a87037af107b" providerId="ADAL" clId="{65D2CD8F-A833-4ED3-BFC9-CC46DE2FF59E}" dt="2021-10-06T13:52:54.994" v="733" actId="1076"/>
          <ac:picMkLst>
            <pc:docMk/>
            <pc:sldMk cId="1780675659" sldId="439"/>
            <ac:picMk id="80" creationId="{7537224F-D8D6-44E3-BF01-D70937AFD016}"/>
          </ac:picMkLst>
        </pc:picChg>
        <pc:picChg chg="add del mod">
          <ac:chgData name="Weifeng Xu" userId="e7aed605-a3dd-4d5a-a692-a87037af107b" providerId="ADAL" clId="{65D2CD8F-A833-4ED3-BFC9-CC46DE2FF59E}" dt="2021-10-06T13:52:16.727" v="719" actId="478"/>
          <ac:picMkLst>
            <pc:docMk/>
            <pc:sldMk cId="1780675659" sldId="439"/>
            <ac:picMk id="83" creationId="{12B775C2-575A-48FC-B43D-04A7D76BF34C}"/>
          </ac:picMkLst>
        </pc:picChg>
        <pc:picChg chg="add del mod">
          <ac:chgData name="Weifeng Xu" userId="e7aed605-a3dd-4d5a-a692-a87037af107b" providerId="ADAL" clId="{65D2CD8F-A833-4ED3-BFC9-CC46DE2FF59E}" dt="2021-10-06T13:52:44.534" v="728" actId="478"/>
          <ac:picMkLst>
            <pc:docMk/>
            <pc:sldMk cId="1780675659" sldId="439"/>
            <ac:picMk id="84" creationId="{316F0F90-74DB-4645-8162-8265E2E0DDA6}"/>
          </ac:picMkLst>
        </pc:picChg>
        <pc:picChg chg="add del mod">
          <ac:chgData name="Weifeng Xu" userId="e7aed605-a3dd-4d5a-a692-a87037af107b" providerId="ADAL" clId="{65D2CD8F-A833-4ED3-BFC9-CC46DE2FF59E}" dt="2021-10-06T13:52:45.389" v="729" actId="478"/>
          <ac:picMkLst>
            <pc:docMk/>
            <pc:sldMk cId="1780675659" sldId="439"/>
            <ac:picMk id="85" creationId="{2992DC71-0E58-4318-AB36-7B1C14C3762A}"/>
          </ac:picMkLst>
        </pc:picChg>
        <pc:picChg chg="add del mod">
          <ac:chgData name="Weifeng Xu" userId="e7aed605-a3dd-4d5a-a692-a87037af107b" providerId="ADAL" clId="{65D2CD8F-A833-4ED3-BFC9-CC46DE2FF59E}" dt="2022-11-06T16:42:09.483" v="1933" actId="478"/>
          <ac:picMkLst>
            <pc:docMk/>
            <pc:sldMk cId="1780675659" sldId="439"/>
            <ac:picMk id="92" creationId="{3D3BB5CE-8CA6-45F1-8F32-133E4B0B47B2}"/>
          </ac:picMkLst>
        </pc:picChg>
        <pc:picChg chg="add del mod">
          <ac:chgData name="Weifeng Xu" userId="e7aed605-a3dd-4d5a-a692-a87037af107b" providerId="ADAL" clId="{65D2CD8F-A833-4ED3-BFC9-CC46DE2FF59E}" dt="2022-11-06T16:42:08.292" v="1932" actId="478"/>
          <ac:picMkLst>
            <pc:docMk/>
            <pc:sldMk cId="1780675659" sldId="439"/>
            <ac:picMk id="93" creationId="{158865EC-1854-48B1-8451-FF268384DFE0}"/>
          </ac:picMkLst>
        </pc:picChg>
        <pc:picChg chg="add del mod">
          <ac:chgData name="Weifeng Xu" userId="e7aed605-a3dd-4d5a-a692-a87037af107b" providerId="ADAL" clId="{65D2CD8F-A833-4ED3-BFC9-CC46DE2FF59E}" dt="2022-11-06T16:42:07.195" v="1931" actId="478"/>
          <ac:picMkLst>
            <pc:docMk/>
            <pc:sldMk cId="1780675659" sldId="439"/>
            <ac:picMk id="95" creationId="{8113CA4B-445D-4368-9281-62FF8F620018}"/>
          </ac:picMkLst>
        </pc:picChg>
        <pc:picChg chg="add mod">
          <ac:chgData name="Weifeng Xu" userId="e7aed605-a3dd-4d5a-a692-a87037af107b" providerId="ADAL" clId="{65D2CD8F-A833-4ED3-BFC9-CC46DE2FF59E}" dt="2021-09-27T16:40:27.712" v="507" actId="1076"/>
          <ac:picMkLst>
            <pc:docMk/>
            <pc:sldMk cId="1780675659" sldId="439"/>
            <ac:picMk id="101" creationId="{97277739-E943-4FFD-AABB-827613D1F440}"/>
          </ac:picMkLst>
        </pc:picChg>
        <pc:picChg chg="add mod">
          <ac:chgData name="Weifeng Xu" userId="e7aed605-a3dd-4d5a-a692-a87037af107b" providerId="ADAL" clId="{65D2CD8F-A833-4ED3-BFC9-CC46DE2FF59E}" dt="2021-09-27T16:40:27.712" v="507" actId="1076"/>
          <ac:picMkLst>
            <pc:docMk/>
            <pc:sldMk cId="1780675659" sldId="439"/>
            <ac:picMk id="102" creationId="{6AD97920-8158-48B2-982F-2E683705262C}"/>
          </ac:picMkLst>
        </pc:picChg>
        <pc:picChg chg="add mod">
          <ac:chgData name="Weifeng Xu" userId="e7aed605-a3dd-4d5a-a692-a87037af107b" providerId="ADAL" clId="{65D2CD8F-A833-4ED3-BFC9-CC46DE2FF59E}" dt="2021-09-27T16:40:27.712" v="507" actId="1076"/>
          <ac:picMkLst>
            <pc:docMk/>
            <pc:sldMk cId="1780675659" sldId="439"/>
            <ac:picMk id="103" creationId="{087605B8-4722-4E4F-9154-56FE5C114306}"/>
          </ac:picMkLst>
        </pc:picChg>
        <pc:picChg chg="add mod">
          <ac:chgData name="Weifeng Xu" userId="e7aed605-a3dd-4d5a-a692-a87037af107b" providerId="ADAL" clId="{65D2CD8F-A833-4ED3-BFC9-CC46DE2FF59E}" dt="2022-04-13T12:03:14.697" v="976" actId="1076"/>
          <ac:picMkLst>
            <pc:docMk/>
            <pc:sldMk cId="1780675659" sldId="439"/>
            <ac:picMk id="110" creationId="{D3A9C9C0-0C26-48CA-BFCA-21F4C07FEAD6}"/>
          </ac:picMkLst>
        </pc:picChg>
        <pc:picChg chg="add mod">
          <ac:chgData name="Weifeng Xu" userId="e7aed605-a3dd-4d5a-a692-a87037af107b" providerId="ADAL" clId="{65D2CD8F-A833-4ED3-BFC9-CC46DE2FF59E}" dt="2022-04-13T12:05:29.599" v="1015" actId="1038"/>
          <ac:picMkLst>
            <pc:docMk/>
            <pc:sldMk cId="1780675659" sldId="439"/>
            <ac:picMk id="111" creationId="{09D76429-C81B-4FE1-8FE2-E764C209CC74}"/>
          </ac:picMkLst>
        </pc:picChg>
        <pc:picChg chg="add mod">
          <ac:chgData name="Weifeng Xu" userId="e7aed605-a3dd-4d5a-a692-a87037af107b" providerId="ADAL" clId="{65D2CD8F-A833-4ED3-BFC9-CC46DE2FF59E}" dt="2022-04-13T12:05:29.599" v="1015" actId="1038"/>
          <ac:picMkLst>
            <pc:docMk/>
            <pc:sldMk cId="1780675659" sldId="439"/>
            <ac:picMk id="112" creationId="{959719F3-0525-449A-9D1A-B456E2A652D1}"/>
          </ac:picMkLst>
        </pc:picChg>
        <pc:picChg chg="add del">
          <ac:chgData name="Weifeng Xu" userId="e7aed605-a3dd-4d5a-a692-a87037af107b" providerId="ADAL" clId="{65D2CD8F-A833-4ED3-BFC9-CC46DE2FF59E}" dt="2021-09-27T14:50:48.892" v="277"/>
          <ac:picMkLst>
            <pc:docMk/>
            <pc:sldMk cId="1780675659" sldId="439"/>
            <ac:picMk id="1026" creationId="{B24BF7E4-F439-476D-9F24-7BAD5F1B1C40}"/>
          </ac:picMkLst>
        </pc:picChg>
        <pc:picChg chg="add del mod">
          <ac:chgData name="Weifeng Xu" userId="e7aed605-a3dd-4d5a-a692-a87037af107b" providerId="ADAL" clId="{65D2CD8F-A833-4ED3-BFC9-CC46DE2FF59E}" dt="2022-11-06T16:35:57.762" v="1895" actId="478"/>
          <ac:picMkLst>
            <pc:docMk/>
            <pc:sldMk cId="1780675659" sldId="439"/>
            <ac:picMk id="1026" creationId="{D7E4BA5B-DAD7-40BA-AE5E-AB0BF4A420F4}"/>
          </ac:picMkLst>
        </pc:picChg>
        <pc:picChg chg="add mod">
          <ac:chgData name="Weifeng Xu" userId="e7aed605-a3dd-4d5a-a692-a87037af107b" providerId="ADAL" clId="{65D2CD8F-A833-4ED3-BFC9-CC46DE2FF59E}" dt="2021-09-27T16:33:56.932" v="449" actId="1035"/>
          <ac:picMkLst>
            <pc:docMk/>
            <pc:sldMk cId="1780675659" sldId="439"/>
            <ac:picMk id="1028" creationId="{017F1FAF-A82C-45D9-90CE-D6792E2E4A3A}"/>
          </ac:picMkLst>
        </pc:picChg>
        <pc:picChg chg="add mod">
          <ac:chgData name="Weifeng Xu" userId="e7aed605-a3dd-4d5a-a692-a87037af107b" providerId="ADAL" clId="{65D2CD8F-A833-4ED3-BFC9-CC46DE2FF59E}" dt="2021-09-27T16:37:00.833" v="486" actId="1076"/>
          <ac:picMkLst>
            <pc:docMk/>
            <pc:sldMk cId="1780675659" sldId="439"/>
            <ac:picMk id="1030" creationId="{B8DF60D3-DD59-43A2-8253-411B28F5E680}"/>
          </ac:picMkLst>
        </pc:picChg>
        <pc:picChg chg="add mod">
          <ac:chgData name="Weifeng Xu" userId="e7aed605-a3dd-4d5a-a692-a87037af107b" providerId="ADAL" clId="{65D2CD8F-A833-4ED3-BFC9-CC46DE2FF59E}" dt="2021-09-27T16:37:00.833" v="486" actId="1076"/>
          <ac:picMkLst>
            <pc:docMk/>
            <pc:sldMk cId="1780675659" sldId="439"/>
            <ac:picMk id="1032" creationId="{9069D41A-4A7C-4140-92B5-3E927FAC1111}"/>
          </ac:picMkLst>
        </pc:picChg>
        <pc:cxnChg chg="add del">
          <ac:chgData name="Weifeng Xu" userId="e7aed605-a3dd-4d5a-a692-a87037af107b" providerId="ADAL" clId="{65D2CD8F-A833-4ED3-BFC9-CC46DE2FF59E}" dt="2022-04-24T13:59:48.982" v="1764" actId="11529"/>
          <ac:cxnSpMkLst>
            <pc:docMk/>
            <pc:sldMk cId="1780675659" sldId="439"/>
            <ac:cxnSpMk id="4" creationId="{8AA19FBD-27A0-48A5-B609-B7875077F2C3}"/>
          </ac:cxnSpMkLst>
        </pc:cxnChg>
        <pc:cxnChg chg="add mod">
          <ac:chgData name="Weifeng Xu" userId="e7aed605-a3dd-4d5a-a692-a87037af107b" providerId="ADAL" clId="{65D2CD8F-A833-4ED3-BFC9-CC46DE2FF59E}" dt="2022-11-06T16:38:08.957" v="1925" actId="1076"/>
          <ac:cxnSpMkLst>
            <pc:docMk/>
            <pc:sldMk cId="1780675659" sldId="439"/>
            <ac:cxnSpMk id="11" creationId="{558C2EDC-F546-4FDC-A67E-B4616A9C8742}"/>
          </ac:cxnSpMkLst>
        </pc:cxnChg>
        <pc:cxnChg chg="add mod">
          <ac:chgData name="Weifeng Xu" userId="e7aed605-a3dd-4d5a-a692-a87037af107b" providerId="ADAL" clId="{65D2CD8F-A833-4ED3-BFC9-CC46DE2FF59E}" dt="2022-04-13T12:05:13.610" v="1001" actId="14100"/>
          <ac:cxnSpMkLst>
            <pc:docMk/>
            <pc:sldMk cId="1780675659" sldId="439"/>
            <ac:cxnSpMk id="20" creationId="{FDA64B82-9754-4E95-81E4-B726A73A2848}"/>
          </ac:cxnSpMkLst>
        </pc:cxnChg>
        <pc:cxnChg chg="add mod">
          <ac:chgData name="Weifeng Xu" userId="e7aed605-a3dd-4d5a-a692-a87037af107b" providerId="ADAL" clId="{65D2CD8F-A833-4ED3-BFC9-CC46DE2FF59E}" dt="2022-11-06T16:38:10.159" v="1926" actId="1076"/>
          <ac:cxnSpMkLst>
            <pc:docMk/>
            <pc:sldMk cId="1780675659" sldId="439"/>
            <ac:cxnSpMk id="23" creationId="{15C438E5-4AEC-4258-ADD6-E81B49D7ED5B}"/>
          </ac:cxnSpMkLst>
        </pc:cxnChg>
        <pc:cxnChg chg="add mod">
          <ac:chgData name="Weifeng Xu" userId="e7aed605-a3dd-4d5a-a692-a87037af107b" providerId="ADAL" clId="{65D2CD8F-A833-4ED3-BFC9-CC46DE2FF59E}" dt="2022-11-06T16:38:12.196" v="1927" actId="1076"/>
          <ac:cxnSpMkLst>
            <pc:docMk/>
            <pc:sldMk cId="1780675659" sldId="439"/>
            <ac:cxnSpMk id="25" creationId="{E22F121F-229D-4D21-A3F9-E260DA5C285D}"/>
          </ac:cxnSpMkLst>
        </pc:cxnChg>
        <pc:cxnChg chg="add mod">
          <ac:chgData name="Weifeng Xu" userId="e7aed605-a3dd-4d5a-a692-a87037af107b" providerId="ADAL" clId="{65D2CD8F-A833-4ED3-BFC9-CC46DE2FF59E}" dt="2022-04-13T12:05:29.599" v="1015" actId="1038"/>
          <ac:cxnSpMkLst>
            <pc:docMk/>
            <pc:sldMk cId="1780675659" sldId="439"/>
            <ac:cxnSpMk id="26" creationId="{A2A860C6-F966-4009-9536-57EE1E790A97}"/>
          </ac:cxnSpMkLst>
        </pc:cxnChg>
        <pc:cxnChg chg="add mod">
          <ac:chgData name="Weifeng Xu" userId="e7aed605-a3dd-4d5a-a692-a87037af107b" providerId="ADAL" clId="{65D2CD8F-A833-4ED3-BFC9-CC46DE2FF59E}" dt="2022-11-06T16:37:42.167" v="1914" actId="14100"/>
          <ac:cxnSpMkLst>
            <pc:docMk/>
            <pc:sldMk cId="1780675659" sldId="439"/>
            <ac:cxnSpMk id="27" creationId="{39F352D2-EE11-4786-B408-34564F118D6A}"/>
          </ac:cxnSpMkLst>
        </pc:cxnChg>
        <pc:cxnChg chg="add">
          <ac:chgData name="Weifeng Xu" userId="e7aed605-a3dd-4d5a-a692-a87037af107b" providerId="ADAL" clId="{65D2CD8F-A833-4ED3-BFC9-CC46DE2FF59E}" dt="2022-04-13T12:05:36.047" v="1016" actId="11529"/>
          <ac:cxnSpMkLst>
            <pc:docMk/>
            <pc:sldMk cId="1780675659" sldId="439"/>
            <ac:cxnSpMk id="30" creationId="{5E2C1200-74C2-467E-A164-A11D5941B1F7}"/>
          </ac:cxnSpMkLst>
        </pc:cxnChg>
        <pc:cxnChg chg="add">
          <ac:chgData name="Weifeng Xu" userId="e7aed605-a3dd-4d5a-a692-a87037af107b" providerId="ADAL" clId="{65D2CD8F-A833-4ED3-BFC9-CC46DE2FF59E}" dt="2022-11-06T16:38:23.088" v="1928" actId="11529"/>
          <ac:cxnSpMkLst>
            <pc:docMk/>
            <pc:sldMk cId="1780675659" sldId="439"/>
            <ac:cxnSpMk id="34" creationId="{2D345EB5-4157-90AB-1315-B4A60A8E8730}"/>
          </ac:cxnSpMkLst>
        </pc:cxnChg>
        <pc:cxnChg chg="add">
          <ac:chgData name="Weifeng Xu" userId="e7aed605-a3dd-4d5a-a692-a87037af107b" providerId="ADAL" clId="{65D2CD8F-A833-4ED3-BFC9-CC46DE2FF59E}" dt="2022-11-06T16:38:26.707" v="1929" actId="11529"/>
          <ac:cxnSpMkLst>
            <pc:docMk/>
            <pc:sldMk cId="1780675659" sldId="439"/>
            <ac:cxnSpMk id="36" creationId="{6F93B911-DE86-5A45-47EC-DF57399C69DD}"/>
          </ac:cxnSpMkLst>
        </pc:cxnChg>
        <pc:cxnChg chg="add del mod">
          <ac:chgData name="Weifeng Xu" userId="e7aed605-a3dd-4d5a-a692-a87037af107b" providerId="ADAL" clId="{65D2CD8F-A833-4ED3-BFC9-CC46DE2FF59E}" dt="2021-09-27T14:54:04.599" v="325"/>
          <ac:cxnSpMkLst>
            <pc:docMk/>
            <pc:sldMk cId="1780675659" sldId="439"/>
            <ac:cxnSpMk id="37" creationId="{5AB66DAC-56D0-4C44-BCA2-978553D99320}"/>
          </ac:cxnSpMkLst>
        </pc:cxnChg>
        <pc:cxnChg chg="add del mod">
          <ac:chgData name="Weifeng Xu" userId="e7aed605-a3dd-4d5a-a692-a87037af107b" providerId="ADAL" clId="{65D2CD8F-A833-4ED3-BFC9-CC46DE2FF59E}" dt="2021-09-27T14:54:04.599" v="325"/>
          <ac:cxnSpMkLst>
            <pc:docMk/>
            <pc:sldMk cId="1780675659" sldId="439"/>
            <ac:cxnSpMk id="38" creationId="{01342279-E03E-45D3-AE5F-8F2D829CE5BE}"/>
          </ac:cxnSpMkLst>
        </pc:cxnChg>
        <pc:cxnChg chg="add">
          <ac:chgData name="Weifeng Xu" userId="e7aed605-a3dd-4d5a-a692-a87037af107b" providerId="ADAL" clId="{65D2CD8F-A833-4ED3-BFC9-CC46DE2FF59E}" dt="2022-11-06T16:38:30.325" v="1930" actId="11529"/>
          <ac:cxnSpMkLst>
            <pc:docMk/>
            <pc:sldMk cId="1780675659" sldId="439"/>
            <ac:cxnSpMk id="38" creationId="{E557ADCF-6D05-845E-4516-1129FFDD270E}"/>
          </ac:cxnSpMkLst>
        </pc:cxnChg>
        <pc:cxnChg chg="add del mod">
          <ac:chgData name="Weifeng Xu" userId="e7aed605-a3dd-4d5a-a692-a87037af107b" providerId="ADAL" clId="{65D2CD8F-A833-4ED3-BFC9-CC46DE2FF59E}" dt="2021-09-27T14:54:04.599" v="325"/>
          <ac:cxnSpMkLst>
            <pc:docMk/>
            <pc:sldMk cId="1780675659" sldId="439"/>
            <ac:cxnSpMk id="39" creationId="{79E7E60F-626F-4C04-9BA4-1D14AD6B9A42}"/>
          </ac:cxnSpMkLst>
        </pc:cxnChg>
        <pc:cxnChg chg="add del mod">
          <ac:chgData name="Weifeng Xu" userId="e7aed605-a3dd-4d5a-a692-a87037af107b" providerId="ADAL" clId="{65D2CD8F-A833-4ED3-BFC9-CC46DE2FF59E}" dt="2021-09-27T14:54:04.599" v="325"/>
          <ac:cxnSpMkLst>
            <pc:docMk/>
            <pc:sldMk cId="1780675659" sldId="439"/>
            <ac:cxnSpMk id="40" creationId="{BB6DC0E4-3F83-42A1-AA77-FCD8F40DE56F}"/>
          </ac:cxnSpMkLst>
        </pc:cxnChg>
        <pc:cxnChg chg="add del mod">
          <ac:chgData name="Weifeng Xu" userId="e7aed605-a3dd-4d5a-a692-a87037af107b" providerId="ADAL" clId="{65D2CD8F-A833-4ED3-BFC9-CC46DE2FF59E}" dt="2021-09-27T14:57:20.689" v="375" actId="478"/>
          <ac:cxnSpMkLst>
            <pc:docMk/>
            <pc:sldMk cId="1780675659" sldId="439"/>
            <ac:cxnSpMk id="45" creationId="{D97A6717-8DBC-4886-815D-5B6B1229CB31}"/>
          </ac:cxnSpMkLst>
        </pc:cxnChg>
        <pc:cxnChg chg="add del mod">
          <ac:chgData name="Weifeng Xu" userId="e7aed605-a3dd-4d5a-a692-a87037af107b" providerId="ADAL" clId="{65D2CD8F-A833-4ED3-BFC9-CC46DE2FF59E}" dt="2021-09-27T14:57:52.248" v="384" actId="478"/>
          <ac:cxnSpMkLst>
            <pc:docMk/>
            <pc:sldMk cId="1780675659" sldId="439"/>
            <ac:cxnSpMk id="53" creationId="{3356F157-92EC-4236-A577-81297FB7FF7B}"/>
          </ac:cxnSpMkLst>
        </pc:cxnChg>
        <pc:cxnChg chg="add del mod">
          <ac:chgData name="Weifeng Xu" userId="e7aed605-a3dd-4d5a-a692-a87037af107b" providerId="ADAL" clId="{65D2CD8F-A833-4ED3-BFC9-CC46DE2FF59E}" dt="2021-09-27T14:57:53.760" v="385" actId="478"/>
          <ac:cxnSpMkLst>
            <pc:docMk/>
            <pc:sldMk cId="1780675659" sldId="439"/>
            <ac:cxnSpMk id="54" creationId="{285144EF-5B6D-4456-8C9E-873C02DD02CD}"/>
          </ac:cxnSpMkLst>
        </pc:cxnChg>
        <pc:cxnChg chg="add del mod">
          <ac:chgData name="Weifeng Xu" userId="e7aed605-a3dd-4d5a-a692-a87037af107b" providerId="ADAL" clId="{65D2CD8F-A833-4ED3-BFC9-CC46DE2FF59E}" dt="2021-09-27T14:57:54.424" v="386" actId="478"/>
          <ac:cxnSpMkLst>
            <pc:docMk/>
            <pc:sldMk cId="1780675659" sldId="439"/>
            <ac:cxnSpMk id="55" creationId="{1D759BD6-978F-4E8B-BA8C-AF82C8343F59}"/>
          </ac:cxnSpMkLst>
        </pc:cxnChg>
        <pc:cxnChg chg="add del mod">
          <ac:chgData name="Weifeng Xu" userId="e7aed605-a3dd-4d5a-a692-a87037af107b" providerId="ADAL" clId="{65D2CD8F-A833-4ED3-BFC9-CC46DE2FF59E}" dt="2021-09-27T14:57:55.392" v="387" actId="478"/>
          <ac:cxnSpMkLst>
            <pc:docMk/>
            <pc:sldMk cId="1780675659" sldId="439"/>
            <ac:cxnSpMk id="56" creationId="{34E2448B-50A2-4A79-A0A4-68BBB94A651D}"/>
          </ac:cxnSpMkLst>
        </pc:cxnChg>
        <pc:cxnChg chg="add del mod">
          <ac:chgData name="Weifeng Xu" userId="e7aed605-a3dd-4d5a-a692-a87037af107b" providerId="ADAL" clId="{65D2CD8F-A833-4ED3-BFC9-CC46DE2FF59E}" dt="2021-10-06T14:03:41.648" v="769" actId="478"/>
          <ac:cxnSpMkLst>
            <pc:docMk/>
            <pc:sldMk cId="1780675659" sldId="439"/>
            <ac:cxnSpMk id="62" creationId="{98BE60BA-4C5C-4D9F-B406-28AC9B863FE6}"/>
          </ac:cxnSpMkLst>
        </pc:cxnChg>
        <pc:cxnChg chg="add del mod">
          <ac:chgData name="Weifeng Xu" userId="e7aed605-a3dd-4d5a-a692-a87037af107b" providerId="ADAL" clId="{65D2CD8F-A833-4ED3-BFC9-CC46DE2FF59E}" dt="2021-10-06T14:03:41.648" v="769" actId="478"/>
          <ac:cxnSpMkLst>
            <pc:docMk/>
            <pc:sldMk cId="1780675659" sldId="439"/>
            <ac:cxnSpMk id="64" creationId="{0B487CB9-78DC-48F2-B5EA-542EAB5D39E7}"/>
          </ac:cxnSpMkLst>
        </pc:cxnChg>
        <pc:cxnChg chg="add del mod">
          <ac:chgData name="Weifeng Xu" userId="e7aed605-a3dd-4d5a-a692-a87037af107b" providerId="ADAL" clId="{65D2CD8F-A833-4ED3-BFC9-CC46DE2FF59E}" dt="2021-10-06T14:03:41.648" v="769" actId="478"/>
          <ac:cxnSpMkLst>
            <pc:docMk/>
            <pc:sldMk cId="1780675659" sldId="439"/>
            <ac:cxnSpMk id="68" creationId="{7E449796-1D1C-4F04-86B0-DE7144D36E35}"/>
          </ac:cxnSpMkLst>
        </pc:cxnChg>
        <pc:cxnChg chg="add del mod">
          <ac:chgData name="Weifeng Xu" userId="e7aed605-a3dd-4d5a-a692-a87037af107b" providerId="ADAL" clId="{65D2CD8F-A833-4ED3-BFC9-CC46DE2FF59E}" dt="2021-10-06T14:04:13.815" v="774" actId="478"/>
          <ac:cxnSpMkLst>
            <pc:docMk/>
            <pc:sldMk cId="1780675659" sldId="439"/>
            <ac:cxnSpMk id="70" creationId="{6DB92D6A-ABF0-4685-8F83-1E8A7ADC75F7}"/>
          </ac:cxnSpMkLst>
        </pc:cxnChg>
        <pc:cxnChg chg="add mod">
          <ac:chgData name="Weifeng Xu" userId="e7aed605-a3dd-4d5a-a692-a87037af107b" providerId="ADAL" clId="{65D2CD8F-A833-4ED3-BFC9-CC46DE2FF59E}" dt="2022-11-06T16:37:26.310" v="1911" actId="1076"/>
          <ac:cxnSpMkLst>
            <pc:docMk/>
            <pc:sldMk cId="1780675659" sldId="439"/>
            <ac:cxnSpMk id="82" creationId="{73D65B37-DDD4-4BD7-8272-D3448D49ED3D}"/>
          </ac:cxnSpMkLst>
        </pc:cxnChg>
        <pc:cxnChg chg="add mod">
          <ac:chgData name="Weifeng Xu" userId="e7aed605-a3dd-4d5a-a692-a87037af107b" providerId="ADAL" clId="{65D2CD8F-A833-4ED3-BFC9-CC46DE2FF59E}" dt="2022-11-06T16:37:26.310" v="1911" actId="1076"/>
          <ac:cxnSpMkLst>
            <pc:docMk/>
            <pc:sldMk cId="1780675659" sldId="439"/>
            <ac:cxnSpMk id="87" creationId="{C48FA606-F7A8-4AFA-8205-7F3AA54024CC}"/>
          </ac:cxnSpMkLst>
        </pc:cxnChg>
        <pc:cxnChg chg="add mod">
          <ac:chgData name="Weifeng Xu" userId="e7aed605-a3dd-4d5a-a692-a87037af107b" providerId="ADAL" clId="{65D2CD8F-A833-4ED3-BFC9-CC46DE2FF59E}" dt="2022-11-06T16:37:26.310" v="1911" actId="1076"/>
          <ac:cxnSpMkLst>
            <pc:docMk/>
            <pc:sldMk cId="1780675659" sldId="439"/>
            <ac:cxnSpMk id="94" creationId="{BBED4100-4AA6-40DF-8960-E3E4D2D8FA90}"/>
          </ac:cxnSpMkLst>
        </pc:cxnChg>
        <pc:cxnChg chg="add del mod">
          <ac:chgData name="Weifeng Xu" userId="e7aed605-a3dd-4d5a-a692-a87037af107b" providerId="ADAL" clId="{65D2CD8F-A833-4ED3-BFC9-CC46DE2FF59E}" dt="2021-09-27T16:40:27.527" v="506" actId="11529"/>
          <ac:cxnSpMkLst>
            <pc:docMk/>
            <pc:sldMk cId="1780675659" sldId="439"/>
            <ac:cxnSpMk id="98" creationId="{71CFF787-05A2-48B7-9B3D-F8ECAC0F6A8C}"/>
          </ac:cxnSpMkLst>
        </pc:cxnChg>
        <pc:cxnChg chg="add del mod">
          <ac:chgData name="Weifeng Xu" userId="e7aed605-a3dd-4d5a-a692-a87037af107b" providerId="ADAL" clId="{65D2CD8F-A833-4ED3-BFC9-CC46DE2FF59E}" dt="2021-09-27T16:40:27.351" v="505" actId="11529"/>
          <ac:cxnSpMkLst>
            <pc:docMk/>
            <pc:sldMk cId="1780675659" sldId="439"/>
            <ac:cxnSpMk id="100" creationId="{73DF611C-1A22-45D4-B490-4A20440CC607}"/>
          </ac:cxnSpMkLst>
        </pc:cxnChg>
        <pc:cxnChg chg="add del mod">
          <ac:chgData name="Weifeng Xu" userId="e7aed605-a3dd-4d5a-a692-a87037af107b" providerId="ADAL" clId="{65D2CD8F-A833-4ED3-BFC9-CC46DE2FF59E}" dt="2021-09-27T16:40:27.135" v="504" actId="11529"/>
          <ac:cxnSpMkLst>
            <pc:docMk/>
            <pc:sldMk cId="1780675659" sldId="439"/>
            <ac:cxnSpMk id="105" creationId="{91C3BA0E-203D-4675-A78A-A6E6FBBED5E5}"/>
          </ac:cxnSpMkLst>
        </pc:cxnChg>
        <pc:cxnChg chg="add">
          <ac:chgData name="Weifeng Xu" userId="e7aed605-a3dd-4d5a-a692-a87037af107b" providerId="ADAL" clId="{65D2CD8F-A833-4ED3-BFC9-CC46DE2FF59E}" dt="2021-09-27T16:42:15.603" v="521" actId="11529"/>
          <ac:cxnSpMkLst>
            <pc:docMk/>
            <pc:sldMk cId="1780675659" sldId="439"/>
            <ac:cxnSpMk id="107" creationId="{5B8A79DC-D374-483C-9FF3-A02EC4FF3312}"/>
          </ac:cxnSpMkLst>
        </pc:cxnChg>
        <pc:cxnChg chg="add mod">
          <ac:chgData name="Weifeng Xu" userId="e7aed605-a3dd-4d5a-a692-a87037af107b" providerId="ADAL" clId="{65D2CD8F-A833-4ED3-BFC9-CC46DE2FF59E}" dt="2021-10-06T14:08:59.386" v="798" actId="478"/>
          <ac:cxnSpMkLst>
            <pc:docMk/>
            <pc:sldMk cId="1780675659" sldId="439"/>
            <ac:cxnSpMk id="109" creationId="{56A548E6-3321-48C6-9377-C54E4E748081}"/>
          </ac:cxnSpMkLst>
        </pc:cxnChg>
        <pc:cxnChg chg="add mod">
          <ac:chgData name="Weifeng Xu" userId="e7aed605-a3dd-4d5a-a692-a87037af107b" providerId="ADAL" clId="{65D2CD8F-A833-4ED3-BFC9-CC46DE2FF59E}" dt="2021-10-06T14:09:01.092" v="799" actId="478"/>
          <ac:cxnSpMkLst>
            <pc:docMk/>
            <pc:sldMk cId="1780675659" sldId="439"/>
            <ac:cxnSpMk id="120" creationId="{94F29043-ED44-408F-90F5-F0EFA81DD740}"/>
          </ac:cxnSpMkLst>
        </pc:cxnChg>
        <pc:cxnChg chg="add del mod">
          <ac:chgData name="Weifeng Xu" userId="e7aed605-a3dd-4d5a-a692-a87037af107b" providerId="ADAL" clId="{65D2CD8F-A833-4ED3-BFC9-CC46DE2FF59E}" dt="2021-09-27T16:42:47.701" v="529" actId="11529"/>
          <ac:cxnSpMkLst>
            <pc:docMk/>
            <pc:sldMk cId="1780675659" sldId="439"/>
            <ac:cxnSpMk id="122" creationId="{0397058B-72DE-4C49-813A-92FB0C0F2A33}"/>
          </ac:cxnSpMkLst>
        </pc:cxnChg>
        <pc:cxnChg chg="add del mod">
          <ac:chgData name="Weifeng Xu" userId="e7aed605-a3dd-4d5a-a692-a87037af107b" providerId="ADAL" clId="{65D2CD8F-A833-4ED3-BFC9-CC46DE2FF59E}" dt="2021-09-27T16:42:47.125" v="528" actId="11529"/>
          <ac:cxnSpMkLst>
            <pc:docMk/>
            <pc:sldMk cId="1780675659" sldId="439"/>
            <ac:cxnSpMk id="124" creationId="{699F28ED-30A7-4C37-AFF8-E5443ED6A787}"/>
          </ac:cxnSpMkLst>
        </pc:cxnChg>
        <pc:cxnChg chg="add del mod">
          <ac:chgData name="Weifeng Xu" userId="e7aed605-a3dd-4d5a-a692-a87037af107b" providerId="ADAL" clId="{65D2CD8F-A833-4ED3-BFC9-CC46DE2FF59E}" dt="2021-09-27T16:42:46.789" v="527" actId="11529"/>
          <ac:cxnSpMkLst>
            <pc:docMk/>
            <pc:sldMk cId="1780675659" sldId="439"/>
            <ac:cxnSpMk id="126" creationId="{F4107013-CA84-40C4-8D00-F6F8CF72002F}"/>
          </ac:cxnSpMkLst>
        </pc:cxnChg>
        <pc:cxnChg chg="add mod">
          <ac:chgData name="Weifeng Xu" userId="e7aed605-a3dd-4d5a-a692-a87037af107b" providerId="ADAL" clId="{65D2CD8F-A833-4ED3-BFC9-CC46DE2FF59E}" dt="2022-04-13T12:03:14.697" v="976" actId="1076"/>
          <ac:cxnSpMkLst>
            <pc:docMk/>
            <pc:sldMk cId="1780675659" sldId="439"/>
            <ac:cxnSpMk id="1024" creationId="{A09DC0B2-BD09-4E8B-AF16-001DF34B5935}"/>
          </ac:cxnSpMkLst>
        </pc:cxnChg>
        <pc:cxnChg chg="add mod">
          <ac:chgData name="Weifeng Xu" userId="e7aed605-a3dd-4d5a-a692-a87037af107b" providerId="ADAL" clId="{65D2CD8F-A833-4ED3-BFC9-CC46DE2FF59E}" dt="2022-04-13T12:05:29.599" v="1015" actId="1038"/>
          <ac:cxnSpMkLst>
            <pc:docMk/>
            <pc:sldMk cId="1780675659" sldId="439"/>
            <ac:cxnSpMk id="1027" creationId="{6326F998-7EEF-4F4F-9B0C-C03D296E0A06}"/>
          </ac:cxnSpMkLst>
        </pc:cxnChg>
        <pc:cxnChg chg="add mod">
          <ac:chgData name="Weifeng Xu" userId="e7aed605-a3dd-4d5a-a692-a87037af107b" providerId="ADAL" clId="{65D2CD8F-A833-4ED3-BFC9-CC46DE2FF59E}" dt="2022-04-13T12:05:29.599" v="1015" actId="1038"/>
          <ac:cxnSpMkLst>
            <pc:docMk/>
            <pc:sldMk cId="1780675659" sldId="439"/>
            <ac:cxnSpMk id="1031" creationId="{DDBFFF9E-5B38-4D8E-A5E8-B77A0CA059B1}"/>
          </ac:cxnSpMkLst>
        </pc:cxnChg>
        <pc:cxnChg chg="add del mod">
          <ac:chgData name="Weifeng Xu" userId="e7aed605-a3dd-4d5a-a692-a87037af107b" providerId="ADAL" clId="{65D2CD8F-A833-4ED3-BFC9-CC46DE2FF59E}" dt="2021-09-27T16:43:20.195" v="534" actId="11529"/>
          <ac:cxnSpMkLst>
            <pc:docMk/>
            <pc:sldMk cId="1780675659" sldId="439"/>
            <ac:cxnSpMk id="1034" creationId="{5D701FB6-77FC-49E7-8D7D-E01AC4C92B65}"/>
          </ac:cxnSpMkLst>
        </pc:cxnChg>
        <pc:cxnChg chg="add mod">
          <ac:chgData name="Weifeng Xu" userId="e7aed605-a3dd-4d5a-a692-a87037af107b" providerId="ADAL" clId="{65D2CD8F-A833-4ED3-BFC9-CC46DE2FF59E}" dt="2022-04-13T12:06:14.722" v="1025" actId="14100"/>
          <ac:cxnSpMkLst>
            <pc:docMk/>
            <pc:sldMk cId="1780675659" sldId="439"/>
            <ac:cxnSpMk id="1036" creationId="{92328C6B-6DEE-4F38-B1D1-694D3B7C2B8C}"/>
          </ac:cxnSpMkLst>
        </pc:cxnChg>
        <pc:cxnChg chg="add del mod">
          <ac:chgData name="Weifeng Xu" userId="e7aed605-a3dd-4d5a-a692-a87037af107b" providerId="ADAL" clId="{65D2CD8F-A833-4ED3-BFC9-CC46DE2FF59E}" dt="2021-09-27T16:43:31.627" v="537" actId="11529"/>
          <ac:cxnSpMkLst>
            <pc:docMk/>
            <pc:sldMk cId="1780675659" sldId="439"/>
            <ac:cxnSpMk id="1038" creationId="{C6A41E78-1E2B-4A4B-AF0C-2A292C001ADD}"/>
          </ac:cxnSpMkLst>
        </pc:cxnChg>
        <pc:cxnChg chg="add mod">
          <ac:chgData name="Weifeng Xu" userId="e7aed605-a3dd-4d5a-a692-a87037af107b" providerId="ADAL" clId="{65D2CD8F-A833-4ED3-BFC9-CC46DE2FF59E}" dt="2022-04-13T12:03:50.617" v="981" actId="14100"/>
          <ac:cxnSpMkLst>
            <pc:docMk/>
            <pc:sldMk cId="1780675659" sldId="439"/>
            <ac:cxnSpMk id="1040" creationId="{708364A3-8027-4E40-9440-A2AFD84EF3F6}"/>
          </ac:cxnSpMkLst>
        </pc:cxnChg>
        <pc:cxnChg chg="add del mod">
          <ac:chgData name="Weifeng Xu" userId="e7aed605-a3dd-4d5a-a692-a87037af107b" providerId="ADAL" clId="{65D2CD8F-A833-4ED3-BFC9-CC46DE2FF59E}" dt="2021-09-27T16:43:45.139" v="540" actId="11529"/>
          <ac:cxnSpMkLst>
            <pc:docMk/>
            <pc:sldMk cId="1780675659" sldId="439"/>
            <ac:cxnSpMk id="1042" creationId="{FA6A1B02-BDA5-47A8-B22C-0042F1F17420}"/>
          </ac:cxnSpMkLst>
        </pc:cxnChg>
        <pc:cxnChg chg="add mod">
          <ac:chgData name="Weifeng Xu" userId="e7aed605-a3dd-4d5a-a692-a87037af107b" providerId="ADAL" clId="{65D2CD8F-A833-4ED3-BFC9-CC46DE2FF59E}" dt="2022-04-13T12:03:45.872" v="980" actId="1076"/>
          <ac:cxnSpMkLst>
            <pc:docMk/>
            <pc:sldMk cId="1780675659" sldId="439"/>
            <ac:cxnSpMk id="1045" creationId="{E5E38CF3-4E97-4C9F-BCC0-DC619613C9B4}"/>
          </ac:cxnSpMkLst>
        </pc:cxnChg>
      </pc:sldChg>
      <pc:sldChg chg="addSp delSp modSp new mod modClrScheme chgLayout">
        <pc:chgData name="Weifeng Xu" userId="e7aed605-a3dd-4d5a-a692-a87037af107b" providerId="ADAL" clId="{65D2CD8F-A833-4ED3-BFC9-CC46DE2FF59E}" dt="2022-11-14T14:01:03.163" v="2585" actId="1076"/>
        <pc:sldMkLst>
          <pc:docMk/>
          <pc:sldMk cId="3961456410" sldId="440"/>
        </pc:sldMkLst>
        <pc:spChg chg="del mod ord">
          <ac:chgData name="Weifeng Xu" userId="e7aed605-a3dd-4d5a-a692-a87037af107b" providerId="ADAL" clId="{65D2CD8F-A833-4ED3-BFC9-CC46DE2FF59E}" dt="2022-04-11T19:46:13.836" v="856" actId="700"/>
          <ac:spMkLst>
            <pc:docMk/>
            <pc:sldMk cId="3961456410" sldId="440"/>
            <ac:spMk id="2" creationId="{E32B304E-A930-4E2A-B4F1-09C3F2EA155B}"/>
          </ac:spMkLst>
        </pc:spChg>
        <pc:spChg chg="del">
          <ac:chgData name="Weifeng Xu" userId="e7aed605-a3dd-4d5a-a692-a87037af107b" providerId="ADAL" clId="{65D2CD8F-A833-4ED3-BFC9-CC46DE2FF59E}" dt="2022-04-11T19:46:13.836" v="856" actId="700"/>
          <ac:spMkLst>
            <pc:docMk/>
            <pc:sldMk cId="3961456410" sldId="440"/>
            <ac:spMk id="3" creationId="{7A96C77B-42E4-45FE-A38D-88BC092922C9}"/>
          </ac:spMkLst>
        </pc:spChg>
        <pc:spChg chg="add del mod ord">
          <ac:chgData name="Weifeng Xu" userId="e7aed605-a3dd-4d5a-a692-a87037af107b" providerId="ADAL" clId="{65D2CD8F-A833-4ED3-BFC9-CC46DE2FF59E}" dt="2022-04-11T19:47:43.412" v="859" actId="700"/>
          <ac:spMkLst>
            <pc:docMk/>
            <pc:sldMk cId="3961456410" sldId="440"/>
            <ac:spMk id="4" creationId="{AA675467-2398-44CF-BEC7-CCE3E65CF14D}"/>
          </ac:spMkLst>
        </pc:spChg>
        <pc:spChg chg="add del mod">
          <ac:chgData name="Weifeng Xu" userId="e7aed605-a3dd-4d5a-a692-a87037af107b" providerId="ADAL" clId="{65D2CD8F-A833-4ED3-BFC9-CC46DE2FF59E}" dt="2022-04-11T19:52:47.652" v="896"/>
          <ac:spMkLst>
            <pc:docMk/>
            <pc:sldMk cId="3961456410" sldId="440"/>
            <ac:spMk id="7" creationId="{C34E7B53-16E5-42FE-89C3-A0851F192455}"/>
          </ac:spMkLst>
        </pc:spChg>
        <pc:picChg chg="add mod">
          <ac:chgData name="Weifeng Xu" userId="e7aed605-a3dd-4d5a-a692-a87037af107b" providerId="ADAL" clId="{65D2CD8F-A833-4ED3-BFC9-CC46DE2FF59E}" dt="2022-04-11T19:51:09.096" v="879" actId="1076"/>
          <ac:picMkLst>
            <pc:docMk/>
            <pc:sldMk cId="3961456410" sldId="440"/>
            <ac:picMk id="6" creationId="{501AFAA8-0638-4AE9-B4F4-14AFED955061}"/>
          </ac:picMkLst>
        </pc:picChg>
        <pc:picChg chg="add mod">
          <ac:chgData name="Weifeng Xu" userId="e7aed605-a3dd-4d5a-a692-a87037af107b" providerId="ADAL" clId="{65D2CD8F-A833-4ED3-BFC9-CC46DE2FF59E}" dt="2022-04-11T20:00:31.618" v="965" actId="1076"/>
          <ac:picMkLst>
            <pc:docMk/>
            <pc:sldMk cId="3961456410" sldId="440"/>
            <ac:picMk id="16" creationId="{6A8E4AB2-B451-47C8-983E-EE780E7FB00D}"/>
          </ac:picMkLst>
        </pc:picChg>
        <pc:picChg chg="add mod">
          <ac:chgData name="Weifeng Xu" userId="e7aed605-a3dd-4d5a-a692-a87037af107b" providerId="ADAL" clId="{65D2CD8F-A833-4ED3-BFC9-CC46DE2FF59E}" dt="2022-04-11T20:06:25.380" v="970" actId="1076"/>
          <ac:picMkLst>
            <pc:docMk/>
            <pc:sldMk cId="3961456410" sldId="440"/>
            <ac:picMk id="17" creationId="{ACA483D3-E317-43A1-881A-D0F709C94AA2}"/>
          </ac:picMkLst>
        </pc:picChg>
        <pc:picChg chg="add del">
          <ac:chgData name="Weifeng Xu" userId="e7aed605-a3dd-4d5a-a692-a87037af107b" providerId="ADAL" clId="{65D2CD8F-A833-4ED3-BFC9-CC46DE2FF59E}" dt="2022-04-11T19:47:20.843" v="858"/>
          <ac:picMkLst>
            <pc:docMk/>
            <pc:sldMk cId="3961456410" sldId="440"/>
            <ac:picMk id="1026" creationId="{D5C23008-4F0A-431C-BDFE-BDCA0779EADF}"/>
          </ac:picMkLst>
        </pc:picChg>
        <pc:picChg chg="add mod">
          <ac:chgData name="Weifeng Xu" userId="e7aed605-a3dd-4d5a-a692-a87037af107b" providerId="ADAL" clId="{65D2CD8F-A833-4ED3-BFC9-CC46DE2FF59E}" dt="2022-04-11T19:51:52.205" v="887" actId="1076"/>
          <ac:picMkLst>
            <pc:docMk/>
            <pc:sldMk cId="3961456410" sldId="440"/>
            <ac:picMk id="1028" creationId="{8BA10802-77FA-4EA4-A4DD-5B5998A84F74}"/>
          </ac:picMkLst>
        </pc:picChg>
        <pc:picChg chg="add mod">
          <ac:chgData name="Weifeng Xu" userId="e7aed605-a3dd-4d5a-a692-a87037af107b" providerId="ADAL" clId="{65D2CD8F-A833-4ED3-BFC9-CC46DE2FF59E}" dt="2022-04-11T19:51:51.335" v="886" actId="1076"/>
          <ac:picMkLst>
            <pc:docMk/>
            <pc:sldMk cId="3961456410" sldId="440"/>
            <ac:picMk id="1030" creationId="{7E2EBEBD-1BA7-424F-AA8E-BE344677B752}"/>
          </ac:picMkLst>
        </pc:picChg>
        <pc:picChg chg="add del">
          <ac:chgData name="Weifeng Xu" userId="e7aed605-a3dd-4d5a-a692-a87037af107b" providerId="ADAL" clId="{65D2CD8F-A833-4ED3-BFC9-CC46DE2FF59E}" dt="2022-04-11T19:50:19.118" v="871"/>
          <ac:picMkLst>
            <pc:docMk/>
            <pc:sldMk cId="3961456410" sldId="440"/>
            <ac:picMk id="1032" creationId="{F0470125-F92C-4981-A7B1-64F1CCF4C2D3}"/>
          </ac:picMkLst>
        </pc:picChg>
        <pc:picChg chg="add mod">
          <ac:chgData name="Weifeng Xu" userId="e7aed605-a3dd-4d5a-a692-a87037af107b" providerId="ADAL" clId="{65D2CD8F-A833-4ED3-BFC9-CC46DE2FF59E}" dt="2022-04-11T19:51:49.620" v="885" actId="1076"/>
          <ac:picMkLst>
            <pc:docMk/>
            <pc:sldMk cId="3961456410" sldId="440"/>
            <ac:picMk id="1034" creationId="{87CF8CCC-4DF4-400E-BB64-923DB9A7D589}"/>
          </ac:picMkLst>
        </pc:picChg>
        <pc:picChg chg="add del">
          <ac:chgData name="Weifeng Xu" userId="e7aed605-a3dd-4d5a-a692-a87037af107b" providerId="ADAL" clId="{65D2CD8F-A833-4ED3-BFC9-CC46DE2FF59E}" dt="2022-04-11T19:51:37.731" v="881"/>
          <ac:picMkLst>
            <pc:docMk/>
            <pc:sldMk cId="3961456410" sldId="440"/>
            <ac:picMk id="1036" creationId="{DEE01447-DCFD-4E6F-9629-D15874A4A05E}"/>
          </ac:picMkLst>
        </pc:picChg>
        <pc:picChg chg="add mod">
          <ac:chgData name="Weifeng Xu" userId="e7aed605-a3dd-4d5a-a692-a87037af107b" providerId="ADAL" clId="{65D2CD8F-A833-4ED3-BFC9-CC46DE2FF59E}" dt="2022-04-11T19:52:46.139" v="893" actId="1076"/>
          <ac:picMkLst>
            <pc:docMk/>
            <pc:sldMk cId="3961456410" sldId="440"/>
            <ac:picMk id="1038" creationId="{2932E954-53BE-46F4-9C23-2F82D440BA07}"/>
          </ac:picMkLst>
        </pc:picChg>
        <pc:picChg chg="add mod">
          <ac:chgData name="Weifeng Xu" userId="e7aed605-a3dd-4d5a-a692-a87037af107b" providerId="ADAL" clId="{65D2CD8F-A833-4ED3-BFC9-CC46DE2FF59E}" dt="2022-04-11T19:52:47.367" v="894" actId="1076"/>
          <ac:picMkLst>
            <pc:docMk/>
            <pc:sldMk cId="3961456410" sldId="440"/>
            <ac:picMk id="1040" creationId="{43C0F9FA-3A16-4CF6-87EB-D3B0250E4A01}"/>
          </ac:picMkLst>
        </pc:picChg>
        <pc:picChg chg="add del mod">
          <ac:chgData name="Weifeng Xu" userId="e7aed605-a3dd-4d5a-a692-a87037af107b" providerId="ADAL" clId="{65D2CD8F-A833-4ED3-BFC9-CC46DE2FF59E}" dt="2022-11-14T14:00:23.681" v="2577" actId="478"/>
          <ac:picMkLst>
            <pc:docMk/>
            <pc:sldMk cId="3961456410" sldId="440"/>
            <ac:picMk id="6146" creationId="{8E790CA5-F816-950E-A6A6-EB72A5C9D08B}"/>
          </ac:picMkLst>
        </pc:picChg>
        <pc:picChg chg="add del mod">
          <ac:chgData name="Weifeng Xu" userId="e7aed605-a3dd-4d5a-a692-a87037af107b" providerId="ADAL" clId="{65D2CD8F-A833-4ED3-BFC9-CC46DE2FF59E}" dt="2022-11-14T14:00:58.864" v="2583" actId="478"/>
          <ac:picMkLst>
            <pc:docMk/>
            <pc:sldMk cId="3961456410" sldId="440"/>
            <ac:picMk id="6148" creationId="{E80C8ABD-4277-EA38-B9BC-50E2D45EA12C}"/>
          </ac:picMkLst>
        </pc:picChg>
        <pc:picChg chg="add mod">
          <ac:chgData name="Weifeng Xu" userId="e7aed605-a3dd-4d5a-a692-a87037af107b" providerId="ADAL" clId="{65D2CD8F-A833-4ED3-BFC9-CC46DE2FF59E}" dt="2022-11-14T14:01:03.163" v="2585" actId="1076"/>
          <ac:picMkLst>
            <pc:docMk/>
            <pc:sldMk cId="3961456410" sldId="440"/>
            <ac:picMk id="6150" creationId="{2757C206-320A-BB3B-1FE7-2E9C8F9A5195}"/>
          </ac:picMkLst>
        </pc:picChg>
      </pc:sldChg>
      <pc:sldChg chg="addSp delSp modSp add mod">
        <pc:chgData name="Weifeng Xu" userId="e7aed605-a3dd-4d5a-a692-a87037af107b" providerId="ADAL" clId="{65D2CD8F-A833-4ED3-BFC9-CC46DE2FF59E}" dt="2022-11-14T14:06:52.873" v="2586" actId="478"/>
        <pc:sldMkLst>
          <pc:docMk/>
          <pc:sldMk cId="567906942" sldId="441"/>
        </pc:sldMkLst>
        <pc:spChg chg="add mod">
          <ac:chgData name="Weifeng Xu" userId="e7aed605-a3dd-4d5a-a692-a87037af107b" providerId="ADAL" clId="{65D2CD8F-A833-4ED3-BFC9-CC46DE2FF59E}" dt="2022-04-11T19:54:36.317" v="904" actId="403"/>
          <ac:spMkLst>
            <pc:docMk/>
            <pc:sldMk cId="567906942" sldId="441"/>
            <ac:spMk id="2" creationId="{E208FB42-F0AE-43EC-8567-17BF9135773A}"/>
          </ac:spMkLst>
        </pc:spChg>
        <pc:grpChg chg="mod">
          <ac:chgData name="Weifeng Xu" userId="e7aed605-a3dd-4d5a-a692-a87037af107b" providerId="ADAL" clId="{65D2CD8F-A833-4ED3-BFC9-CC46DE2FF59E}" dt="2022-04-11T19:55:15.549" v="911"/>
          <ac:grpSpMkLst>
            <pc:docMk/>
            <pc:sldMk cId="567906942" sldId="441"/>
            <ac:grpSpMk id="7" creationId="{7050318C-5F86-4450-8499-471B579CF931}"/>
          </ac:grpSpMkLst>
        </pc:grpChg>
        <pc:picChg chg="add del mod">
          <ac:chgData name="Weifeng Xu" userId="e7aed605-a3dd-4d5a-a692-a87037af107b" providerId="ADAL" clId="{65D2CD8F-A833-4ED3-BFC9-CC46DE2FF59E}" dt="2022-11-14T14:06:52.873" v="2586" actId="478"/>
          <ac:picMkLst>
            <pc:docMk/>
            <pc:sldMk cId="567906942" sldId="441"/>
            <ac:picMk id="13" creationId="{06378E14-72FD-4A08-9019-6BFE5BC43A37}"/>
          </ac:picMkLst>
        </pc:picChg>
        <pc:picChg chg="add mod">
          <ac:chgData name="Weifeng Xu" userId="e7aed605-a3dd-4d5a-a692-a87037af107b" providerId="ADAL" clId="{65D2CD8F-A833-4ED3-BFC9-CC46DE2FF59E}" dt="2022-04-11T20:06:28.414" v="971"/>
          <ac:picMkLst>
            <pc:docMk/>
            <pc:sldMk cId="567906942" sldId="441"/>
            <ac:picMk id="14" creationId="{C6CB5E36-A3BA-40AC-BCC9-E4B38FD3C0CE}"/>
          </ac:picMkLst>
        </pc:picChg>
        <pc:picChg chg="mod">
          <ac:chgData name="Weifeng Xu" userId="e7aed605-a3dd-4d5a-a692-a87037af107b" providerId="ADAL" clId="{65D2CD8F-A833-4ED3-BFC9-CC46DE2FF59E}" dt="2022-04-11T19:54:39.867" v="905" actId="1076"/>
          <ac:picMkLst>
            <pc:docMk/>
            <pc:sldMk cId="567906942" sldId="441"/>
            <ac:picMk id="1038" creationId="{2932E954-53BE-46F4-9C23-2F82D440BA07}"/>
          </ac:picMkLst>
        </pc:picChg>
        <pc:picChg chg="del mod">
          <ac:chgData name="Weifeng Xu" userId="e7aed605-a3dd-4d5a-a692-a87037af107b" providerId="ADAL" clId="{65D2CD8F-A833-4ED3-BFC9-CC46DE2FF59E}" dt="2022-04-11T19:54:47.678" v="907" actId="478"/>
          <ac:picMkLst>
            <pc:docMk/>
            <pc:sldMk cId="567906942" sldId="441"/>
            <ac:picMk id="1040" creationId="{43C0F9FA-3A16-4CF6-87EB-D3B0250E4A01}"/>
          </ac:picMkLst>
        </pc:picChg>
        <pc:inkChg chg="add">
          <ac:chgData name="Weifeng Xu" userId="e7aed605-a3dd-4d5a-a692-a87037af107b" providerId="ADAL" clId="{65D2CD8F-A833-4ED3-BFC9-CC46DE2FF59E}" dt="2022-04-11T19:55:10.301" v="908" actId="9405"/>
          <ac:inkMkLst>
            <pc:docMk/>
            <pc:sldMk cId="567906942" sldId="441"/>
            <ac:inkMk id="3" creationId="{C1665781-A616-4843-8E23-009FC27D954A}"/>
          </ac:inkMkLst>
        </pc:inkChg>
        <pc:inkChg chg="add mod">
          <ac:chgData name="Weifeng Xu" userId="e7aed605-a3dd-4d5a-a692-a87037af107b" providerId="ADAL" clId="{65D2CD8F-A833-4ED3-BFC9-CC46DE2FF59E}" dt="2022-04-11T19:55:15.549" v="911"/>
          <ac:inkMkLst>
            <pc:docMk/>
            <pc:sldMk cId="567906942" sldId="441"/>
            <ac:inkMk id="4" creationId="{82D5F6CD-59B0-4E17-A94B-865F16A23F81}"/>
          </ac:inkMkLst>
        </pc:inkChg>
        <pc:inkChg chg="add mod">
          <ac:chgData name="Weifeng Xu" userId="e7aed605-a3dd-4d5a-a692-a87037af107b" providerId="ADAL" clId="{65D2CD8F-A833-4ED3-BFC9-CC46DE2FF59E}" dt="2022-04-11T19:55:15.549" v="911"/>
          <ac:inkMkLst>
            <pc:docMk/>
            <pc:sldMk cId="567906942" sldId="441"/>
            <ac:inkMk id="5" creationId="{6D5353DF-ECD1-48B7-AB01-C2CFADD717DC}"/>
          </ac:inkMkLst>
        </pc:inkChg>
      </pc:sldChg>
      <pc:sldChg chg="addSp delSp modSp add mod">
        <pc:chgData name="Weifeng Xu" userId="e7aed605-a3dd-4d5a-a692-a87037af107b" providerId="ADAL" clId="{65D2CD8F-A833-4ED3-BFC9-CC46DE2FF59E}" dt="2022-04-11T20:06:32.632" v="973" actId="1036"/>
        <pc:sldMkLst>
          <pc:docMk/>
          <pc:sldMk cId="475534982" sldId="442"/>
        </pc:sldMkLst>
        <pc:spChg chg="mod">
          <ac:chgData name="Weifeng Xu" userId="e7aed605-a3dd-4d5a-a692-a87037af107b" providerId="ADAL" clId="{65D2CD8F-A833-4ED3-BFC9-CC46DE2FF59E}" dt="2022-04-11T19:56:01.893" v="920" actId="20577"/>
          <ac:spMkLst>
            <pc:docMk/>
            <pc:sldMk cId="475534982" sldId="442"/>
            <ac:spMk id="2" creationId="{E208FB42-F0AE-43EC-8567-17BF9135773A}"/>
          </ac:spMkLst>
        </pc:spChg>
        <pc:grpChg chg="del">
          <ac:chgData name="Weifeng Xu" userId="e7aed605-a3dd-4d5a-a692-a87037af107b" providerId="ADAL" clId="{65D2CD8F-A833-4ED3-BFC9-CC46DE2FF59E}" dt="2022-04-11T19:55:45.935" v="916" actId="478"/>
          <ac:grpSpMkLst>
            <pc:docMk/>
            <pc:sldMk cId="475534982" sldId="442"/>
            <ac:grpSpMk id="7" creationId="{7050318C-5F86-4450-8499-471B579CF931}"/>
          </ac:grpSpMkLst>
        </pc:grpChg>
        <pc:grpChg chg="mod">
          <ac:chgData name="Weifeng Xu" userId="e7aed605-a3dd-4d5a-a692-a87037af107b" providerId="ADAL" clId="{65D2CD8F-A833-4ED3-BFC9-CC46DE2FF59E}" dt="2022-04-11T19:56:16.039" v="924"/>
          <ac:grpSpMkLst>
            <pc:docMk/>
            <pc:sldMk cId="475534982" sldId="442"/>
            <ac:grpSpMk id="12" creationId="{49CA1F90-428E-4627-91D9-AF544A8BB92A}"/>
          </ac:grpSpMkLst>
        </pc:grpChg>
        <pc:picChg chg="add mod">
          <ac:chgData name="Weifeng Xu" userId="e7aed605-a3dd-4d5a-a692-a87037af107b" providerId="ADAL" clId="{65D2CD8F-A833-4ED3-BFC9-CC46DE2FF59E}" dt="2022-04-11T20:00:37.980" v="967"/>
          <ac:picMkLst>
            <pc:docMk/>
            <pc:sldMk cId="475534982" sldId="442"/>
            <ac:picMk id="17" creationId="{3D87CFAA-0F14-4DA7-98F5-FAD95F27C7CB}"/>
          </ac:picMkLst>
        </pc:picChg>
        <pc:picChg chg="add mod">
          <ac:chgData name="Weifeng Xu" userId="e7aed605-a3dd-4d5a-a692-a87037af107b" providerId="ADAL" clId="{65D2CD8F-A833-4ED3-BFC9-CC46DE2FF59E}" dt="2022-04-11T20:06:32.632" v="973" actId="1036"/>
          <ac:picMkLst>
            <pc:docMk/>
            <pc:sldMk cId="475534982" sldId="442"/>
            <ac:picMk id="18" creationId="{27108184-7EF0-4E74-9919-8094A6C1B8D0}"/>
          </ac:picMkLst>
        </pc:picChg>
        <pc:picChg chg="mod">
          <ac:chgData name="Weifeng Xu" userId="e7aed605-a3dd-4d5a-a692-a87037af107b" providerId="ADAL" clId="{65D2CD8F-A833-4ED3-BFC9-CC46DE2FF59E}" dt="2022-04-11T19:56:05.465" v="921" actId="1076"/>
          <ac:picMkLst>
            <pc:docMk/>
            <pc:sldMk cId="475534982" sldId="442"/>
            <ac:picMk id="1038" creationId="{2932E954-53BE-46F4-9C23-2F82D440BA07}"/>
          </ac:picMkLst>
        </pc:picChg>
        <pc:inkChg chg="add">
          <ac:chgData name="Weifeng Xu" userId="e7aed605-a3dd-4d5a-a692-a87037af107b" providerId="ADAL" clId="{65D2CD8F-A833-4ED3-BFC9-CC46DE2FF59E}" dt="2022-04-11T19:55:35.530" v="913" actId="9405"/>
          <ac:inkMkLst>
            <pc:docMk/>
            <pc:sldMk cId="475534982" sldId="442"/>
            <ac:inkMk id="8" creationId="{EB10BCD2-5EFD-4A24-8EC2-0AC68B478513}"/>
          </ac:inkMkLst>
        </pc:inkChg>
        <pc:inkChg chg="add del">
          <ac:chgData name="Weifeng Xu" userId="e7aed605-a3dd-4d5a-a692-a87037af107b" providerId="ADAL" clId="{65D2CD8F-A833-4ED3-BFC9-CC46DE2FF59E}" dt="2022-04-11T19:55:39.503" v="915" actId="9405"/>
          <ac:inkMkLst>
            <pc:docMk/>
            <pc:sldMk cId="475534982" sldId="442"/>
            <ac:inkMk id="9" creationId="{EAFF51FD-7D11-4ED5-9A76-9EEC11A789C4}"/>
          </ac:inkMkLst>
        </pc:inkChg>
        <pc:inkChg chg="add mod">
          <ac:chgData name="Weifeng Xu" userId="e7aed605-a3dd-4d5a-a692-a87037af107b" providerId="ADAL" clId="{65D2CD8F-A833-4ED3-BFC9-CC46DE2FF59E}" dt="2022-04-11T19:56:16.039" v="924"/>
          <ac:inkMkLst>
            <pc:docMk/>
            <pc:sldMk cId="475534982" sldId="442"/>
            <ac:inkMk id="10" creationId="{801DB7EA-3F35-4FD2-9962-82365F78E8E7}"/>
          </ac:inkMkLst>
        </pc:inkChg>
        <pc:inkChg chg="add mod">
          <ac:chgData name="Weifeng Xu" userId="e7aed605-a3dd-4d5a-a692-a87037af107b" providerId="ADAL" clId="{65D2CD8F-A833-4ED3-BFC9-CC46DE2FF59E}" dt="2022-04-11T19:56:16.039" v="924"/>
          <ac:inkMkLst>
            <pc:docMk/>
            <pc:sldMk cId="475534982" sldId="442"/>
            <ac:inkMk id="11" creationId="{EA485C0D-D658-48D9-8631-32A317EA8274}"/>
          </ac:inkMkLst>
        </pc:inkChg>
      </pc:sldChg>
      <pc:sldChg chg="addSp delSp modSp add mod">
        <pc:chgData name="Weifeng Xu" userId="e7aed605-a3dd-4d5a-a692-a87037af107b" providerId="ADAL" clId="{65D2CD8F-A833-4ED3-BFC9-CC46DE2FF59E}" dt="2022-04-11T20:06:36.005" v="974"/>
        <pc:sldMkLst>
          <pc:docMk/>
          <pc:sldMk cId="2963169710" sldId="443"/>
        </pc:sldMkLst>
        <pc:spChg chg="del">
          <ac:chgData name="Weifeng Xu" userId="e7aed605-a3dd-4d5a-a692-a87037af107b" providerId="ADAL" clId="{65D2CD8F-A833-4ED3-BFC9-CC46DE2FF59E}" dt="2022-04-11T19:57:06.131" v="929" actId="478"/>
          <ac:spMkLst>
            <pc:docMk/>
            <pc:sldMk cId="2963169710" sldId="443"/>
            <ac:spMk id="2" creationId="{E208FB42-F0AE-43EC-8567-17BF9135773A}"/>
          </ac:spMkLst>
        </pc:spChg>
        <pc:spChg chg="add mod">
          <ac:chgData name="Weifeng Xu" userId="e7aed605-a3dd-4d5a-a692-a87037af107b" providerId="ADAL" clId="{65D2CD8F-A833-4ED3-BFC9-CC46DE2FF59E}" dt="2022-04-11T19:58:23.916" v="943" actId="207"/>
          <ac:spMkLst>
            <pc:docMk/>
            <pc:sldMk cId="2963169710" sldId="443"/>
            <ac:spMk id="17" creationId="{14CF4916-9C10-435B-B987-BF6378994C06}"/>
          </ac:spMkLst>
        </pc:spChg>
        <pc:grpChg chg="del">
          <ac:chgData name="Weifeng Xu" userId="e7aed605-a3dd-4d5a-a692-a87037af107b" providerId="ADAL" clId="{65D2CD8F-A833-4ED3-BFC9-CC46DE2FF59E}" dt="2022-04-11T19:58:27.915" v="944" actId="478"/>
          <ac:grpSpMkLst>
            <pc:docMk/>
            <pc:sldMk cId="2963169710" sldId="443"/>
            <ac:grpSpMk id="12" creationId="{49CA1F90-428E-4627-91D9-AF544A8BB92A}"/>
          </ac:grpSpMkLst>
        </pc:grpChg>
        <pc:grpChg chg="mod">
          <ac:chgData name="Weifeng Xu" userId="e7aed605-a3dd-4d5a-a692-a87037af107b" providerId="ADAL" clId="{65D2CD8F-A833-4ED3-BFC9-CC46DE2FF59E}" dt="2022-04-11T19:58:44.204" v="947"/>
          <ac:grpSpMkLst>
            <pc:docMk/>
            <pc:sldMk cId="2963169710" sldId="443"/>
            <ac:grpSpMk id="13" creationId="{81F7FEA2-EF0A-4929-8F7F-A43E467B8A80}"/>
          </ac:grpSpMkLst>
        </pc:grpChg>
        <pc:picChg chg="add mod">
          <ac:chgData name="Weifeng Xu" userId="e7aed605-a3dd-4d5a-a692-a87037af107b" providerId="ADAL" clId="{65D2CD8F-A833-4ED3-BFC9-CC46DE2FF59E}" dt="2022-04-11T20:06:36.005" v="974"/>
          <ac:picMkLst>
            <pc:docMk/>
            <pc:sldMk cId="2963169710" sldId="443"/>
            <ac:picMk id="23" creationId="{72B799A5-BDE7-4EBD-A3FF-E3F18D3FA07C}"/>
          </ac:picMkLst>
        </pc:picChg>
        <pc:picChg chg="del">
          <ac:chgData name="Weifeng Xu" userId="e7aed605-a3dd-4d5a-a692-a87037af107b" providerId="ADAL" clId="{65D2CD8F-A833-4ED3-BFC9-CC46DE2FF59E}" dt="2022-04-11T19:57:03.491" v="928" actId="478"/>
          <ac:picMkLst>
            <pc:docMk/>
            <pc:sldMk cId="2963169710" sldId="443"/>
            <ac:picMk id="1038" creationId="{2932E954-53BE-46F4-9C23-2F82D440BA07}"/>
          </ac:picMkLst>
        </pc:picChg>
        <pc:picChg chg="add mod">
          <ac:chgData name="Weifeng Xu" userId="e7aed605-a3dd-4d5a-a692-a87037af107b" providerId="ADAL" clId="{65D2CD8F-A833-4ED3-BFC9-CC46DE2FF59E}" dt="2022-04-11T19:58:13.572" v="942" actId="1076"/>
          <ac:picMkLst>
            <pc:docMk/>
            <pc:sldMk cId="2963169710" sldId="443"/>
            <ac:picMk id="2050" creationId="{713B1D9F-9A70-4BE9-BBDF-F8013581BCAF}"/>
          </ac:picMkLst>
        </pc:picChg>
        <pc:picChg chg="add del">
          <ac:chgData name="Weifeng Xu" userId="e7aed605-a3dd-4d5a-a692-a87037af107b" providerId="ADAL" clId="{65D2CD8F-A833-4ED3-BFC9-CC46DE2FF59E}" dt="2022-04-11T19:57:45.500" v="936"/>
          <ac:picMkLst>
            <pc:docMk/>
            <pc:sldMk cId="2963169710" sldId="443"/>
            <ac:picMk id="2052" creationId="{29C1BEDB-4861-4C41-8F47-5656873B8F1E}"/>
          </ac:picMkLst>
        </pc:picChg>
        <pc:inkChg chg="add">
          <ac:chgData name="Weifeng Xu" userId="e7aed605-a3dd-4d5a-a692-a87037af107b" providerId="ADAL" clId="{65D2CD8F-A833-4ED3-BFC9-CC46DE2FF59E}" dt="2022-04-11T19:56:59.195" v="926" actId="9405"/>
          <ac:inkMkLst>
            <pc:docMk/>
            <pc:sldMk cId="2963169710" sldId="443"/>
            <ac:inkMk id="4" creationId="{0CE6B28A-7E73-4F20-91C2-4246E9BB0F75}"/>
          </ac:inkMkLst>
        </pc:inkChg>
        <pc:inkChg chg="add">
          <ac:chgData name="Weifeng Xu" userId="e7aed605-a3dd-4d5a-a692-a87037af107b" providerId="ADAL" clId="{65D2CD8F-A833-4ED3-BFC9-CC46DE2FF59E}" dt="2022-04-11T19:56:59.608" v="927" actId="9405"/>
          <ac:inkMkLst>
            <pc:docMk/>
            <pc:sldMk cId="2963169710" sldId="443"/>
            <ac:inkMk id="5" creationId="{B65B007A-320B-4F74-B892-D009A2B388DC}"/>
          </ac:inkMkLst>
        </pc:inkChg>
        <pc:inkChg chg="add mod">
          <ac:chgData name="Weifeng Xu" userId="e7aed605-a3dd-4d5a-a692-a87037af107b" providerId="ADAL" clId="{65D2CD8F-A833-4ED3-BFC9-CC46DE2FF59E}" dt="2022-04-11T19:58:44.204" v="947"/>
          <ac:inkMkLst>
            <pc:docMk/>
            <pc:sldMk cId="2963169710" sldId="443"/>
            <ac:inkMk id="7" creationId="{FC787B8D-82AC-407F-A67C-552AA2801D20}"/>
          </ac:inkMkLst>
        </pc:inkChg>
        <pc:inkChg chg="add mod">
          <ac:chgData name="Weifeng Xu" userId="e7aed605-a3dd-4d5a-a692-a87037af107b" providerId="ADAL" clId="{65D2CD8F-A833-4ED3-BFC9-CC46DE2FF59E}" dt="2022-04-11T19:58:44.204" v="947"/>
          <ac:inkMkLst>
            <pc:docMk/>
            <pc:sldMk cId="2963169710" sldId="443"/>
            <ac:inkMk id="9" creationId="{56E1B602-B1CB-440A-85C9-7E1A821D2679}"/>
          </ac:inkMkLst>
        </pc:inkChg>
        <pc:inkChg chg="add del">
          <ac:chgData name="Weifeng Xu" userId="e7aed605-a3dd-4d5a-a692-a87037af107b" providerId="ADAL" clId="{65D2CD8F-A833-4ED3-BFC9-CC46DE2FF59E}" dt="2022-04-11T20:00:09.376" v="962" actId="9405"/>
          <ac:inkMkLst>
            <pc:docMk/>
            <pc:sldMk cId="2963169710" sldId="443"/>
            <ac:inkMk id="14" creationId="{3CBF01B4-2ECF-478A-8F10-FAA671E912BD}"/>
          </ac:inkMkLst>
        </pc:inkChg>
        <pc:inkChg chg="add del">
          <ac:chgData name="Weifeng Xu" userId="e7aed605-a3dd-4d5a-a692-a87037af107b" providerId="ADAL" clId="{65D2CD8F-A833-4ED3-BFC9-CC46DE2FF59E}" dt="2022-04-11T20:00:09.201" v="961" actId="9405"/>
          <ac:inkMkLst>
            <pc:docMk/>
            <pc:sldMk cId="2963169710" sldId="443"/>
            <ac:inkMk id="15" creationId="{72F57EDA-F80A-4C36-A4BE-BCA625D65DFF}"/>
          </ac:inkMkLst>
        </pc:inkChg>
      </pc:sldChg>
      <pc:sldChg chg="addSp delSp modSp add mod">
        <pc:chgData name="Weifeng Xu" userId="e7aed605-a3dd-4d5a-a692-a87037af107b" providerId="ADAL" clId="{65D2CD8F-A833-4ED3-BFC9-CC46DE2FF59E}" dt="2022-04-11T20:06:40.861" v="975"/>
        <pc:sldMkLst>
          <pc:docMk/>
          <pc:sldMk cId="1417181392" sldId="444"/>
        </pc:sldMkLst>
        <pc:spChg chg="mod">
          <ac:chgData name="Weifeng Xu" userId="e7aed605-a3dd-4d5a-a692-a87037af107b" providerId="ADAL" clId="{65D2CD8F-A833-4ED3-BFC9-CC46DE2FF59E}" dt="2022-04-11T19:59:11.361" v="953" actId="20577"/>
          <ac:spMkLst>
            <pc:docMk/>
            <pc:sldMk cId="1417181392" sldId="444"/>
            <ac:spMk id="17" creationId="{14CF4916-9C10-435B-B987-BF6378994C06}"/>
          </ac:spMkLst>
        </pc:spChg>
        <pc:grpChg chg="mod">
          <ac:chgData name="Weifeng Xu" userId="e7aed605-a3dd-4d5a-a692-a87037af107b" providerId="ADAL" clId="{65D2CD8F-A833-4ED3-BFC9-CC46DE2FF59E}" dt="2022-04-11T19:59:28.254" v="956"/>
          <ac:grpSpMkLst>
            <pc:docMk/>
            <pc:sldMk cId="1417181392" sldId="444"/>
            <ac:grpSpMk id="12" creationId="{F0FB8A90-6D2E-4375-8AAF-B6811E656553}"/>
          </ac:grpSpMkLst>
        </pc:grpChg>
        <pc:grpChg chg="del">
          <ac:chgData name="Weifeng Xu" userId="e7aed605-a3dd-4d5a-a692-a87037af107b" providerId="ADAL" clId="{65D2CD8F-A833-4ED3-BFC9-CC46DE2FF59E}" dt="2022-04-11T19:59:00.355" v="950" actId="478"/>
          <ac:grpSpMkLst>
            <pc:docMk/>
            <pc:sldMk cId="1417181392" sldId="444"/>
            <ac:grpSpMk id="13" creationId="{81F7FEA2-EF0A-4929-8F7F-A43E467B8A80}"/>
          </ac:grpSpMkLst>
        </pc:grpChg>
        <pc:picChg chg="add mod">
          <ac:chgData name="Weifeng Xu" userId="e7aed605-a3dd-4d5a-a692-a87037af107b" providerId="ADAL" clId="{65D2CD8F-A833-4ED3-BFC9-CC46DE2FF59E}" dt="2022-04-11T20:06:40.861" v="975"/>
          <ac:picMkLst>
            <pc:docMk/>
            <pc:sldMk cId="1417181392" sldId="444"/>
            <ac:picMk id="21" creationId="{762F0235-8F11-445B-A557-46977E3BE198}"/>
          </ac:picMkLst>
        </pc:picChg>
        <pc:picChg chg="mod">
          <ac:chgData name="Weifeng Xu" userId="e7aed605-a3dd-4d5a-a692-a87037af107b" providerId="ADAL" clId="{65D2CD8F-A833-4ED3-BFC9-CC46DE2FF59E}" dt="2022-04-11T19:59:06.930" v="951" actId="1076"/>
          <ac:picMkLst>
            <pc:docMk/>
            <pc:sldMk cId="1417181392" sldId="444"/>
            <ac:picMk id="2050" creationId="{713B1D9F-9A70-4BE9-BBDF-F8013581BCAF}"/>
          </ac:picMkLst>
        </pc:picChg>
        <pc:inkChg chg="add">
          <ac:chgData name="Weifeng Xu" userId="e7aed605-a3dd-4d5a-a692-a87037af107b" providerId="ADAL" clId="{65D2CD8F-A833-4ED3-BFC9-CC46DE2FF59E}" dt="2022-04-11T19:58:54.852" v="949" actId="9405"/>
          <ac:inkMkLst>
            <pc:docMk/>
            <pc:sldMk cId="1417181392" sldId="444"/>
            <ac:inkMk id="2" creationId="{0E7A6837-5E34-486E-924D-790CB4B9EA18}"/>
          </ac:inkMkLst>
        </pc:inkChg>
        <pc:inkChg chg="mod">
          <ac:chgData name="Weifeng Xu" userId="e7aed605-a3dd-4d5a-a692-a87037af107b" providerId="ADAL" clId="{65D2CD8F-A833-4ED3-BFC9-CC46DE2FF59E}" dt="2022-04-11T19:59:06.930" v="951" actId="1076"/>
          <ac:inkMkLst>
            <pc:docMk/>
            <pc:sldMk cId="1417181392" sldId="444"/>
            <ac:inkMk id="4" creationId="{0CE6B28A-7E73-4F20-91C2-4246E9BB0F75}"/>
          </ac:inkMkLst>
        </pc:inkChg>
        <pc:inkChg chg="mod">
          <ac:chgData name="Weifeng Xu" userId="e7aed605-a3dd-4d5a-a692-a87037af107b" providerId="ADAL" clId="{65D2CD8F-A833-4ED3-BFC9-CC46DE2FF59E}" dt="2022-04-11T19:59:06.930" v="951" actId="1076"/>
          <ac:inkMkLst>
            <pc:docMk/>
            <pc:sldMk cId="1417181392" sldId="444"/>
            <ac:inkMk id="5" creationId="{B65B007A-320B-4F74-B892-D009A2B388DC}"/>
          </ac:inkMkLst>
        </pc:inkChg>
        <pc:inkChg chg="add mod">
          <ac:chgData name="Weifeng Xu" userId="e7aed605-a3dd-4d5a-a692-a87037af107b" providerId="ADAL" clId="{65D2CD8F-A833-4ED3-BFC9-CC46DE2FF59E}" dt="2022-04-11T19:59:28.254" v="956"/>
          <ac:inkMkLst>
            <pc:docMk/>
            <pc:sldMk cId="1417181392" sldId="444"/>
            <ac:inkMk id="10" creationId="{E37719D9-91D9-42AF-86B1-7DF62350B9BD}"/>
          </ac:inkMkLst>
        </pc:inkChg>
        <pc:inkChg chg="add mod">
          <ac:chgData name="Weifeng Xu" userId="e7aed605-a3dd-4d5a-a692-a87037af107b" providerId="ADAL" clId="{65D2CD8F-A833-4ED3-BFC9-CC46DE2FF59E}" dt="2022-04-11T19:59:28.254" v="956"/>
          <ac:inkMkLst>
            <pc:docMk/>
            <pc:sldMk cId="1417181392" sldId="444"/>
            <ac:inkMk id="11" creationId="{4863C053-B2D8-4FBB-A2CB-9DF5A6282863}"/>
          </ac:inkMkLst>
        </pc:inkChg>
        <pc:inkChg chg="add">
          <ac:chgData name="Weifeng Xu" userId="e7aed605-a3dd-4d5a-a692-a87037af107b" providerId="ADAL" clId="{65D2CD8F-A833-4ED3-BFC9-CC46DE2FF59E}" dt="2022-04-11T19:59:33.524" v="957" actId="9405"/>
          <ac:inkMkLst>
            <pc:docMk/>
            <pc:sldMk cId="1417181392" sldId="444"/>
            <ac:inkMk id="14" creationId="{742E365C-14B1-4C98-A0C9-D9E13069C9EC}"/>
          </ac:inkMkLst>
        </pc:inkChg>
        <pc:inkChg chg="add">
          <ac:chgData name="Weifeng Xu" userId="e7aed605-a3dd-4d5a-a692-a87037af107b" providerId="ADAL" clId="{65D2CD8F-A833-4ED3-BFC9-CC46DE2FF59E}" dt="2022-04-11T19:59:36.236" v="958" actId="9405"/>
          <ac:inkMkLst>
            <pc:docMk/>
            <pc:sldMk cId="1417181392" sldId="444"/>
            <ac:inkMk id="15" creationId="{EA615365-4819-4113-8716-7F390F3A8ACD}"/>
          </ac:inkMkLst>
        </pc:inkChg>
      </pc:sldChg>
      <pc:sldChg chg="addSp delSp modSp add mod">
        <pc:chgData name="Weifeng Xu" userId="e7aed605-a3dd-4d5a-a692-a87037af107b" providerId="ADAL" clId="{65D2CD8F-A833-4ED3-BFC9-CC46DE2FF59E}" dt="2022-11-07T15:05:45.871" v="2370" actId="478"/>
        <pc:sldMkLst>
          <pc:docMk/>
          <pc:sldMk cId="3837808617" sldId="445"/>
        </pc:sldMkLst>
        <pc:spChg chg="add mod">
          <ac:chgData name="Weifeng Xu" userId="e7aed605-a3dd-4d5a-a692-a87037af107b" providerId="ADAL" clId="{65D2CD8F-A833-4ED3-BFC9-CC46DE2FF59E}" dt="2022-04-13T12:33:29.120" v="1092" actId="1076"/>
          <ac:spMkLst>
            <pc:docMk/>
            <pc:sldMk cId="3837808617" sldId="445"/>
            <ac:spMk id="8" creationId="{0A00C40F-CADE-4FBC-9B17-345242068B9D}"/>
          </ac:spMkLst>
        </pc:spChg>
        <pc:spChg chg="add mod">
          <ac:chgData name="Weifeng Xu" userId="e7aed605-a3dd-4d5a-a692-a87037af107b" providerId="ADAL" clId="{65D2CD8F-A833-4ED3-BFC9-CC46DE2FF59E}" dt="2022-04-13T12:28:54.812" v="1078" actId="1076"/>
          <ac:spMkLst>
            <pc:docMk/>
            <pc:sldMk cId="3837808617" sldId="445"/>
            <ac:spMk id="16" creationId="{5C102927-AD90-4657-A3AB-EDFF325694CC}"/>
          </ac:spMkLst>
        </pc:spChg>
        <pc:picChg chg="del">
          <ac:chgData name="Weifeng Xu" userId="e7aed605-a3dd-4d5a-a692-a87037af107b" providerId="ADAL" clId="{65D2CD8F-A833-4ED3-BFC9-CC46DE2FF59E}" dt="2022-11-07T15:05:45.871" v="2370" actId="478"/>
          <ac:picMkLst>
            <pc:docMk/>
            <pc:sldMk cId="3837808617" sldId="445"/>
            <ac:picMk id="13" creationId="{06378E14-72FD-4A08-9019-6BFE5BC43A37}"/>
          </ac:picMkLst>
        </pc:picChg>
      </pc:sldChg>
      <pc:sldChg chg="addSp modSp add mod">
        <pc:chgData name="Weifeng Xu" userId="e7aed605-a3dd-4d5a-a692-a87037af107b" providerId="ADAL" clId="{65D2CD8F-A833-4ED3-BFC9-CC46DE2FF59E}" dt="2022-04-13T12:41:12.074" v="1132" actId="207"/>
        <pc:sldMkLst>
          <pc:docMk/>
          <pc:sldMk cId="3499728188" sldId="446"/>
        </pc:sldMkLst>
        <pc:spChg chg="add mod">
          <ac:chgData name="Weifeng Xu" userId="e7aed605-a3dd-4d5a-a692-a87037af107b" providerId="ADAL" clId="{65D2CD8F-A833-4ED3-BFC9-CC46DE2FF59E}" dt="2022-04-13T12:40:38.657" v="1121" actId="20577"/>
          <ac:spMkLst>
            <pc:docMk/>
            <pc:sldMk cId="3499728188" sldId="446"/>
            <ac:spMk id="16" creationId="{D82B26F7-7920-430C-A082-E348F7816AD5}"/>
          </ac:spMkLst>
        </pc:spChg>
        <pc:spChg chg="add mod">
          <ac:chgData name="Weifeng Xu" userId="e7aed605-a3dd-4d5a-a692-a87037af107b" providerId="ADAL" clId="{65D2CD8F-A833-4ED3-BFC9-CC46DE2FF59E}" dt="2022-04-13T12:41:12.074" v="1132" actId="207"/>
          <ac:spMkLst>
            <pc:docMk/>
            <pc:sldMk cId="3499728188" sldId="446"/>
            <ac:spMk id="19" creationId="{22EE846E-E057-41AE-B795-027FA99FF8DF}"/>
          </ac:spMkLst>
        </pc:spChg>
      </pc:sldChg>
      <pc:sldChg chg="addSp modSp add mod">
        <pc:chgData name="Weifeng Xu" userId="e7aed605-a3dd-4d5a-a692-a87037af107b" providerId="ADAL" clId="{65D2CD8F-A833-4ED3-BFC9-CC46DE2FF59E}" dt="2022-04-13T12:32:49.753" v="1086" actId="1076"/>
        <pc:sldMkLst>
          <pc:docMk/>
          <pc:sldMk cId="864640412" sldId="447"/>
        </pc:sldMkLst>
        <pc:spChg chg="add mod">
          <ac:chgData name="Weifeng Xu" userId="e7aed605-a3dd-4d5a-a692-a87037af107b" providerId="ADAL" clId="{65D2CD8F-A833-4ED3-BFC9-CC46DE2FF59E}" dt="2022-04-13T12:32:49.753" v="1086" actId="1076"/>
          <ac:spMkLst>
            <pc:docMk/>
            <pc:sldMk cId="864640412" sldId="447"/>
            <ac:spMk id="16" creationId="{E78D4824-5C87-4766-AAFD-C50D6A53858B}"/>
          </ac:spMkLst>
        </pc:spChg>
      </pc:sldChg>
      <pc:sldChg chg="addSp modSp add mod">
        <pc:chgData name="Weifeng Xu" userId="e7aed605-a3dd-4d5a-a692-a87037af107b" providerId="ADAL" clId="{65D2CD8F-A833-4ED3-BFC9-CC46DE2FF59E}" dt="2022-04-13T12:33:09.905" v="1090" actId="1076"/>
        <pc:sldMkLst>
          <pc:docMk/>
          <pc:sldMk cId="3397288009" sldId="448"/>
        </pc:sldMkLst>
        <pc:spChg chg="add mod">
          <ac:chgData name="Weifeng Xu" userId="e7aed605-a3dd-4d5a-a692-a87037af107b" providerId="ADAL" clId="{65D2CD8F-A833-4ED3-BFC9-CC46DE2FF59E}" dt="2022-04-13T12:33:09.905" v="1090" actId="1076"/>
          <ac:spMkLst>
            <pc:docMk/>
            <pc:sldMk cId="3397288009" sldId="448"/>
            <ac:spMk id="20" creationId="{94DE5337-609B-46BA-A39D-89D201F68A25}"/>
          </ac:spMkLst>
        </pc:spChg>
      </pc:sldChg>
      <pc:sldChg chg="addSp delSp modSp new mod modClrScheme chgLayout">
        <pc:chgData name="Weifeng Xu" userId="e7aed605-a3dd-4d5a-a692-a87037af107b" providerId="ADAL" clId="{65D2CD8F-A833-4ED3-BFC9-CC46DE2FF59E}" dt="2022-04-18T12:58:47.145" v="1283" actId="20577"/>
        <pc:sldMkLst>
          <pc:docMk/>
          <pc:sldMk cId="917475808" sldId="449"/>
        </pc:sldMkLst>
        <pc:spChg chg="add mod">
          <ac:chgData name="Weifeng Xu" userId="e7aed605-a3dd-4d5a-a692-a87037af107b" providerId="ADAL" clId="{65D2CD8F-A833-4ED3-BFC9-CC46DE2FF59E}" dt="2022-04-18T12:58:47.145" v="1283" actId="20577"/>
          <ac:spMkLst>
            <pc:docMk/>
            <pc:sldMk cId="917475808" sldId="449"/>
            <ac:spMk id="2" creationId="{C415A3E2-6110-4884-B69D-6ED7F7C0C848}"/>
          </ac:spMkLst>
        </pc:spChg>
        <pc:picChg chg="add del mod">
          <ac:chgData name="Weifeng Xu" userId="e7aed605-a3dd-4d5a-a692-a87037af107b" providerId="ADAL" clId="{65D2CD8F-A833-4ED3-BFC9-CC46DE2FF59E}" dt="2022-04-18T12:49:39.155" v="1160" actId="478"/>
          <ac:picMkLst>
            <pc:docMk/>
            <pc:sldMk cId="917475808" sldId="449"/>
            <ac:picMk id="3" creationId="{F3C7D49E-6767-43C2-8738-59C88C015F4D}"/>
          </ac:picMkLst>
        </pc:picChg>
        <pc:picChg chg="add mod modCrop">
          <ac:chgData name="Weifeng Xu" userId="e7aed605-a3dd-4d5a-a692-a87037af107b" providerId="ADAL" clId="{65D2CD8F-A833-4ED3-BFC9-CC46DE2FF59E}" dt="2022-04-18T12:49:54.628" v="1166" actId="1076"/>
          <ac:picMkLst>
            <pc:docMk/>
            <pc:sldMk cId="917475808" sldId="449"/>
            <ac:picMk id="5" creationId="{97CACBBE-24FB-4F2C-A9A9-61B8F38B98DF}"/>
          </ac:picMkLst>
        </pc:picChg>
        <pc:picChg chg="add mod">
          <ac:chgData name="Weifeng Xu" userId="e7aed605-a3dd-4d5a-a692-a87037af107b" providerId="ADAL" clId="{65D2CD8F-A833-4ED3-BFC9-CC46DE2FF59E}" dt="2022-04-18T12:50:46.478" v="1176" actId="14100"/>
          <ac:picMkLst>
            <pc:docMk/>
            <pc:sldMk cId="917475808" sldId="449"/>
            <ac:picMk id="1026" creationId="{16F4875B-7F0A-4947-8EB7-21046277DB88}"/>
          </ac:picMkLst>
        </pc:picChg>
      </pc:sldChg>
      <pc:sldChg chg="addSp delSp modSp new mod modClrScheme chgLayout modNotesTx">
        <pc:chgData name="Weifeng Xu" userId="e7aed605-a3dd-4d5a-a692-a87037af107b" providerId="ADAL" clId="{65D2CD8F-A833-4ED3-BFC9-CC46DE2FF59E}" dt="2022-04-19T14:03:18.077" v="1762"/>
        <pc:sldMkLst>
          <pc:docMk/>
          <pc:sldMk cId="288670964" sldId="450"/>
        </pc:sldMkLst>
        <pc:spChg chg="del">
          <ac:chgData name="Weifeng Xu" userId="e7aed605-a3dd-4d5a-a692-a87037af107b" providerId="ADAL" clId="{65D2CD8F-A833-4ED3-BFC9-CC46DE2FF59E}" dt="2022-04-18T12:52:42.920" v="1178" actId="700"/>
          <ac:spMkLst>
            <pc:docMk/>
            <pc:sldMk cId="288670964" sldId="450"/>
            <ac:spMk id="2" creationId="{9DA5BD1D-7E9F-4371-9F9A-C1444E817B05}"/>
          </ac:spMkLst>
        </pc:spChg>
        <pc:spChg chg="add del mod">
          <ac:chgData name="Weifeng Xu" userId="e7aed605-a3dd-4d5a-a692-a87037af107b" providerId="ADAL" clId="{65D2CD8F-A833-4ED3-BFC9-CC46DE2FF59E}" dt="2022-04-18T12:57:28.082" v="1197"/>
          <ac:spMkLst>
            <pc:docMk/>
            <pc:sldMk cId="288670964" sldId="450"/>
            <ac:spMk id="10" creationId="{B8870E6F-F946-47F0-9E4F-1C8C0070E9C9}"/>
          </ac:spMkLst>
        </pc:spChg>
        <pc:spChg chg="add mod">
          <ac:chgData name="Weifeng Xu" userId="e7aed605-a3dd-4d5a-a692-a87037af107b" providerId="ADAL" clId="{65D2CD8F-A833-4ED3-BFC9-CC46DE2FF59E}" dt="2022-04-18T12:58:39.110" v="1279" actId="14100"/>
          <ac:spMkLst>
            <pc:docMk/>
            <pc:sldMk cId="288670964" sldId="450"/>
            <ac:spMk id="13" creationId="{DBB7911D-9B05-4121-B73F-7C82372AA505}"/>
          </ac:spMkLst>
        </pc:spChg>
        <pc:spChg chg="add mod">
          <ac:chgData name="Weifeng Xu" userId="e7aed605-a3dd-4d5a-a692-a87037af107b" providerId="ADAL" clId="{65D2CD8F-A833-4ED3-BFC9-CC46DE2FF59E}" dt="2022-04-18T12:58:07.176" v="1247" actId="14100"/>
          <ac:spMkLst>
            <pc:docMk/>
            <pc:sldMk cId="288670964" sldId="450"/>
            <ac:spMk id="14" creationId="{853070E3-8D3C-486B-87CC-E62E1C0192BF}"/>
          </ac:spMkLst>
        </pc:spChg>
        <pc:spChg chg="add mod">
          <ac:chgData name="Weifeng Xu" userId="e7aed605-a3dd-4d5a-a692-a87037af107b" providerId="ADAL" clId="{65D2CD8F-A833-4ED3-BFC9-CC46DE2FF59E}" dt="2022-04-18T12:58:33.176" v="1278" actId="20577"/>
          <ac:spMkLst>
            <pc:docMk/>
            <pc:sldMk cId="288670964" sldId="450"/>
            <ac:spMk id="15" creationId="{C74833AE-8832-401A-A5DD-96E27DC61EBE}"/>
          </ac:spMkLst>
        </pc:spChg>
        <pc:picChg chg="add mod">
          <ac:chgData name="Weifeng Xu" userId="e7aed605-a3dd-4d5a-a692-a87037af107b" providerId="ADAL" clId="{65D2CD8F-A833-4ED3-BFC9-CC46DE2FF59E}" dt="2022-04-18T12:55:57.146" v="1192" actId="1076"/>
          <ac:picMkLst>
            <pc:docMk/>
            <pc:sldMk cId="288670964" sldId="450"/>
            <ac:picMk id="4" creationId="{50749EE2-C4A2-4CE4-B07F-D2619218E085}"/>
          </ac:picMkLst>
        </pc:picChg>
        <pc:picChg chg="add mod">
          <ac:chgData name="Weifeng Xu" userId="e7aed605-a3dd-4d5a-a692-a87037af107b" providerId="ADAL" clId="{65D2CD8F-A833-4ED3-BFC9-CC46DE2FF59E}" dt="2022-04-18T12:55:57.146" v="1192" actId="1076"/>
          <ac:picMkLst>
            <pc:docMk/>
            <pc:sldMk cId="288670964" sldId="450"/>
            <ac:picMk id="5" creationId="{BEBEAA67-976F-4BC2-B20E-A7B9D9A508BF}"/>
          </ac:picMkLst>
        </pc:picChg>
        <pc:picChg chg="add mod">
          <ac:chgData name="Weifeng Xu" userId="e7aed605-a3dd-4d5a-a692-a87037af107b" providerId="ADAL" clId="{65D2CD8F-A833-4ED3-BFC9-CC46DE2FF59E}" dt="2022-04-18T12:55:57.146" v="1192" actId="1076"/>
          <ac:picMkLst>
            <pc:docMk/>
            <pc:sldMk cId="288670964" sldId="450"/>
            <ac:picMk id="7" creationId="{9A259993-BBE8-4BB5-B06C-E389801520A4}"/>
          </ac:picMkLst>
        </pc:picChg>
        <pc:picChg chg="add mod">
          <ac:chgData name="Weifeng Xu" userId="e7aed605-a3dd-4d5a-a692-a87037af107b" providerId="ADAL" clId="{65D2CD8F-A833-4ED3-BFC9-CC46DE2FF59E}" dt="2022-04-18T12:55:57.146" v="1192" actId="1076"/>
          <ac:picMkLst>
            <pc:docMk/>
            <pc:sldMk cId="288670964" sldId="450"/>
            <ac:picMk id="9" creationId="{201E62BC-8AA2-4A81-AA5D-5AFD1002D48B}"/>
          </ac:picMkLst>
        </pc:picChg>
        <pc:picChg chg="add del">
          <ac:chgData name="Weifeng Xu" userId="e7aed605-a3dd-4d5a-a692-a87037af107b" providerId="ADAL" clId="{65D2CD8F-A833-4ED3-BFC9-CC46DE2FF59E}" dt="2022-04-18T12:57:27.716" v="1195" actId="22"/>
          <ac:picMkLst>
            <pc:docMk/>
            <pc:sldMk cId="288670964" sldId="450"/>
            <ac:picMk id="12" creationId="{D79AB24D-939E-4885-876B-D5B935A8DC82}"/>
          </ac:picMkLst>
        </pc:picChg>
      </pc:sldChg>
      <pc:sldChg chg="addSp modSp new mod modClrScheme chgLayout">
        <pc:chgData name="Weifeng Xu" userId="e7aed605-a3dd-4d5a-a692-a87037af107b" providerId="ADAL" clId="{65D2CD8F-A833-4ED3-BFC9-CC46DE2FF59E}" dt="2022-04-18T13:00:29.606" v="1334" actId="20577"/>
        <pc:sldMkLst>
          <pc:docMk/>
          <pc:sldMk cId="1571571876" sldId="451"/>
        </pc:sldMkLst>
        <pc:spChg chg="add mod">
          <ac:chgData name="Weifeng Xu" userId="e7aed605-a3dd-4d5a-a692-a87037af107b" providerId="ADAL" clId="{65D2CD8F-A833-4ED3-BFC9-CC46DE2FF59E}" dt="2022-04-18T13:00:29.606" v="1334" actId="20577"/>
          <ac:spMkLst>
            <pc:docMk/>
            <pc:sldMk cId="1571571876" sldId="451"/>
            <ac:spMk id="2" creationId="{72A5B305-FCCB-40AB-9C44-04F63761EE7A}"/>
          </ac:spMkLst>
        </pc:spChg>
        <pc:spChg chg="add mod">
          <ac:chgData name="Weifeng Xu" userId="e7aed605-a3dd-4d5a-a692-a87037af107b" providerId="ADAL" clId="{65D2CD8F-A833-4ED3-BFC9-CC46DE2FF59E}" dt="2022-04-18T12:59:18.209" v="1285" actId="700"/>
          <ac:spMkLst>
            <pc:docMk/>
            <pc:sldMk cId="1571571876" sldId="451"/>
            <ac:spMk id="3" creationId="{58DE7EC5-5FAE-4860-866A-F51E063B13FA}"/>
          </ac:spMkLst>
        </pc:spChg>
      </pc:sldChg>
      <pc:sldChg chg="addSp modSp new mod ord">
        <pc:chgData name="Weifeng Xu" userId="e7aed605-a3dd-4d5a-a692-a87037af107b" providerId="ADAL" clId="{65D2CD8F-A833-4ED3-BFC9-CC46DE2FF59E}" dt="2022-04-18T13:12:17.149" v="1394" actId="1076"/>
        <pc:sldMkLst>
          <pc:docMk/>
          <pc:sldMk cId="2589812616" sldId="452"/>
        </pc:sldMkLst>
        <pc:picChg chg="add mod">
          <ac:chgData name="Weifeng Xu" userId="e7aed605-a3dd-4d5a-a692-a87037af107b" providerId="ADAL" clId="{65D2CD8F-A833-4ED3-BFC9-CC46DE2FF59E}" dt="2022-04-18T13:12:17.149" v="1394" actId="1076"/>
          <ac:picMkLst>
            <pc:docMk/>
            <pc:sldMk cId="2589812616" sldId="452"/>
            <ac:picMk id="3" creationId="{6BB4CCB3-3A94-416A-8D29-B309CCED0DD5}"/>
          </ac:picMkLst>
        </pc:picChg>
      </pc:sldChg>
      <pc:sldChg chg="addSp modSp new mod">
        <pc:chgData name="Weifeng Xu" userId="e7aed605-a3dd-4d5a-a692-a87037af107b" providerId="ADAL" clId="{65D2CD8F-A833-4ED3-BFC9-CC46DE2FF59E}" dt="2022-11-07T14:31:30.988" v="1953" actId="20577"/>
        <pc:sldMkLst>
          <pc:docMk/>
          <pc:sldMk cId="1378242331" sldId="453"/>
        </pc:sldMkLst>
        <pc:spChg chg="add mod">
          <ac:chgData name="Weifeng Xu" userId="e7aed605-a3dd-4d5a-a692-a87037af107b" providerId="ADAL" clId="{65D2CD8F-A833-4ED3-BFC9-CC46DE2FF59E}" dt="2022-11-07T14:31:30.988" v="1953" actId="20577"/>
          <ac:spMkLst>
            <pc:docMk/>
            <pc:sldMk cId="1378242331" sldId="453"/>
            <ac:spMk id="5" creationId="{268D09F5-C75F-47CF-A66E-FDCEEAA412FD}"/>
          </ac:spMkLst>
        </pc:spChg>
        <pc:spChg chg="add mod">
          <ac:chgData name="Weifeng Xu" userId="e7aed605-a3dd-4d5a-a692-a87037af107b" providerId="ADAL" clId="{65D2CD8F-A833-4ED3-BFC9-CC46DE2FF59E}" dt="2022-04-18T19:06:09.524" v="1629" actId="207"/>
          <ac:spMkLst>
            <pc:docMk/>
            <pc:sldMk cId="1378242331" sldId="453"/>
            <ac:spMk id="6" creationId="{B5F519BA-1073-4759-8E36-FBA8CBF302C0}"/>
          </ac:spMkLst>
        </pc:spChg>
        <pc:picChg chg="add mod">
          <ac:chgData name="Weifeng Xu" userId="e7aed605-a3dd-4d5a-a692-a87037af107b" providerId="ADAL" clId="{65D2CD8F-A833-4ED3-BFC9-CC46DE2FF59E}" dt="2022-04-18T19:00:05.120" v="1504" actId="1076"/>
          <ac:picMkLst>
            <pc:docMk/>
            <pc:sldMk cId="1378242331" sldId="453"/>
            <ac:picMk id="3" creationId="{61D9743B-74C6-4F3B-9B4D-C22F16890952}"/>
          </ac:picMkLst>
        </pc:picChg>
        <pc:picChg chg="add mod">
          <ac:chgData name="Weifeng Xu" userId="e7aed605-a3dd-4d5a-a692-a87037af107b" providerId="ADAL" clId="{65D2CD8F-A833-4ED3-BFC9-CC46DE2FF59E}" dt="2022-04-18T18:59:39.446" v="1500" actId="1076"/>
          <ac:picMkLst>
            <pc:docMk/>
            <pc:sldMk cId="1378242331" sldId="453"/>
            <ac:picMk id="1026" creationId="{ECC32169-CDB8-4275-9506-3571030869C1}"/>
          </ac:picMkLst>
        </pc:picChg>
      </pc:sldChg>
      <pc:sldChg chg="addSp delSp modSp new mod modClrScheme chgLayout">
        <pc:chgData name="Weifeng Xu" userId="e7aed605-a3dd-4d5a-a692-a87037af107b" providerId="ADAL" clId="{65D2CD8F-A833-4ED3-BFC9-CC46DE2FF59E}" dt="2022-11-06T16:25:42.086" v="1894"/>
        <pc:sldMkLst>
          <pc:docMk/>
          <pc:sldMk cId="3968214776" sldId="454"/>
        </pc:sldMkLst>
        <pc:spChg chg="del">
          <ac:chgData name="Weifeng Xu" userId="e7aed605-a3dd-4d5a-a692-a87037af107b" providerId="ADAL" clId="{65D2CD8F-A833-4ED3-BFC9-CC46DE2FF59E}" dt="2022-04-18T20:13:50.054" v="1739" actId="700"/>
          <ac:spMkLst>
            <pc:docMk/>
            <pc:sldMk cId="3968214776" sldId="454"/>
            <ac:spMk id="2" creationId="{6E1E68D1-9A48-49E1-BB54-AEA054670E2D}"/>
          </ac:spMkLst>
        </pc:spChg>
        <pc:spChg chg="del">
          <ac:chgData name="Weifeng Xu" userId="e7aed605-a3dd-4d5a-a692-a87037af107b" providerId="ADAL" clId="{65D2CD8F-A833-4ED3-BFC9-CC46DE2FF59E}" dt="2022-04-18T20:13:50.054" v="1739" actId="700"/>
          <ac:spMkLst>
            <pc:docMk/>
            <pc:sldMk cId="3968214776" sldId="454"/>
            <ac:spMk id="3" creationId="{65A49E30-DC9C-4ED7-BACD-CDAFB8C6BB8E}"/>
          </ac:spMkLst>
        </pc:spChg>
        <pc:grpChg chg="mod">
          <ac:chgData name="Weifeng Xu" userId="e7aed605-a3dd-4d5a-a692-a87037af107b" providerId="ADAL" clId="{65D2CD8F-A833-4ED3-BFC9-CC46DE2FF59E}" dt="2022-11-06T16:25:23.209" v="1884"/>
          <ac:grpSpMkLst>
            <pc:docMk/>
            <pc:sldMk cId="3968214776" sldId="454"/>
            <ac:grpSpMk id="6" creationId="{766DCE51-D6E2-BC33-736E-24D0C127B14F}"/>
          </ac:grpSpMkLst>
        </pc:grpChg>
        <pc:grpChg chg="del mod">
          <ac:chgData name="Weifeng Xu" userId="e7aed605-a3dd-4d5a-a692-a87037af107b" providerId="ADAL" clId="{65D2CD8F-A833-4ED3-BFC9-CC46DE2FF59E}" dt="2022-11-06T16:25:36.694" v="1892"/>
          <ac:grpSpMkLst>
            <pc:docMk/>
            <pc:sldMk cId="3968214776" sldId="454"/>
            <ac:grpSpMk id="10" creationId="{CF7E9E73-DA2D-BE37-5C8C-CC0F05B13FD4}"/>
          </ac:grpSpMkLst>
        </pc:grpChg>
        <pc:grpChg chg="del mod">
          <ac:chgData name="Weifeng Xu" userId="e7aed605-a3dd-4d5a-a692-a87037af107b" providerId="ADAL" clId="{65D2CD8F-A833-4ED3-BFC9-CC46DE2FF59E}" dt="2022-11-06T16:25:42.086" v="1894"/>
          <ac:grpSpMkLst>
            <pc:docMk/>
            <pc:sldMk cId="3968214776" sldId="454"/>
            <ac:grpSpMk id="14" creationId="{E3968BF5-08F0-CB73-C0BA-5CE86A614B44}"/>
          </ac:grpSpMkLst>
        </pc:grpChg>
        <pc:grpChg chg="mod">
          <ac:chgData name="Weifeng Xu" userId="e7aed605-a3dd-4d5a-a692-a87037af107b" providerId="ADAL" clId="{65D2CD8F-A833-4ED3-BFC9-CC46DE2FF59E}" dt="2022-11-06T16:25:42.086" v="1894"/>
          <ac:grpSpMkLst>
            <pc:docMk/>
            <pc:sldMk cId="3968214776" sldId="454"/>
            <ac:grpSpMk id="16" creationId="{0FF9FC3D-EBB3-F2D9-D3D7-8D610F4D87BA}"/>
          </ac:grpSpMkLst>
        </pc:grpChg>
        <pc:picChg chg="add mod">
          <ac:chgData name="Weifeng Xu" userId="e7aed605-a3dd-4d5a-a692-a87037af107b" providerId="ADAL" clId="{65D2CD8F-A833-4ED3-BFC9-CC46DE2FF59E}" dt="2022-04-18T20:13:59.161" v="1742" actId="1076"/>
          <ac:picMkLst>
            <pc:docMk/>
            <pc:sldMk cId="3968214776" sldId="454"/>
            <ac:picMk id="4" creationId="{007228A3-852B-43F9-8C55-DB26F49291F8}"/>
          </ac:picMkLst>
        </pc:picChg>
        <pc:inkChg chg="add mod">
          <ac:chgData name="Weifeng Xu" userId="e7aed605-a3dd-4d5a-a692-a87037af107b" providerId="ADAL" clId="{65D2CD8F-A833-4ED3-BFC9-CC46DE2FF59E}" dt="2022-11-06T16:25:23.209" v="1884"/>
          <ac:inkMkLst>
            <pc:docMk/>
            <pc:sldMk cId="3968214776" sldId="454"/>
            <ac:inkMk id="2" creationId="{B4C6F9AC-AB35-A4A5-02C2-E51E9FBFDBBD}"/>
          </ac:inkMkLst>
        </pc:inkChg>
        <pc:inkChg chg="add mod">
          <ac:chgData name="Weifeng Xu" userId="e7aed605-a3dd-4d5a-a692-a87037af107b" providerId="ADAL" clId="{65D2CD8F-A833-4ED3-BFC9-CC46DE2FF59E}" dt="2022-11-06T16:25:23.209" v="1884"/>
          <ac:inkMkLst>
            <pc:docMk/>
            <pc:sldMk cId="3968214776" sldId="454"/>
            <ac:inkMk id="3" creationId="{CB8F246E-BF0D-16F7-21F8-C95374BE065B}"/>
          </ac:inkMkLst>
        </pc:inkChg>
        <pc:inkChg chg="add mod">
          <ac:chgData name="Weifeng Xu" userId="e7aed605-a3dd-4d5a-a692-a87037af107b" providerId="ADAL" clId="{65D2CD8F-A833-4ED3-BFC9-CC46DE2FF59E}" dt="2022-11-06T16:25:23.209" v="1884"/>
          <ac:inkMkLst>
            <pc:docMk/>
            <pc:sldMk cId="3968214776" sldId="454"/>
            <ac:inkMk id="5" creationId="{7CCC23C3-E67D-AF7B-A4B4-4AD7A9FD9DD3}"/>
          </ac:inkMkLst>
        </pc:inkChg>
        <pc:inkChg chg="add">
          <ac:chgData name="Weifeng Xu" userId="e7aed605-a3dd-4d5a-a692-a87037af107b" providerId="ADAL" clId="{65D2CD8F-A833-4ED3-BFC9-CC46DE2FF59E}" dt="2022-11-06T16:25:25.874" v="1885" actId="9405"/>
          <ac:inkMkLst>
            <pc:docMk/>
            <pc:sldMk cId="3968214776" sldId="454"/>
            <ac:inkMk id="7" creationId="{90994F78-B87C-6708-D7F9-B8188FEA18BB}"/>
          </ac:inkMkLst>
        </pc:inkChg>
        <pc:inkChg chg="add mod">
          <ac:chgData name="Weifeng Xu" userId="e7aed605-a3dd-4d5a-a692-a87037af107b" providerId="ADAL" clId="{65D2CD8F-A833-4ED3-BFC9-CC46DE2FF59E}" dt="2022-11-06T16:25:42.086" v="1894"/>
          <ac:inkMkLst>
            <pc:docMk/>
            <pc:sldMk cId="3968214776" sldId="454"/>
            <ac:inkMk id="8" creationId="{039E0C74-77AE-CBDA-30F3-5A33981F36B0}"/>
          </ac:inkMkLst>
        </pc:inkChg>
        <pc:inkChg chg="add mod">
          <ac:chgData name="Weifeng Xu" userId="e7aed605-a3dd-4d5a-a692-a87037af107b" providerId="ADAL" clId="{65D2CD8F-A833-4ED3-BFC9-CC46DE2FF59E}" dt="2022-11-06T16:25:42.086" v="1894"/>
          <ac:inkMkLst>
            <pc:docMk/>
            <pc:sldMk cId="3968214776" sldId="454"/>
            <ac:inkMk id="9" creationId="{98B66CE0-D885-5DC1-74E3-BDB9F7E040D6}"/>
          </ac:inkMkLst>
        </pc:inkChg>
        <pc:inkChg chg="add mod">
          <ac:chgData name="Weifeng Xu" userId="e7aed605-a3dd-4d5a-a692-a87037af107b" providerId="ADAL" clId="{65D2CD8F-A833-4ED3-BFC9-CC46DE2FF59E}" dt="2022-11-06T16:25:42.086" v="1894"/>
          <ac:inkMkLst>
            <pc:docMk/>
            <pc:sldMk cId="3968214776" sldId="454"/>
            <ac:inkMk id="11" creationId="{B54BA939-E450-AA20-3074-4AAA6C864873}"/>
          </ac:inkMkLst>
        </pc:inkChg>
        <pc:inkChg chg="add mod">
          <ac:chgData name="Weifeng Xu" userId="e7aed605-a3dd-4d5a-a692-a87037af107b" providerId="ADAL" clId="{65D2CD8F-A833-4ED3-BFC9-CC46DE2FF59E}" dt="2022-11-06T16:25:42.086" v="1894"/>
          <ac:inkMkLst>
            <pc:docMk/>
            <pc:sldMk cId="3968214776" sldId="454"/>
            <ac:inkMk id="12" creationId="{C29B827A-CC1B-4B8D-746C-78FBAFDCFA3B}"/>
          </ac:inkMkLst>
        </pc:inkChg>
        <pc:inkChg chg="add mod">
          <ac:chgData name="Weifeng Xu" userId="e7aed605-a3dd-4d5a-a692-a87037af107b" providerId="ADAL" clId="{65D2CD8F-A833-4ED3-BFC9-CC46DE2FF59E}" dt="2022-11-06T16:25:42.086" v="1894"/>
          <ac:inkMkLst>
            <pc:docMk/>
            <pc:sldMk cId="3968214776" sldId="454"/>
            <ac:inkMk id="13" creationId="{77C94B5B-CB54-B456-8120-85ED2EF2E90F}"/>
          </ac:inkMkLst>
        </pc:inkChg>
        <pc:inkChg chg="add mod">
          <ac:chgData name="Weifeng Xu" userId="e7aed605-a3dd-4d5a-a692-a87037af107b" providerId="ADAL" clId="{65D2CD8F-A833-4ED3-BFC9-CC46DE2FF59E}" dt="2022-11-06T16:25:42.086" v="1894"/>
          <ac:inkMkLst>
            <pc:docMk/>
            <pc:sldMk cId="3968214776" sldId="454"/>
            <ac:inkMk id="15" creationId="{5B17F0DB-5098-081A-5BC5-4065F2768636}"/>
          </ac:inkMkLst>
        </pc:inkChg>
      </pc:sldChg>
      <pc:sldChg chg="addSp delSp modSp new mod setBg modClrScheme chgLayout">
        <pc:chgData name="Weifeng Xu" userId="e7aed605-a3dd-4d5a-a692-a87037af107b" providerId="ADAL" clId="{65D2CD8F-A833-4ED3-BFC9-CC46DE2FF59E}" dt="2022-11-21T13:16:04.163" v="2630"/>
        <pc:sldMkLst>
          <pc:docMk/>
          <pc:sldMk cId="4156675221" sldId="455"/>
        </pc:sldMkLst>
        <pc:spChg chg="del mod ord">
          <ac:chgData name="Weifeng Xu" userId="e7aed605-a3dd-4d5a-a692-a87037af107b" providerId="ADAL" clId="{65D2CD8F-A833-4ED3-BFC9-CC46DE2FF59E}" dt="2022-11-07T14:41:23.059" v="1955" actId="700"/>
          <ac:spMkLst>
            <pc:docMk/>
            <pc:sldMk cId="4156675221" sldId="455"/>
            <ac:spMk id="2" creationId="{BD739408-6A22-381F-035D-B41D23ECED63}"/>
          </ac:spMkLst>
        </pc:spChg>
        <pc:spChg chg="del">
          <ac:chgData name="Weifeng Xu" userId="e7aed605-a3dd-4d5a-a692-a87037af107b" providerId="ADAL" clId="{65D2CD8F-A833-4ED3-BFC9-CC46DE2FF59E}" dt="2022-11-07T14:41:23.059" v="1955" actId="700"/>
          <ac:spMkLst>
            <pc:docMk/>
            <pc:sldMk cId="4156675221" sldId="455"/>
            <ac:spMk id="3" creationId="{C315C6E8-FF66-9A10-D586-45FCF3357D1A}"/>
          </ac:spMkLst>
        </pc:spChg>
        <pc:spChg chg="add mod ord">
          <ac:chgData name="Weifeng Xu" userId="e7aed605-a3dd-4d5a-a692-a87037af107b" providerId="ADAL" clId="{65D2CD8F-A833-4ED3-BFC9-CC46DE2FF59E}" dt="2022-11-07T14:49:18.383" v="2222" actId="26606"/>
          <ac:spMkLst>
            <pc:docMk/>
            <pc:sldMk cId="4156675221" sldId="455"/>
            <ac:spMk id="4" creationId="{8E46F59B-EAE2-AF7F-7DE0-0EC129BE1194}"/>
          </ac:spMkLst>
        </pc:spChg>
        <pc:spChg chg="add mod ord">
          <ac:chgData name="Weifeng Xu" userId="e7aed605-a3dd-4d5a-a692-a87037af107b" providerId="ADAL" clId="{65D2CD8F-A833-4ED3-BFC9-CC46DE2FF59E}" dt="2022-11-21T13:15:37.297" v="2619" actId="113"/>
          <ac:spMkLst>
            <pc:docMk/>
            <pc:sldMk cId="4156675221" sldId="455"/>
            <ac:spMk id="5" creationId="{44AEC140-6BF7-5F19-83A8-DB9DDE817FFC}"/>
          </ac:spMkLst>
        </pc:spChg>
        <pc:spChg chg="add">
          <ac:chgData name="Weifeng Xu" userId="e7aed605-a3dd-4d5a-a692-a87037af107b" providerId="ADAL" clId="{65D2CD8F-A833-4ED3-BFC9-CC46DE2FF59E}" dt="2022-11-07T14:49:18.383" v="2222" actId="26606"/>
          <ac:spMkLst>
            <pc:docMk/>
            <pc:sldMk cId="4156675221" sldId="455"/>
            <ac:spMk id="11" creationId="{2C61293E-6EBE-43EF-A52C-9BEBFD7679D4}"/>
          </ac:spMkLst>
        </pc:spChg>
        <pc:spChg chg="add">
          <ac:chgData name="Weifeng Xu" userId="e7aed605-a3dd-4d5a-a692-a87037af107b" providerId="ADAL" clId="{65D2CD8F-A833-4ED3-BFC9-CC46DE2FF59E}" dt="2022-11-07T14:49:18.383" v="2222" actId="26606"/>
          <ac:spMkLst>
            <pc:docMk/>
            <pc:sldMk cId="4156675221" sldId="455"/>
            <ac:spMk id="13" creationId="{21540236-BFD5-4A9D-8840-4703E7F76825}"/>
          </ac:spMkLst>
        </pc:spChg>
        <pc:grpChg chg="del mod">
          <ac:chgData name="Weifeng Xu" userId="e7aed605-a3dd-4d5a-a692-a87037af107b" providerId="ADAL" clId="{65D2CD8F-A833-4ED3-BFC9-CC46DE2FF59E}" dt="2022-11-21T13:16:04.163" v="2630"/>
          <ac:grpSpMkLst>
            <pc:docMk/>
            <pc:sldMk cId="4156675221" sldId="455"/>
            <ac:grpSpMk id="14" creationId="{9D552C8F-E5F3-4492-1882-E2BCDAA97CAF}"/>
          </ac:grpSpMkLst>
        </pc:grpChg>
        <pc:grpChg chg="mod">
          <ac:chgData name="Weifeng Xu" userId="e7aed605-a3dd-4d5a-a692-a87037af107b" providerId="ADAL" clId="{65D2CD8F-A833-4ED3-BFC9-CC46DE2FF59E}" dt="2022-11-21T13:16:04.163" v="2630"/>
          <ac:grpSpMkLst>
            <pc:docMk/>
            <pc:sldMk cId="4156675221" sldId="455"/>
            <ac:grpSpMk id="16" creationId="{D31EFD69-2AB2-F6A5-00B6-41CC1DA726AD}"/>
          </ac:grpSpMkLst>
        </pc:grpChg>
        <pc:graphicFrameChg chg="add mod modGraphic">
          <ac:chgData name="Weifeng Xu" userId="e7aed605-a3dd-4d5a-a692-a87037af107b" providerId="ADAL" clId="{65D2CD8F-A833-4ED3-BFC9-CC46DE2FF59E}" dt="2022-11-21T13:14:51.515" v="2610" actId="1076"/>
          <ac:graphicFrameMkLst>
            <pc:docMk/>
            <pc:sldMk cId="4156675221" sldId="455"/>
            <ac:graphicFrameMk id="2" creationId="{4EB1C6B3-8EFA-B1B7-0D0C-B454618B603C}"/>
          </ac:graphicFrameMkLst>
        </pc:graphicFrameChg>
        <pc:graphicFrameChg chg="add mod modGraphic">
          <ac:chgData name="Weifeng Xu" userId="e7aed605-a3dd-4d5a-a692-a87037af107b" providerId="ADAL" clId="{65D2CD8F-A833-4ED3-BFC9-CC46DE2FF59E}" dt="2022-11-21T13:15:16.020" v="2617" actId="20577"/>
          <ac:graphicFrameMkLst>
            <pc:docMk/>
            <pc:sldMk cId="4156675221" sldId="455"/>
            <ac:graphicFrameMk id="3" creationId="{E22C8378-76D3-09B8-76C8-AFB913218B52}"/>
          </ac:graphicFrameMkLst>
        </pc:graphicFrameChg>
        <pc:picChg chg="add">
          <ac:chgData name="Weifeng Xu" userId="e7aed605-a3dd-4d5a-a692-a87037af107b" providerId="ADAL" clId="{65D2CD8F-A833-4ED3-BFC9-CC46DE2FF59E}" dt="2022-11-07T14:49:18.383" v="2222" actId="26606"/>
          <ac:picMkLst>
            <pc:docMk/>
            <pc:sldMk cId="4156675221" sldId="455"/>
            <ac:picMk id="7" creationId="{E6539BA2-3F60-3F9C-089C-8125500DA848}"/>
          </ac:picMkLst>
        </pc:picChg>
        <pc:inkChg chg="add del">
          <ac:chgData name="Weifeng Xu" userId="e7aed605-a3dd-4d5a-a692-a87037af107b" providerId="ADAL" clId="{65D2CD8F-A833-4ED3-BFC9-CC46DE2FF59E}" dt="2022-11-21T13:15:48.559" v="2621" actId="9405"/>
          <ac:inkMkLst>
            <pc:docMk/>
            <pc:sldMk cId="4156675221" sldId="455"/>
            <ac:inkMk id="6" creationId="{57008DE9-1A6B-6EC8-1430-2999704E29D0}"/>
          </ac:inkMkLst>
        </pc:inkChg>
        <pc:inkChg chg="add del">
          <ac:chgData name="Weifeng Xu" userId="e7aed605-a3dd-4d5a-a692-a87037af107b" providerId="ADAL" clId="{65D2CD8F-A833-4ED3-BFC9-CC46DE2FF59E}" dt="2022-11-21T13:15:56.835" v="2625" actId="9405"/>
          <ac:inkMkLst>
            <pc:docMk/>
            <pc:sldMk cId="4156675221" sldId="455"/>
            <ac:inkMk id="8" creationId="{F926621D-2097-0B4D-1242-6B20570E1471}"/>
          </ac:inkMkLst>
        </pc:inkChg>
        <pc:inkChg chg="add del">
          <ac:chgData name="Weifeng Xu" userId="e7aed605-a3dd-4d5a-a692-a87037af107b" providerId="ADAL" clId="{65D2CD8F-A833-4ED3-BFC9-CC46DE2FF59E}" dt="2022-11-21T13:15:56.196" v="2624" actId="9405"/>
          <ac:inkMkLst>
            <pc:docMk/>
            <pc:sldMk cId="4156675221" sldId="455"/>
            <ac:inkMk id="9" creationId="{BF4F329D-7038-7BBD-DB44-5387F9D501EA}"/>
          </ac:inkMkLst>
        </pc:inkChg>
        <pc:inkChg chg="add mod">
          <ac:chgData name="Weifeng Xu" userId="e7aed605-a3dd-4d5a-a692-a87037af107b" providerId="ADAL" clId="{65D2CD8F-A833-4ED3-BFC9-CC46DE2FF59E}" dt="2022-11-21T13:16:04.163" v="2630"/>
          <ac:inkMkLst>
            <pc:docMk/>
            <pc:sldMk cId="4156675221" sldId="455"/>
            <ac:inkMk id="10" creationId="{9277AB62-F9C1-2AC0-FBAD-5F996795E64F}"/>
          </ac:inkMkLst>
        </pc:inkChg>
        <pc:inkChg chg="add mod">
          <ac:chgData name="Weifeng Xu" userId="e7aed605-a3dd-4d5a-a692-a87037af107b" providerId="ADAL" clId="{65D2CD8F-A833-4ED3-BFC9-CC46DE2FF59E}" dt="2022-11-21T13:16:04.163" v="2630"/>
          <ac:inkMkLst>
            <pc:docMk/>
            <pc:sldMk cId="4156675221" sldId="455"/>
            <ac:inkMk id="12" creationId="{A20B8D2B-6314-5E16-03FA-55269960076C}"/>
          </ac:inkMkLst>
        </pc:inkChg>
        <pc:inkChg chg="add mod">
          <ac:chgData name="Weifeng Xu" userId="e7aed605-a3dd-4d5a-a692-a87037af107b" providerId="ADAL" clId="{65D2CD8F-A833-4ED3-BFC9-CC46DE2FF59E}" dt="2022-11-21T13:16:04.163" v="2630"/>
          <ac:inkMkLst>
            <pc:docMk/>
            <pc:sldMk cId="4156675221" sldId="455"/>
            <ac:inkMk id="15" creationId="{BAA63DE5-1A6C-E263-FBDD-9FD5046A84B0}"/>
          </ac:inkMkLst>
        </pc:inkChg>
      </pc:sldChg>
      <pc:sldChg chg="addSp modSp new mod modClrScheme chgLayout">
        <pc:chgData name="Weifeng Xu" userId="e7aed605-a3dd-4d5a-a692-a87037af107b" providerId="ADAL" clId="{65D2CD8F-A833-4ED3-BFC9-CC46DE2FF59E}" dt="2022-11-21T22:13:37.994" v="3108" actId="20577"/>
        <pc:sldMkLst>
          <pc:docMk/>
          <pc:sldMk cId="1965680741" sldId="456"/>
        </pc:sldMkLst>
        <pc:spChg chg="add mod">
          <ac:chgData name="Weifeng Xu" userId="e7aed605-a3dd-4d5a-a692-a87037af107b" providerId="ADAL" clId="{65D2CD8F-A833-4ED3-BFC9-CC46DE2FF59E}" dt="2022-11-21T22:08:26.120" v="2794" actId="20577"/>
          <ac:spMkLst>
            <pc:docMk/>
            <pc:sldMk cId="1965680741" sldId="456"/>
            <ac:spMk id="2" creationId="{29F38AEB-A50A-D5FD-AC14-0606E0AA4ACC}"/>
          </ac:spMkLst>
        </pc:spChg>
        <pc:spChg chg="add mod">
          <ac:chgData name="Weifeng Xu" userId="e7aed605-a3dd-4d5a-a692-a87037af107b" providerId="ADAL" clId="{65D2CD8F-A833-4ED3-BFC9-CC46DE2FF59E}" dt="2022-11-21T22:13:37.994" v="3108" actId="20577"/>
          <ac:spMkLst>
            <pc:docMk/>
            <pc:sldMk cId="1965680741" sldId="456"/>
            <ac:spMk id="3" creationId="{8E8B0EA1-85DB-99B8-2919-9410B2097B7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20:40:55.415"/>
    </inkml:context>
    <inkml:brush xml:id="br0">
      <inkml:brushProperty name="width" value="0.05" units="cm"/>
      <inkml:brushProperty name="height" value="0.05" units="cm"/>
      <inkml:brushProperty name="color" value="#E71224"/>
    </inkml:brush>
  </inkml:definitions>
  <inkml:trace contextRef="#ctx0" brushRef="#br0">954 1 24575,'-16'0'0,"-12"0"0,0 0 0,0 2 0,-42 8 0,0 0 0,55-9 0,0 1 0,0 0 0,0 1 0,-27 9 0,21-5 0,0-1 0,-27 5 0,34-9 0,1 0 0,-1 2 0,1-1 0,0 1 0,0 1 0,1 1 0,-1-1 0,-20 15 0,18-9 0,-1-1 0,-27 13 0,29-17 0,1 1 0,0 1 0,0 0 0,-22 19 0,12-7 0,-16 18 0,12-10 0,21-23 0,1 0 0,-1 1 0,1-1 0,0 1 0,1 0 0,-5 8 0,-6 20 0,2 0 0,1 1 0,-13 65 0,11-40 0,8-30 0,3 0 0,0 1 0,2-1 0,4 48 0,-1-2 0,-2-64 0,0 0 0,1 1 0,0-1 0,5 19 0,-4-25 0,0 0 0,1-1 0,0 1 0,0-1 0,0 1 0,0-1 0,1 0 0,0 0 0,0-1 0,9 9 0,13 11 0,-16-13 0,0-1 0,1 0 0,1-1 0,-1 0 0,1-1 0,1 0 0,0-1 0,22 10 0,-26-13 0,0 0 0,0 1 0,0 0 0,-1 1 0,11 8 0,17 11 0,-23-15-84,14 9 282,-26-19-265,0 1 0,0-1 0,0 1-1,0-1 1,0 1 0,1-1 0,-1 1-1,0-1 1,0 0 0,0 0 0,0 0-1,0 0 1,0 0 0,1 0 0,-1 0-1,0 0 1,0 0 0,0 0 0,0-1-1,0 1 1,2-1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1:41.674"/>
    </inkml:context>
    <inkml:brush xml:id="br0">
      <inkml:brushProperty name="width" value="0.05" units="cm"/>
      <inkml:brushProperty name="height" value="0.05" units="cm"/>
      <inkml:brushProperty name="color" value="#FF0066"/>
    </inkml:brush>
  </inkml:definitions>
  <inkml:trace contextRef="#ctx0" brushRef="#br0">1 89 24575,'0'-1'0,"0"0"0,1 0 0,-1 0 0,1 0 0,-1 0 0,1 0 0,0 0 0,-1 0 0,1 0 0,0 1 0,0-1 0,-1 0 0,1 1 0,0-1 0,0 0 0,0 1 0,0-1 0,0 1 0,0-1 0,1 1 0,27-12 0,-22 10 0,15-6 0,0 2 0,0 0 0,1 2 0,34-3 0,92 3 0,-114 5 0,-21-3 0,1 1 0,-1-1 0,0-1 0,0-1 0,18-7 0,-31 11 0,0 0 0,-1 0 0,1-1 0,0 1 0,-1 0 0,1 0 0,0 0 0,-1 0 0,1 0 0,0 0 0,-1 0 0,1 0 0,0 0 0,-1 0 0,1 0 0,0 0 0,0 0 0,-1 0 0,1 1 0,-1-1 0,1 0 0,0 1 0,-1-1 0,1 0 0,-1 1 0,1-1 0,0 1 0,-1-1 0,1 0 0,-1 1 0,0 0 0,1-1 0,0 2 0,0 0 0,0 0 0,-1 1 0,1-1 0,0 1 0,-1-1 0,0 1 0,1-1 0,-1 1 0,0 4 0,-1 5 0,-1 0 0,0 0 0,-4 12 0,-16 42 0,-13 50 0,-21 82 0,34-132 98,15-45-830,-10 36 1,15-42-6095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1:50.898"/>
    </inkml:context>
    <inkml:brush xml:id="br0">
      <inkml:brushProperty name="width" value="0.05" units="cm"/>
      <inkml:brushProperty name="height" value="0.05" units="cm"/>
      <inkml:brushProperty name="color" value="#FF0066"/>
    </inkml:brush>
  </inkml:definitions>
  <inkml:trace contextRef="#ctx0" brushRef="#br0">638 574 24575,'-1'-1'0,"1"0"0,0 0 0,-1 0 0,1 0 0,-1 0 0,1 0 0,-1 1 0,1-1 0,-1 0 0,0 0 0,0 0 0,1 1 0,-1-1 0,0 1 0,0-1 0,0 0 0,1 1 0,-1-1 0,0 1 0,0 0 0,0-1 0,0 1 0,0 0 0,0-1 0,0 1 0,0 0 0,0 0 0,0 0 0,-2 0 0,-30 0 0,4 7 0,-38 14 0,48-14 0,-1-1 0,1-1 0,-1 0 0,0-1 0,-25 1 0,34-5 0,4-1 0,0 1 0,1 0 0,-1 0 0,0 1 0,0 0 0,1 0 0,-1 1 0,0-1 0,1 1 0,-1 1 0,1-1 0,0 1 0,0 0 0,-11 8 0,-1 2 0,0 1 0,1 0 0,0 2 0,1 0 0,1 0 0,-25 38 0,24-30 0,3 1 0,-15 35 0,23-47 0,1 1 0,0 0 0,1-1 0,1 1 0,0 1 0,0 22 0,2 22 0,2 73 0,0-123 0,0-1 0,0 0 0,1 0 0,0 0 0,0 0 0,8 13 0,7 17 0,-14-26 0,1-1 0,0-1 0,0 1 0,1-1 0,1 0 0,0 0 0,9 10 0,-11-15 0,0 0 0,0-1 0,0 1 0,1-1 0,0-1 0,0 1 0,0-1 0,0 0 0,1 0 0,-1 0 0,1-1 0,-1 0 0,12 2 0,35 6 0,-33-6 0,1 0 0,30 1 0,-32-3 0,-1 0 0,20 5 0,-19-3 0,36 2 0,-43-5 0,0-1 0,0-1 0,1 0 0,-1-1 0,0 0 0,0-1 0,-1 0 0,1-1 0,12-6 0,89-33 0,-93 34 0,-17 8 0,0 1 0,0-1 0,0-1 0,0 1 0,-1 0 0,1-1 0,0 1 0,-1-1 0,1 0 0,-1 0 0,0 0 0,1 0 0,-1 0 0,0-1 0,0 1 0,0-1 0,-1 1 0,1-1 0,-1 1 0,1-1 0,-1 0 0,2-6 0,28-67 0,-19 49 0,15-21 0,-20 38 0,-1 0 0,0-1 0,6-17 0,4-16 0,-10 30 0,0 0 0,-2-1 0,1 0 0,-2 0 0,0 0 0,1-23 0,-2 19 0,0 0 0,2 0 0,0 0 0,1 0 0,12-27 0,-7 18 0,8-35 0,-17 59 0,6-28 0,-1 0 0,-2-1 0,1-37 0,-5 7 0,-2-64 0,1 118 0,-1 0 0,0 1 0,0 0 0,-1-1 0,0 1 0,0 0 0,-1 0 0,0 0 0,-6-9 0,-8-6 0,-28-33 0,-9-9 0,42 48 0,0 1 0,0 1 0,-2 0 0,0 0 0,-1 2 0,0 0 0,-22-13 0,28 22 0,0 0 0,1 0 0,-1 1 0,0 0 0,-1 1 0,-12-1 0,-12-3 0,15 3-455,0 0 0,-37 1 0,38 2-6371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1:52.976"/>
    </inkml:context>
    <inkml:brush xml:id="br0">
      <inkml:brushProperty name="width" value="0.05" units="cm"/>
      <inkml:brushProperty name="height" value="0.05" units="cm"/>
      <inkml:brushProperty name="color" value="#FF0066"/>
    </inkml:brush>
  </inkml:definitions>
  <inkml:trace contextRef="#ctx0" brushRef="#br0">1 5573 24575,'0'-2'0,"1"0"0,0 0 0,0 1 0,0-1 0,0 0 0,0 1 0,0-1 0,0 1 0,1-1 0,-1 1 0,0-1 0,1 1 0,0 0 0,-1 0 0,3-1 0,26-18 0,-29 20 0,7-5 0,-1-1 0,0 1 0,0-1 0,0 0 0,-1-1 0,1 1 0,-2-1 0,1-1 0,-1 1 0,7-14 0,-5 10 0,1 2 0,1 0 0,0 0 0,0 1 0,0 1 0,1-1 0,0 2 0,1-1 0,16-6 0,-3-1 0,56-37 0,-54 33 0,0 2 0,1 0 0,1 2 0,52-20 0,-53 24 0,-1-1 0,0-2 0,-1 0 0,0-2 0,-1-1 0,0-1 0,37-34 0,-15 16 0,-31 24 0,1-1 0,14-14 0,-10 5 0,1 1 0,41-30 0,-50 41 0,0 0 0,-1-2 0,14-15 0,-16 16 0,0 0 0,1 1 0,0 0 0,0 1 0,14-9 0,45-29 0,-49 31 0,0 1 0,34-16 0,8-6 0,-47 27 0,-1 0 0,1 0 0,25-9 0,6 3-151,0-3 0,-2-2 0,46-27 0,41-24 151,-53 31 0,-17 9 0,37-22 0,-84 46 66,-1 0 1,1 1 0,0 0 0,0 1-1,22-4 1,33-12 137,-51 13-204,1 1 0,-1-1 0,0 0 0,20-14 0,9-6 0,2 3 0,87-34 0,-104 46 0,-15 5 0,-1 0 0,0-2 0,25-19 0,-24 16 0,0 2 0,28-15 0,-29 19 0,0-1 0,-1 0 0,0-1 0,-1-1 0,0-1 0,17-15 0,46-37 0,-13 11 0,-37 27 0,2 1 0,0 1 0,1 2 0,35-19 0,-56 34 0,0 0 0,0-1 0,0-1 0,-1 1 0,0-1 0,-1-1 0,13-16 0,19-21 0,47-44 0,53-50 0,-129 129 0,0-1 0,0 1 0,-1-1 0,15-26 0,-15 22 0,0 1 0,23-26 0,4 0 0,-23 25 0,1 0 0,1 1 0,29-23 0,-28 26 0,-1 1 0,0-2 0,-1 0 0,0-1 0,-1-1 0,-1 0 0,12-18 0,-13 19 0,0 0 0,1 0 0,24-20 0,16-18 0,-42 42 0,0 0 0,1 0 0,1 1 0,-1 1 0,24-13 0,-23 14 0,1-1 0,-2 1 0,1-2 0,-1 0 0,0 0 0,10-13 0,1-5 0,5-8 0,2 1 0,2 1 0,45-37 0,-51 47 0,0-1 0,-1-1 0,37-52 0,-32 39 0,38-38 0,72-43-569,-119 103 546,-5 3 114,-1-1 0,20-23 0,-23 22-11,1 2 0,1 0 0,21-18-1,175-122-678,-194 142 593,0-2 0,24-26 0,-2 2 124,128-120 381,-111 114-499,-40 33 0,-1 0 0,0-1 0,15-17 0,38-36 0,-50 50 0,5-7 0,-2-1 0,25-35 0,-22 28 0,26-28 0,-34 42 0,-2-1 0,0-1 0,16-28 0,-15 23 0,28-37 0,6 2 0,71-79 0,-87 101 0,-2-1 0,31-51 0,-39 54 0,-4 6 0,22-26 0,28-48 0,20-30 0,-22 31 0,-46 76 0,-13 16 0,1 0 0,-1-1 0,0 0 0,-1 1 0,0-2 0,4-10 0,-10 20 0,1-1 0,-1 1 0,0 0 0,0 0 0,0 0 0,0 0 0,0 0 0,0 0 0,0 1 0,0-1 0,0 0 0,1 0 0,-1 1 0,0-1 0,0 0 0,0 1 0,0-1 0,1 1 0,-1-1 0,0 1 0,1-1 0,-2 2 0,-26 14 0,8-4 0,0-1 0,-27 9 0,30-13 0,1 0 0,0 0 0,1 2 0,0 0 0,-17 13 0,25-17 0,-1-1 0,1 0 0,-1 0 0,0-1 0,0 0 0,0 0 0,-1-1 0,1 0 0,-1 0 0,1-1 0,-11 0 0,-26 6 0,24-4 43,-10 2-1451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1:53.723"/>
    </inkml:context>
    <inkml:brush xml:id="br0">
      <inkml:brushProperty name="width" value="0.05" units="cm"/>
      <inkml:brushProperty name="height" value="0.05" units="cm"/>
      <inkml:brushProperty name="color" value="#FF0066"/>
    </inkml:brush>
  </inkml:definitions>
  <inkml:trace contextRef="#ctx0" brushRef="#br0">1 1 24575,'3'2'0,"0"0"0,0 0 0,-1 1 0,1 0 0,0-1 0,-1 1 0,0 0 0,1 0 0,-1 0 0,-1 1 0,1-1 0,2 5 0,0-1 0,27 43 0,-10-19 0,-2 1 0,-1 1 0,-2 0 0,20 58 0,-10-24 0,-18-47 0,0 0 0,5 23 0,-9-30 0,0 1 0,2-1 0,0 0 0,0 0 0,12 16 0,-9-14 0,-1 0 0,13 31 0,6 32-1365,-21-66-5461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2:07.410"/>
    </inkml:context>
    <inkml:brush xml:id="br0">
      <inkml:brushProperty name="width" value="0.05" units="cm"/>
      <inkml:brushProperty name="height" value="0.05" units="cm"/>
      <inkml:brushProperty name="color" value="#66CC00"/>
    </inkml:brush>
  </inkml:definitions>
  <inkml:trace contextRef="#ctx0" brushRef="#br0">767 1 24575,'-23'1'0,"0"1"0,0 1 0,0 1 0,1 1 0,-25 9 0,30-8 0,-49 8 0,48-11 0,1 1 0,0 0 0,0 2 0,-31 13 0,-70 32 0,101-40 0,1 0 0,-20 17 0,19-14 0,-32 20 0,34-24 0,0 2 0,1 0 0,1 0 0,0 1 0,0 1 0,2 0 0,-1 0 0,-14 27 0,23-35 0,0 1 0,0-1 0,1 0 0,-1 1 0,2-1 0,-1 1 0,1-1 0,0 1 0,0 10 0,0 3 0,5 38 0,-3-54 0,0 1 0,0-1 0,1 0 0,-1 1 0,1-1 0,0 0 0,0 0 0,0 0 0,1 0 0,0-1 0,-1 1 0,7 5 0,47 38 0,-23-20 0,-7-4 0,1-1 0,55 34 0,-32-20 0,-37-26 0,0 0 0,24 12 0,-6-6 0,-17-8 0,0 0 0,1-1 0,0-1 0,1 0 0,-1-1 0,1 0 0,0-2 0,1 0 0,18 1 0,454-5 0,-484 1 0,1 0 0,-1-1 0,1 0 0,-1 1 0,0-2 0,1 1 0,-1-1 0,0 1 0,0-2 0,1 1 0,-2 0 0,1-1 0,0 0 0,-1 0 0,1-1 0,-1 1 0,0-1 0,0 0 0,0 0 0,0 0 0,-1 0 0,0-1 0,0 0 0,0 1 0,0-1 0,-1 0 0,3-7 0,15-27 0,-16 33 0,0-1 0,0 1 0,-1-1 0,5-12 0,21-53 0,-23 60 0,-1 0 0,0 0 0,0 0 0,-1-1 0,-1 0 0,0 1 0,1-19 0,7-41 0,-7 54 0,-1-1 0,1-21 0,-3 18 0,0-4 0,-4-50 0,2 68 0,-1 0 0,1 1 0,-1-1 0,0 1 0,-1-1 0,0 1 0,0 0 0,-1 0 0,0 0 0,-8-12 0,-12-18 0,21 32 0,1 0 0,-1 0 0,0 0 0,0 0 0,0 1 0,-1-1 0,0 1 0,0 0 0,0 0 0,0 0 0,-8-5 0,-19-4-195,0 2 0,-1 0 0,0 3 0,-1 0 0,0 2 0,-46-3 0,60 8-6631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2:10.405"/>
    </inkml:context>
    <inkml:brush xml:id="br0">
      <inkml:brushProperty name="width" value="0.05" units="cm"/>
      <inkml:brushProperty name="height" value="0.05" units="cm"/>
      <inkml:brushProperty name="color" value="#66CC00"/>
    </inkml:brush>
  </inkml:definitions>
  <inkml:trace contextRef="#ctx0" brushRef="#br0">2923 5025 24575,'0'3'0,"-1"1"0,1-1 0,0 0 0,-1 1 0,0-1 0,0 0 0,0 1 0,0-1 0,0 0 0,-1 0 0,1 0 0,-1 0 0,0 0 0,0 0 0,0-1 0,-4 5 0,1-3 0,1 0 0,-2 0 0,1 0 0,0-1 0,-1 0 0,1 0 0,-1-1 0,-9 4 0,-3-1 0,0-1 0,-1-1 0,0 0 0,0-2 0,-19 0 0,18-1 0,0 1 0,-1 0 0,-34 8 0,19-3 0,-1-1 0,-1-3 0,1-1 0,-39-4 0,-9 1 0,-3 3 0,-98-3 0,171 0 0,0-1 0,0-1 0,-24-9 0,-25-6 0,-10 1 0,47 11 0,0 0 0,0 2 0,-51-2 0,46 4 0,-1-2 0,1 0 0,1-3 0,-1 0 0,-40-18 0,42 14 0,2-1 0,0-1 0,-27-19 0,-34-14 0,60 31 0,10 6 0,-36-26 0,16 4 0,24 18 0,-1 1 0,-27-17 0,27 19 0,0 0 0,-18-18 0,-27-18 0,48 37 0,0 0 0,0-1 0,1-1 0,1 0 0,0-1 0,1 0 0,-11-17 0,10 14 0,-1 0 0,-1 0 0,0 1 0,-21-18 0,-5 0 0,-59-64 0,72 66 0,2 0 0,1-2 0,2 0 0,-27-57 0,-22-32 0,11 17 0,5-9 0,49 104 0,-1-1 0,0 1 0,-8-10 0,-15-28 0,17 20 0,2 0 0,2 0 0,0-1 0,2-1 0,-4-39 0,-10-79 0,0 45 0,13 74 0,1 0 0,2-1 0,-1-33 0,6-445 0,0 492 0,0 0 0,7-28 0,-4 27 0,-1-1 0,1-19 0,-2 17 0,1 1 0,0-1 0,10-30 0,-7 30 0,-1-1 0,-1 1 0,2-22 0,-3 19 0,1 0 0,1 1 0,1 0 0,15-35 0,-9 23 0,12-21 0,-17 39 0,0 0 0,-1 0 0,5-18 0,20-71 0,1-2 0,-26 87 0,0 1 0,1 0 0,14-27 0,-11 26 0,0-1 0,8-31 0,-12 33 0,0 1 0,15-26 0,-13 28 0,-1 0 0,0 0 0,5-21 0,-7 13 0,-2 9 0,0 1 0,1-1 0,1 1 0,0 0 0,11-22 0,37-65 0,10-17 0,-12 27 0,35-53 0,-62 109 0,-17 22 0,1 1 0,18-21 0,-14 19 0,0-2 0,17-27 0,-20 26 0,2 1 0,21-25 0,-25 33 0,-1-1 0,-1 1 0,0-1 0,0 0 0,4-11 0,7-13 0,-9 23 0,-1 1 0,2 0 0,-1 0 0,1 1 0,0 0 0,11-7 0,-9 6 0,0 0 0,-1 0 0,0 0 0,13-18 0,-15 16 0,2 1 0,17-18 0,2-2 0,-20 23 0,0 0 0,1 0 0,0 0 0,0 1 0,0 1 0,0-1 0,1 2 0,0-1 0,0 1 0,18-4 0,-15 4 0,-1 0 0,0 0 0,-1-1 0,1-1 0,-1 0 0,21-15 0,-17 8-1365,-1 1-5461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2:11.959"/>
    </inkml:context>
    <inkml:brush xml:id="br0">
      <inkml:brushProperty name="width" value="0.05" units="cm"/>
      <inkml:brushProperty name="height" value="0.05" units="cm"/>
      <inkml:brushProperty name="color" value="#66CC00"/>
    </inkml:brush>
  </inkml:definitions>
  <inkml:trace contextRef="#ctx0" brushRef="#br0">1 1 24575,'0'1'0,"0"-1"0,0 1 0,1 0 0,-1 0 0,1 0 0,-1-1 0,0 1 0,1 0 0,-1 0 0,1-1 0,0 1 0,-1-1 0,1 1 0,-1 0 0,1-1 0,0 1 0,0-1 0,-1 1 0,1-1 0,0 0 0,0 1 0,0-1 0,-1 0 0,1 1 0,0-1 0,0 0 0,1 0 0,31 5 0,-24-4 0,185 40 0,-67-19 0,-113-19 0,-1 1 0,0 0 0,19 8 0,23 7 0,-52-18 0,-1 0 0,1 0 0,-1 0 0,1 0 0,-1 1 0,1-1 0,-1 1 0,0-1 0,0 1 0,0 0 0,0 0 0,0 0 0,0 0 0,0 1 0,0-1 0,-1 0 0,0 1 0,1-1 0,-1 1 0,0 0 0,0-1 0,0 1 0,0 0 0,-1-1 0,1 1 0,-1 5 0,2 10 0,-2-1 0,0 1 0,-3 24 0,0-6 0,0 3 0,-2 0 0,-16 63 0,9-47 0,-9 18 0,13-45 0,-7 38 0,6-32-1365,5-21-5461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2:52.135"/>
    </inkml:context>
    <inkml:brush xml:id="br0">
      <inkml:brushProperty name="width" value="0.05" units="cm"/>
      <inkml:brushProperty name="height" value="0.05" units="cm"/>
      <inkml:brushProperty name="color" value="#66CC00"/>
    </inkml:brush>
  </inkml:definitions>
  <inkml:trace contextRef="#ctx0" brushRef="#br0">1 1 24575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20:23:58.099"/>
    </inkml:context>
    <inkml:brush xml:id="br0">
      <inkml:brushProperty name="width" value="0.05" units="cm"/>
      <inkml:brushProperty name="height" value="0.05" units="cm"/>
      <inkml:brushProperty name="color" value="#E71224"/>
    </inkml:brush>
  </inkml:definitions>
  <inkml:trace contextRef="#ctx0" brushRef="#br0">3621 1 24575,'-4'0'0,"0"0"0,-1 1 0,1 0 0,0 0 0,0 1 0,0-1 0,0 1 0,0 0 0,0 0 0,0 0 0,-3 3 0,-42 34 0,30-23 0,-5 4 0,5-6 0,1 2 0,-31 33 0,2 3 0,31-37 0,2 1 0,-1 1 0,2 0 0,-17 31 0,-93 165 0,109-191 0,-2 0 0,0-1 0,-36 36 0,35-40 0,0 0 0,2 1 0,0 1 0,1 1 0,-15 28 0,23-38 0,0 0 0,0 0 0,-1-1 0,-14 16 0,-15 18 0,33-39 0,0 0 0,-1 0 0,1-1 0,-1 1 0,0-1 0,0 0 0,-9 5 0,-19 16 0,-22 38 0,-51 78 0,96-127 0,-1-1 0,0 0 0,-1 0 0,0-1 0,-1 0 0,-20 14 0,-7 6 0,-7 6 0,33-28 0,0 0 0,1 1 0,0 1 0,0 0 0,-19 25 0,10-8 0,-29 49 0,44-67 0,0-2 0,-2 1 0,1-1 0,-15 13 0,-17 19 0,-131 185 0,122-153 0,18-25 0,22-34 0,0 0 0,0-1 0,-12 13 0,11-16 0,-15 17 0,-37 49 0,52-60 0,4-6 0,-1-1 0,0 1 0,-1-1 0,0 0 0,0 0 0,-12 9 0,12-10 0,0 0 0,0 0 0,1 1 0,0 0 0,0 0 0,1 0 0,0 1 0,0 0 0,1 0 0,-5 15 0,4-10 0,-1-1 0,-1 1 0,-15 22 0,0-5 0,7-10 0,-1 0 0,-1-1 0,-27 25 0,34-34 0,0 1 0,0 0 0,1 0 0,1 1 0,-12 24 0,5-11 0,-64 115 0,61-99 0,15-35 0,1 0 0,-1 0 0,0 0 0,-1 0 0,0-1 0,-8 11 0,3-5 0,1 1 0,0 0 0,1 0 0,0 1 0,-5 16 0,-18 33 0,12-31 0,11-18 0,-1 0 0,0-1 0,-1-1 0,-13 17 0,16-22 0,0 1 0,0 0 0,1 1 0,1-1 0,-6 14 0,-5 9 0,1-3 0,2 1 0,-16 54 0,19-53 0,0-6 0,-2 0 0,-20 35 0,16-31 0,-13 31 0,-31 82 0,55-134 0,-15 31 0,2 2 0,-16 52 0,25-67 0,-1 0 0,-15 29 0,14-36 0,2 1 0,0 0 0,1 1 0,-7 33 0,6-20 0,-1 0 0,-1-1 0,-20 43 0,-15 48 0,-18 67 0,54-162 0,-15 32 0,9-24 0,-6 9 0,14-31 0,0 1 0,1 0 0,-7 26 0,-10 33 0,17-59 0,1-1 0,1 1 0,0-1 0,1 1 0,-3 29 0,4-15 0,-2 1 0,-15 55 0,4-18 0,9-43 0,0-1 0,-14 30 0,10-30 0,-11 47 0,-22 76 0,23-78 0,15-52 0,0-1 0,1 2 0,0-1 0,-1 22 0,5-32 0,-2 20 0,0 0 0,-7 31 0,-34 146 0,17-23 0,22-149 0,-5 26 0,5-35 0,0-1 0,0 27 0,4-31 0,1 9 0,-2 0 0,-1-1 0,-7 39 0,5-44 0,1 1 0,1-1 0,2 23 0,0-21 0,-1 0 0,-6 33 0,-23 119 0,13-10 0,10-112 0,3 0 0,2 0 0,4 53 0,0-5 0,-2 513 0,-1-597 0,0 0 0,-7 28 0,4-27 0,1 1 0,-1 19 0,3 212 0,2-116 0,1-109 0,0 0 0,7 28 0,0-4 0,10 48 0,-11-63 0,-2 1 0,4 57 0,-8-62 0,7 34 0,-5-35 0,2 42 0,-6-39 0,0-5 0,0 0 0,2 1 0,8 41 0,9 1 0,9 44 0,-20-62 0,3 0 0,25 72 0,-24-85 0,8 45 0,-5-19 0,26 70 0,10 41 0,-44-149 0,17 43 0,-18-54 0,0 2 0,0-1 0,-2 1 0,0-1 0,-1 1 0,2 23 0,-3-24 0,0-1 0,1 0 0,0 0 0,2 0 0,0 0 0,0-1 0,15 26 0,-9-17 0,13 42 0,4 10 0,-18-51 0,12 47 0,-16-50 0,1-1 0,1 0 0,19 36 0,11 24 0,-25-48 0,17 30 0,13 27 0,-36-73 0,1-1 0,1 0 0,0 0 0,19 22 0,13 21 0,-27-34 0,1-1 0,2 0 0,0-1 0,1-1 0,1-1 0,1 0 0,35 26 0,-46-38 0,0 0 0,-1 0 0,0 1 0,13 18 0,-15-18 0,1-1 0,0 1 0,0-1 0,1 0 0,0-1 0,11 8 0,7 4 0,43 42 0,-61-54 0,-5-4 0,11 11 0,1-1 0,0 0 0,1-1 0,29 17 0,-37-24 0,-1 0 0,0 0 0,0 1 0,0 0 0,8 11 0,12 9 0,11 9 0,-14-13 0,44 32 0,73 52 0,-132-100 0,1 0 0,0 0 0,1-1 0,-1 0 0,1-1 0,0 0 0,20 4 0,33 13 0,126 63 0,-149-67 0,58 15 0,-98-32 0,55 16 0,84 26 0,-46-16 0,-67-20 0,0 2 0,38 15 0,-47-16 0,0-1 0,1 0 0,-1-1 0,1-1 0,0-1 0,1 0 0,-1-2 0,28 0 0,-22 0 0,0 2 0,1 0 0,37 11 0,-38-8 0,1-1 0,0 0 0,33 0 0,-39-6 0,0 2 0,0 0 0,0 1 0,0 1 0,0 0 0,-1 2 0,26 9 0,-29-9 0,1 0 0,0-1 0,0-1 0,19 1 0,16 2 0,181 43 0,-195-41 0,-16-3 0,0-1 0,44 2 0,337-7 0,-398 1 0,0 0 0,-1-1 0,1 1 0,0-1 0,0 0 0,0 0 0,0-1 0,-1 1 0,1-1 0,0 0 0,-1 0 0,0-1 0,1 1 0,-1-1 0,0 0 0,7-7 0,-2-1 0,0-1 0,0 0 0,-1 0 0,9-19 0,-15 28 0,17-28 0,-13 22 0,0 0 0,-1 0 0,6-13 0,-6 13 0,1-1 0,0 1 0,1 0 0,0 1 0,0-1 0,1 1 0,0 1 0,1-1 0,12-8 0,21-19 0,-42 34 0,6-5 0,-1 1 0,1-1 0,0 1 0,0 0 0,0 0 0,1 1 0,-1 0 0,1 0 0,0 0 0,1 1 0,11-4 0,-19 7-34,1 0 0,0 0 0,0-1 0,0 1 0,-1 0-1,1 0 1,0-1 0,0 1 0,-1-1 0,1 1 0,0-1 0,0 1 0,-1-1-1,1 1 1,-1-1 0,1 0 0,0 1 0,-1-1 0,1 0 0,-1 1-1,0-1 1,1 0 0,-1 0 0,0 1 0,1-1 0,-1 0 0,0 0 0,0 0-1,0 1 1,1-1 0,-1 0 0,0 0 0,0 0 0,0 0 0,0 0 0,-1 1-1,1-1 1,0 0 0,-1-1 0,-2-11-6792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20:24:00.172"/>
    </inkml:context>
    <inkml:brush xml:id="br0">
      <inkml:brushProperty name="width" value="0.05" units="cm"/>
      <inkml:brushProperty name="height" value="0.05" units="cm"/>
      <inkml:brushProperty name="color" value="#E71224"/>
    </inkml:brush>
  </inkml:definitions>
  <inkml:trace contextRef="#ctx0" brushRef="#br0">0 1 24575,'5'1'0,"0"0"0,0 0 0,-1 0 0,1 1 0,-1 0 0,1 0 0,-1 0 0,0 1 0,0-1 0,0 1 0,0 0 0,0 0 0,-1 0 0,1 1 0,5 7 0,-3-5 0,0 0 0,1 0 0,0-1 0,8 6 0,50 34 0,-49-33 0,0 0 0,25 13 0,-38-24 0,0 0 0,-1 1 0,1-1 0,0 1 0,-1 0 0,0 0 0,1 0 0,-1 0 0,0 0 0,0 0 0,0 1 0,0-1 0,-1 1 0,1-1 0,-1 1 0,1-1 0,1 6 0,-3-5 0,1 0 0,-1-1 0,0 1 0,0 0 0,0-1 0,-1 1 0,1 0 0,-1-1 0,1 1 0,-1 0 0,0-1 0,0 1 0,0-1 0,0 0 0,0 1 0,-1-1 0,1 0 0,-1 1 0,0-1 0,-2 2 0,-31 35 0,-22 26 0,46-51 0,0-1 0,-1-1 0,-25 20 0,26-23 0,1-1 0,0 2 0,0 0 0,1 0 0,0 0 0,1 1 0,-8 13 0,8-11-1365,1-2-5461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20:40:57.204"/>
    </inkml:context>
    <inkml:brush xml:id="br0">
      <inkml:brushProperty name="width" value="0.05" units="cm"/>
      <inkml:brushProperty name="height" value="0.05" units="cm"/>
      <inkml:brushProperty name="color" value="#E71224"/>
    </inkml:brush>
  </inkml:definitions>
  <inkml:trace contextRef="#ctx0" brushRef="#br0">603 1 24575,'0'0'0,"0"0"0,-1 0 0,1 0 0,0 0 0,-1 0 0,1 0 0,0 0 0,-1 0 0,1 0 0,0 0 0,-1 0 0,1 0 0,0 0 0,0 0 0,-1 0 0,1 0 0,0 1 0,0-1 0,-1 0 0,1 0 0,0 0 0,0 1 0,-1-1 0,1 0 0,0 0 0,0 0 0,0 1 0,-1-1 0,1 0 0,0 1 0,0-1 0,0 0 0,0 0 0,0 1 0,0-1 0,-1 1 0,6 12 0,13 11 0,7-7 0,-21-15 0,1 1 0,-1-1 0,0 1 0,0 0 0,-1 0 0,1 0 0,0 0 0,-1 1 0,0-1 0,0 1 0,0 0 0,0 0 0,-1 0 0,1 0 0,-1 0 0,0 1 0,-1-1 0,1 1 0,-1-1 0,2 6 0,-1 9 0,2-1 0,0-1 0,2 1 0,-1 0 0,2-1 0,1-1 0,0 1 0,11 17 0,-13-24 0,0 0 0,-1 1 0,0 0 0,-1 0 0,-1 0 0,1 1 0,2 20 0,12 21 0,-18-52 0,0-1 0,-1 1 0,1 0 0,0-1 0,-1 1 0,1-1 0,0 1 0,-1-1 0,1 1 0,-1-1 0,1 1 0,-1-1 0,1 1 0,-1-1 0,1 1 0,-1-1 0,1 0 0,-1 1 0,0-1 0,1 0 0,-1 0 0,0 1 0,1-1 0,-1 0 0,0 0 0,1 0 0,-1 0 0,0 0 0,1 0 0,-1 0 0,0 0 0,0 0 0,0 0 0,-32-1 0,29 1 0,-84 0 0,-51-3 0,85-7 0,39 6 0,1 2 0,-24-3 0,-38 5 0,46 1 0,0-1 0,0-1 0,-54-10 0,67 8 0,1 0 0,-1 2 0,-18 0 0,-12-1 0,45 2-114,-1 0 1,1 0-1,0-1 0,0 1 0,0-1 1,-1 0-1,1 1 0,0-1 0,0 0 1,0 0-1,-3-3 0,-4-5-6712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20:24:01.809"/>
    </inkml:context>
    <inkml:brush xml:id="br0">
      <inkml:brushProperty name="width" value="0.05" units="cm"/>
      <inkml:brushProperty name="height" value="0.05" units="cm"/>
      <inkml:brushProperty name="color" value="#E71224"/>
    </inkml:brush>
  </inkml:definitions>
  <inkml:trace contextRef="#ctx0" brushRef="#br0">33 1 24575,'17'45'0,"-13"-8"0,-1 0 0,-4 70 0,-1-35 0,2-64-97,-1 1-1,0-1 1,0 1-1,-1-1 1,0 0-1,-1 0 1,1 0-1,-2 0 1,1 0-1,-1-1 1,0 0-1,-1 1 0,-9 10 1,6-7-6729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20:23:42.691"/>
    </inkml:context>
    <inkml:brush xml:id="br0">
      <inkml:brushProperty name="width" value="0.05" units="cm"/>
      <inkml:brushProperty name="height" value="0.05" units="cm"/>
      <inkml:brushProperty name="color" value="#E71224"/>
    </inkml:brush>
  </inkml:definitions>
  <inkml:trace contextRef="#ctx0" brushRef="#br0">2627 1 24575,'-9'0'0,"0"2"0,0-1 0,0 1 0,0 1 0,0 0 0,1 0 0,-1 0 0,-15 10 0,10-6 0,1-1 0,-21 7 0,17-7 0,0 0 0,0 1 0,0 1 0,1 1 0,-29 20 0,-29 20 0,59-37 0,0 0 0,-1-2 0,0 0 0,-26 12 0,-74 31 0,109-49 0,1 0 0,-1 0 0,1 0 0,0 1 0,-8 8 0,-25 17 0,30-24 0,0 1 0,0 0 0,1 0 0,0 1 0,1 0 0,-1 0 0,-11 19 0,11-15 0,-1 0 0,0-1 0,-21 18 0,6-11 0,-29 16 0,-23 16 0,68-44 0,1 0 0,0 1 0,0 0 0,0 1 0,1-1 0,0 1 0,-5 11 0,-8 14 0,-2-1 0,0-1 0,-51 54 0,50-65 0,18-16 0,-1-1 0,1 1 0,0 0 0,1 0 0,-1 0 0,1 0 0,-1 1 0,1 0 0,-3 6 0,2-4 0,0 0 0,0-1 0,0 0 0,-1 0 0,0 0 0,-7 6 0,-16 20 0,7-4 0,13-18 0,1 0 0,0 0 0,0 1 0,1 0 0,0 0 0,1 0 0,-6 20 0,8-23 0,-1 0 0,1 0 0,-1-1 0,-1 1 0,1-1 0,-1 0 0,0 0 0,-1-1 0,-12 12 0,10-10 0,0 1 0,0 0 0,1 0 0,-11 20 0,-45 98 0,19-64 0,-30 83 0,52-76 0,0-2 0,18-59 0,-5 12 0,-1 0 0,-18 29 0,14-26 0,1 0 0,1 1 0,-11 34 0,15-36 0,-2 1 0,0-2 0,-1 1 0,-22 31 0,22-37 0,0 1 0,1 0 0,1 0 0,-11 34 0,4-11 0,9-25 0,1 1 0,1-1 0,-6 32 0,9-38 0,-1 0 0,0-1 0,-1 1 0,0-1 0,0 0 0,-8 12 0,-15 33 0,7-9 0,14-34 0,1-1 0,0 2 0,-3 13 0,6-17 0,-8 31 0,-1-1 0,-17 39 0,19-54 0,-11 45 0,15-45 0,-2 0 0,-12 28 0,-27 79 0,40-113 0,0 0 0,-5 26 0,-8 25 0,15-55 0,1 0 0,0 1 0,1-1 0,1 1 0,0-1 0,1 22 0,1-19 0,-2 0 0,0 0 0,0 0 0,-5 18 0,-22 105 0,4-16 0,15-90 0,-8 40 0,11-32 0,-3-2 0,-1 1 0,-2-1 0,-17 40 0,23-63 0,0 1 0,2 0 0,-3 21 0,-1 4 0,-13 63 0,0 44 0,0-10 0,12-57 0,7-55 0,-8 43 0,5-33 0,0 1 0,3 0 0,4 72 0,0-24 0,0 10 0,-4 104 0,-8-129 0,5-45 0,-2 47 0,7-53 0,1 17 0,-3 1 0,-9 57 0,4-45 0,3-1 0,2 1 0,4 62 0,0-13 0,-2 769 0,-1-852 0,0 0 0,-7 28 0,4-27 0,1 0 0,-1 20 0,3 425 0,2-224 0,1-214 0,7 47 0,-4-45 0,1 43 0,-6-10 0,-2-30 0,2 1 0,2 0 0,0-1 0,9 35 0,11 62 0,24 98 0,-4-54 0,-10-70 0,-21-71 0,13 56 0,11 63 0,-28-127 0,1 0 0,1-1 0,1 0 0,22 34 0,-27-46 0,-1 0 0,0 0 0,-1 0 0,1 0 0,3 18 0,-6-18 0,1-1 0,1 1 0,-1-1 0,1 0 0,0 0 0,1 0 0,0 0 0,0-1 0,6 8 0,7 8 0,-1 1 0,0 0 0,-2 1 0,21 47 0,-19-36 0,32 49 0,-2-27 0,-35-45 0,-1-1 0,-1 1 0,0 1 0,0 0 0,11 25 0,-11-19 0,1 1 0,24 33 0,-6-9 0,-20-33 0,1-1 0,0 0 0,0 0 0,1-1 0,21 16 0,13 13 0,5 21 0,-3-2 0,-36-45 0,-1-1 0,0 1 0,12 24 0,-13-22 0,1 0 0,20 25 0,-10-18 0,2 1 0,27 37 0,-30-36 0,0 0 0,2-2 0,37 32 0,-52-47 0,0-1 0,0 1 0,-1 0 0,0 0 0,0 1 0,5 11 0,-7-13 0,0 0 0,1-1 0,-1 1 0,1-1 0,0 0 0,0 0 0,0 0 0,0 0 0,1 0 0,-1-1 0,1 1 0,0-1 0,0 0 0,0 0 0,6 3 0,67 18 0,-54-18 0,38 16 0,-37-12 0,-17-8 0,-1 0 0,1 1 0,-1 0 0,0 0 0,0 1 0,0 0 0,0 0 0,-1 0 0,0 0 0,1 1 0,-1 0 0,-1 0 0,1 0 0,4 8 0,-7-9 0,24 40 0,3-2 0,56 66 0,-37-51 0,-4 4 0,-34-46 0,1 1 0,23 25 0,-29-35 0,0 0 0,0 1 0,-1-1 0,0 1 0,0 0 0,2 8 0,-2-7 0,0 0 0,0 0 0,0-1 0,11 14 0,44 37 0,-41-41 0,0 0 0,-1 1 0,25 36 0,-25-27 0,2 0 0,0-1 0,26 26 0,19 33 0,-26-36 0,8 8 0,-25-36 0,-1 2 0,17 25 0,9 5 0,-38-45 0,0 1 0,0 0 0,-1 0 0,0 0 0,0 1 0,-1 0 0,-1 0 0,8 18 0,-10-20 0,1 1 0,0-1 0,1 1 0,0-2 0,0 1 0,0 0 0,1-1 0,0 0 0,1 0 0,0-1 0,0 0 0,0 0 0,0 0 0,9 4 0,2 3 0,-3-1 0,-1 1 0,15 18 0,-17-18 0,0 0 0,25 19 0,48 11 0,111 79 0,-144-91 0,-37-21 0,1 0 0,1-1 0,-1 0 0,2-2 0,-1 0 0,29 8 0,-44-15-72,-1 0 1,0 0-1,0 0 0,0 0 0,1 0 0,-1 0 0,0 0 0,0 0 1,0 0-1,1 0 0,-1-1 0,0 1 0,0-1 0,0 1 0,0-1 1,0 1-1,0-1 0,2-1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20:23:45.448"/>
    </inkml:context>
    <inkml:brush xml:id="br0">
      <inkml:brushProperty name="width" value="0.05" units="cm"/>
      <inkml:brushProperty name="height" value="0.05" units="cm"/>
      <inkml:brushProperty name="color" value="#E71224"/>
    </inkml:brush>
  </inkml:definitions>
  <inkml:trace contextRef="#ctx0" brushRef="#br0">294 1 24575,'7'0'0,"0"1"0,0 0 0,0 1 0,0-1 0,-1 1 0,1 1 0,0-1 0,-1 1 0,0 0 0,0 1 0,0-1 0,0 1 0,0 0 0,-1 1 0,0-1 0,0 1 0,6 7 0,-2-2 0,-1 1 0,0 1 0,0-1 0,-1 1 0,-1 0 0,0 1 0,8 24 0,-9-21 0,14 56 0,-17-65 0,-1 0 0,0 0 0,0 1 0,-1-1 0,0 1 0,0-1 0,-3 11 0,1-12 0,1 0 0,-2-1 0,1 0 0,-1 0 0,0 0 0,0 0 0,0 0 0,-1 0 0,1-1 0,-7 6 0,-48 39 0,29-27 0,24-18 0,0-1 0,-1 1 0,1-2 0,-1 1 0,0 0 0,-11 2 0,10-3 0,1 0 0,-1 1 0,1-1 0,0 1 0,0 1 0,-7 4 0,-12 12 0,19-13 0,-1-1 0,-1 0 0,1-1 0,-1 0 0,0 0 0,-14 6 0,11-7 0,0 0 0,1 1 0,0 0 0,0 0 0,0 1 0,0 1 0,1 0 0,0 0 0,1 0 0,0 1 0,0 1 0,0-1 0,-9 16 0,15-21-97,0-1-1,1 1 1,-1-1-1,0 0 1,0 0-1,0 0 1,0 0-1,0 0 1,-1 0-1,1-1 1,-1 1-1,1-1 0,-5 2 1,-7 2-6729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3:08.234"/>
    </inkml:context>
    <inkml:brush xml:id="br0">
      <inkml:brushProperty name="width" value="0.05" units="cm"/>
      <inkml:brushProperty name="height" value="0.05" units="cm"/>
      <inkml:brushProperty name="color" value="#E71224"/>
    </inkml:brush>
  </inkml:definitions>
  <inkml:trace contextRef="#ctx0" brushRef="#br0">0 3 24575,'48'-1'0,"-26"0"0,1 0 0,0 2 0,-1 0 0,1 2 0,-1 0 0,1 1 0,27 10 0,3 6 0,-23-9 0,0 1 0,46 26 0,48 32 0,-97-55 0,-1 1 0,-1 1 0,42 38 0,61 72 0,-104-103 0,-16-14 0,0-1 0,11 22 0,13 14 0,42 53 0,-54-69 0,1 0 0,33 34 0,-49-58 0,-1 0 0,0 1 0,0-1 0,0 1 0,0 0 0,-1 0 0,0 1 0,0-1 0,-1 0 0,0 1 0,0 0 0,0-1 0,-1 1 0,1 8 0,3 13 0,4 0 0,1 0 0,1-1 0,1 0 0,29 46 0,-30-53 0,6 6 0,11 26 0,-14-21 0,1 1 0,34 50 0,-42-69 0,-1-1 0,0 1 0,-1 1 0,-1-1 0,5 21 0,-6-19 0,1 0 0,0 0 0,2-1 0,10 22 0,-3-13 0,-2 1 0,0 0 0,-1 1 0,-2-1 0,0 2 0,-2-1 0,-1 1 0,-1 0 0,-1 0 0,0 28 0,-3-43 0,1 0 0,1 0 0,0 0 0,1 0 0,0 0 0,0-1 0,7 13 0,3 14 0,14 66 0,-20-70 0,1 0 0,14 34 0,8 1 0,-7-15 0,17 56 0,-29-72 0,7 46 0,-16-71 0,2 0 0,-1 0 0,1-1 0,1 1 0,0-1 0,1 0 0,0-1 0,10 13 0,-13-17 0,1 2 0,0-1 0,-1 0 0,0 1 0,0 0 0,1 8 0,-2-8 0,0 0 0,1 0 0,0 0 0,7 14 0,-1-5 0,0 0 0,-2 0 0,0 1 0,-1-1 0,-1 1 0,-1 1 0,4 28 0,-4-27 0,1 0 0,2-1 0,0 0 0,12 24 0,4 11 0,2 14 0,-5-13 0,36 73 0,-43-99 0,-1 0 0,-1 0 0,-2 1 0,7 39 0,-8-32 0,1 0 0,19 45 0,-23-72 0,0-1 0,1 0 0,0 0 0,8 8 0,-7-9 0,-1 0 0,0 1 0,-1-1 0,7 14 0,-5-4 0,-1 1 0,-1 0 0,0-1 0,2 27 0,-4-32 0,0-1 0,1 1 0,1-1 0,0 0 0,10 18 0,8 19 0,68 138 0,-26-58 0,-3 10 0,-52-119 0,20 33 0,-22-42 0,-1 0 0,-1 1 0,1 0 0,-2 0 0,0 0 0,0 1 0,-1-1 0,4 23 0,-7-21 0,0 0 0,1 0 0,1 0 0,1 0 0,0 0 0,0-1 0,2 0 0,-1 0 0,2 0 0,0-1 0,9 14 0,13 10 0,42 72 0,-15-20 0,-29-42 0,-21-34 0,1 0 0,1 0 0,14 17 0,-11-16 0,-1 1 0,0 0 0,-1 1 0,0 0 0,-1 0 0,-1 0 0,-1 1 0,0 1 0,7 29 0,-7-25 0,2-1 0,0 1 0,2-2 0,0 1 0,17 23 0,25 40 0,82 137 0,-122-202 0,0 0 0,24 25 0,-4-5 0,-23-25 0,-1-1 0,-1 1 0,11 25 0,-13-26 0,0 0 0,1 0 0,0-1 0,1 0 0,16 20 0,-10-16 0,0 2 0,-2 0 0,15 28 0,-2-3 0,40 49 0,-25-38 0,77 132 0,-98-154 0,22 29 0,-33-50 0,1 0 0,0-1 0,1 0 0,0 0 0,0-1 0,17 11 0,-13-11 0,0 1 0,-1 0 0,0 1 0,0 0 0,-1 1 0,0 0 0,10 15 0,-13-17 0,0 1 0,0-1 0,1-1 0,18 15 0,-17-16 0,-1 0 0,0 1 0,-1 1 0,1 0 0,7 10 0,-12-13 0,1 0 0,0 0 0,1-1 0,-1 0 0,1 0 0,0 0 0,0-1 0,13 7 0,61 25 0,-42-20 0,-26-12 0,0 0 0,1-1 0,-1 0 0,1-1 0,16 2 0,-20-4 0,1 1 0,-1 0 0,0 0 0,0 1 0,0 0 0,0 1 0,0 0 0,0 1 0,-1 0 0,1 0 0,-1 0 0,7 7 0,-1-1 0,1 0 0,0-1 0,0-1 0,0 0 0,19 6 0,85 23 0,-47-25 0,-56-10 0,1 0 0,0 1 0,-1 1 0,17 6 0,3 3 0,0-2 0,67 12 0,40-3 0,-48-11 0,-76-8 0,0 0 0,-1 1 0,1 0 0,-1 2 0,0 0 0,0 1 0,22 10 0,-36-16 0,-6-7 0,-13-22 0,-8-18 0,15 26-1365,0 2-5461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3:17.220"/>
    </inkml:context>
    <inkml:brush xml:id="br0">
      <inkml:brushProperty name="width" value="0.05" units="cm"/>
      <inkml:brushProperty name="height" value="0.05" units="cm"/>
      <inkml:brushProperty name="color" value="#E71224"/>
    </inkml:brush>
  </inkml:definitions>
  <inkml:trace contextRef="#ctx0" brushRef="#br0">1 1 24575,'1'4'0,"0"0"0,1-1 0,0 1 0,-1 0 0,2-1 0,-1 0 0,0 1 0,1-1 0,4 5 0,7 10 0,2 5 0,1 0 0,1 0 0,2-2 0,21 19 0,-10-10 0,-8-9 0,-18-17 0,0 0 0,0 1 0,-1-1 0,1 1 0,-1 0 0,5 8 0,-8-11 0,0 1 0,0 0 0,0-1 0,0 1 0,-1-1 0,1 1 0,-1 0 0,1-1 0,-1 1 0,0 0 0,0 0 0,-1-1 0,1 1 0,0 0 0,-1-1 0,0 1 0,1 0 0,-1-1 0,-3 5 0,0 1-80,0-1 0,-1 0-1,0 0 1,-1 0 0,1 0-1,-1-1 1,-1 0 0,1 0-1,-1-1 1,0 0 0,0 0 0,0-1-1,-1 0 1,0 0 0,0 0-1,-8 2 1,-4 1-6746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3:57.965"/>
    </inkml:context>
    <inkml:brush xml:id="br0">
      <inkml:brushProperty name="width" value="0.05" units="cm"/>
      <inkml:brushProperty name="height" value="0.05" units="cm"/>
      <inkml:brushProperty name="color" value="#E71224"/>
    </inkml:brush>
  </inkml:definitions>
  <inkml:trace contextRef="#ctx0" brushRef="#br0">1 0 24575,'0'3'0,"1"-1"0,-1 1 0,1-1 0,-1 1 0,1-1 0,0 1 0,0-1 0,0 1 0,0-1 0,1 0 0,-1 0 0,1 1 0,-1-1 0,4 3 0,32 28 0,-15-15 0,-3 2 0,-1 0 0,28 40 0,100 139 0,-47-69 0,-86-113 0,0 1 0,-2 1 0,0 0 0,14 34 0,-8-17 0,3-1 0,1-1 0,37 47 0,-47-68 0,8 11 0,30 50 0,-19-21 0,81 157 0,-101-188 0,-1 1 0,10 47 0,-19-70 0,20 54 0,-15-43 0,-1 1 0,0 0 0,0 0 0,2 15 0,-3-9 0,0 0 0,1 0 0,1-1 0,0 1 0,2-1 0,0-1 0,16 29 0,-11-23 0,-2 1 0,0 0 0,-2 1 0,-1 0 0,0 0 0,-2 1 0,4 41 0,-6-20 0,-1-16 0,9 51 0,2-32 0,-7-26 0,0 0 0,4 46 0,6 51 0,-6-65 0,1 0 0,-6-35 0,-2 1 0,3 32 0,-6 17 0,-1-37 0,2 1 0,0-1 0,12 56 0,-2-14 0,-9-58 0,0 0 0,1 1 0,1-1 0,8 24 0,-6-23 0,0 0 0,-1 0 0,-2 1 0,4 30 0,-7-43 0,11 56 0,-6-41 0,-2 0 0,2 25 0,-5-23 0,0-3 0,0-1 0,1 1 0,1-1 0,1 0 0,1 0 0,0 0 0,9 21 0,-4-13 0,0-1 0,7 42 0,7 27 0,-12-56 0,9 62 0,-12-58 0,-5-34 0,0-1 0,0 0 0,1 1 0,0-1 0,0 0 0,10 12 0,4 10 0,-9-12 0,-2 1 0,0 0 0,-1 1 0,4 23 0,9 27 0,-7-27 0,-8-28 0,0 0 0,1-1 0,1 0 0,8 15 0,4 2 0,-8-13 0,1 0 0,-2 1 0,9 23 0,-9-14 0,-2 0 0,7 43 0,-12-56 0,1 1 0,1-1 0,0 0 0,1 0 0,1 0 0,0-1 0,1 0 0,0 0 0,1-1 0,1 0 0,16 19 0,34 52 0,-37-50 0,-10-14 0,-1 1 0,9 22 0,-12-24 0,0 0 0,2-1 0,15 22 0,-3-8 0,18 36 0,-10-15 0,20 46 0,-32-67 0,2-1 0,1-1 0,1 0 0,34 33 0,-47-53 0,-1 0 0,0 1 0,-1 0 0,0 0 0,-1 1 0,8 19 0,-8-16 0,2 1 0,0-1 0,12 16 0,1 0 0,21 39 0,-23-37 0,24 32 0,-5-18 0,-22-30 0,-2 1 0,18 28 0,1 15 0,22 35 0,-47-86 0,0-1 0,1 0 0,0-1 0,12 9 0,-12-9 0,-9-8 0,16 13 0,28 29 0,-39-36 0,0 1 0,0 0 0,-1 0 0,0 0 0,0 1 0,0 0 0,3 12 0,-4-13 0,1 0 0,0 0 0,0 0 0,1-1 0,0 1 0,0-1 0,0-1 0,1 1 0,0-1 0,0 0 0,8 6 0,28 27 0,-9-4 0,72 57 0,8 7 0,-99-86 0,0 0 0,0-2 0,28 16 0,20 15 0,-38-24 0,45 24 0,-22-15 0,-27-13 0,1-2 0,0 0 0,1-1 0,0-1 0,27 7 0,-29-10 0,0 1 0,0 1 0,-1 1 0,-1 1 0,23 15 0,36 18 0,-53-30 0,-2 0 0,27 21 0,-28-18 0,0-2 0,41 21 0,-6-11 0,-11-5 0,82 46 0,-113-57 0,1-1 0,1 0 0,-1-1 0,1-1 0,0-1 0,28 5 0,-25-6 0,-1 1 0,1 1 0,-1 1 0,27 12 0,-30-12 0,1 0 0,0-1 0,0 0 0,0-2 0,33 4 0,26 6 0,145 46 0,-127-31 0,-65-18 0,0-2 0,1 0 0,0-2 0,0-1 0,34 2 0,-37-7 0,96-2 0,-119 1-105,0 1 0,-1 0 0,1-1 0,0 0 0,-1 1 0,1-1 0,-1 0 0,1-1 0,-1 1 0,0 0 0,1-1 0,2-1 0,5-8-6721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4:00.964"/>
    </inkml:context>
    <inkml:brush xml:id="br0">
      <inkml:brushProperty name="width" value="0.05" units="cm"/>
      <inkml:brushProperty name="height" value="0.05" units="cm"/>
      <inkml:brushProperty name="color" value="#E71224"/>
    </inkml:brush>
  </inkml:definitions>
  <inkml:trace contextRef="#ctx0" brushRef="#br0">32 1 24575,'0'5'0,"0"0"0,0 0 0,0 1 0,1-1 0,0 0 0,0 0 0,0 0 0,0 0 0,1 0 0,0 0 0,0 0 0,0 0 0,1-1 0,0 1 0,0-1 0,0 0 0,0 0 0,1 0 0,-1 0 0,1-1 0,0 1 0,0-1 0,0 0 0,1 0 0,-1 0 0,1-1 0,8 4 0,-6-3 0,8 2 0,1 0 0,-1 2 0,0 0 0,0 1 0,-1 0 0,0 1 0,-1 0 0,23 21 0,-28-22 0,0-1 0,0 0 0,1-1 0,0 1 0,0-2 0,1 1 0,10 3 0,34 23 0,-54-32 0,1 0 0,-1 1 0,1-1 0,-1 0 0,0 1 0,1-1 0,-1 0 0,0 1 0,1-1 0,-1 1 0,0-1 0,0 1 0,1-1 0,-1 0 0,0 1 0,0-1 0,0 1 0,0-1 0,0 1 0,1-1 0,-1 1 0,0-1 0,0 1 0,0-1 0,0 1 0,0-1 0,-1 1 0,1-1 0,0 1 0,0-1 0,0 1 0,0-1 0,0 1 0,-1-1 0,1 1 0,0-1 0,0 0 0,-1 1 0,1-1 0,0 1 0,-1-1 0,1 0 0,-1 1 0,1-1 0,0 0 0,-1 1 0,1-1 0,-1 0 0,0 1 0,-31 16 0,18-10 0,5-2 0,-1 0 0,1-1 0,-1 0 0,0-1 0,0 0 0,-16 2 0,18-4 0,-1 1 0,1 0 0,0 0 0,0 1 0,0 0 0,0 0 0,0 1 0,1 0 0,-1 0 0,-12 10 0,-10 15 0,19-17 0,-1-1 0,-27 20 0,-30 24-1365,57-46-5461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4:41.636"/>
    </inkml:context>
    <inkml:brush xml:id="br0">
      <inkml:brushProperty name="width" value="0.05" units="cm"/>
      <inkml:brushProperty name="height" value="0.05" units="cm"/>
      <inkml:brushProperty name="color" value="#66CC00"/>
    </inkml:brush>
  </inkml:definitions>
  <inkml:trace contextRef="#ctx0" brushRef="#br0">0 2 24575,'98'-1'0,"105"3"0,-190 0 0,0 0 0,0 1 0,0 0 0,0 1 0,0 0 0,-1 1 0,0 1 0,0 0 0,19 12 0,33 14 0,-52-27 0,0 0 0,0 1 0,-1 0 0,0 0 0,0 2 0,16 13 0,-12-9 0,0-1 0,1-1 0,0 0 0,1-2 0,0 1 0,34 10 0,14 8 0,-48-19 0,0 0 0,-1 1 0,0 1 0,0 1 0,-1 0 0,-1 1 0,21 22 0,113 117 0,-57-62 0,-80-78 0,1-2 0,21 15 0,-24-18 0,0-1 0,-1 1 0,0 1 0,0 0 0,0 0 0,-1 1 0,0 0 0,7 9 0,83 124 0,-51-76 0,-38-54 0,1-1 0,1 0 0,-1-1 0,18 14 0,-1-2 0,-4 1 0,-1 0 0,-1 1 0,0 1 0,-2 1 0,-1 0 0,-1 2 0,17 37 0,-17-35 0,35 49 0,12 3 0,-46-56 0,-1 1 0,-1 1 0,-1 0 0,12 35 0,-20-48 0,0 0 0,13 19 0,9 21 0,-25-47 0,1-1 0,0 1 0,0-1 0,0 0 0,10 10 0,-9-10 0,0-1 0,0 1 0,-1-1 0,0 1 0,0 0 0,-1 1 0,4 9 0,11 40 0,-4-9 0,2 1 0,2-2 0,25 46 0,3 16 0,-32-76 0,18 58 0,-23-61 0,1 0 0,1-1 0,16 29 0,53 82 0,-68-114 0,-1 0 0,-2 1 0,13 53 0,-1-4 0,-17-64 0,1 0 0,0-1 0,12 18 0,-12-20 0,0 0 0,0 1 0,0-1 0,-1 1 0,-1 0 0,4 13 0,-4-9 0,1 0 0,0 0 0,0-1 0,2 0 0,8 15 0,36 73 0,-14-45 0,-23-36 0,-1 0 0,-1 1 0,0 0 0,9 25 0,19 57 0,9 26 0,-17-33 0,15 56 0,-35-111 0,18 46 0,3 10 0,-27-83 0,0 1 0,10 19 0,-9-22 0,0 1 0,-1 0 0,6 21 0,1 16 0,3 0 0,2-2 0,23 48 0,-32-75 0,0 1 0,6 35 0,7 18 0,3 17 0,-17-64 0,-7-25 0,3 13 0,1 1 0,1-1 0,0 1 0,1-2 0,10 19 0,-4-8 0,0 0 0,11 40 0,-14-38 0,1-1 0,18 35 0,39 72 0,-63-126 0,1 0 0,-1 0 0,1-1 0,12 12 0,-12-13 0,0 0 0,-1 1 0,1-1 0,-1 1 0,0 0 0,0 0 0,4 10 0,60 132 0,-13-32 0,-26-53 0,2-1 0,44 63 0,-63-104 0,-6-12 0,-1 0 0,1 0 0,1 0 0,8 8 0,-7-8 0,-1 0 0,0 1 0,-1-1 0,0 1 0,7 15 0,16 27 0,-3-7 0,-21-34 0,1-1 0,0 1 0,1-1 0,9 10 0,-12-14 0,0-1 0,-1 1 0,1 0 0,-1 0 0,0 0 0,0 1 0,-1-1 0,3 13 0,-3-10 0,1-1 0,0 1 0,0-1 0,8 13 0,45 80 0,-42-72 0,2 0 0,1 0 0,1-2 0,24 28 0,-32-42 0,0 1 0,-1 0 0,0 1 0,-2-1 0,10 25 0,-8-19 0,0 0 0,18 27 0,-16-30 0,-2 0 0,9 21 0,7 13 0,-21-43 0,0 0 0,-1 0 0,0 1 0,1 10 0,-2-11 0,0 0 0,1 0 0,0 0 0,0 0 0,6 9 0,-3-7 0,0 0 0,1-1 0,0 0 0,1 0 0,0 0 0,0-1 0,11 8 0,-6-4 0,0 0 0,14 19 0,-19-22 0,15 17 0,96 105 0,-107-117 0,-1 1 0,-1 1 0,0 0 0,-1 0 0,0 1 0,5 18 0,0-5 0,-5-5 0,-7-20 0,-1 0 0,1 0 0,0 0 0,1-1 0,-1 1 0,1-1 0,4 7 0,-4-9 0,3 6 0,0 0 0,0 0 0,1-1 0,0 0 0,1-1 0,0 1 0,0-2 0,0 1 0,0-1 0,1 0 0,0-1 0,11 4 0,-7-2 0,1 0 0,-1 1 0,21 13 0,13 7 0,-4-4 0,-35-17 0,1-1 0,-1-1 0,1 1 0,0-1 0,0-1 0,0 0 0,0 0 0,1-1 0,17 3 0,11-4 0,-11 0 0,0 1 0,40 7 0,-23 4 0,66 26 0,-50-15 0,-37-14 0,-19-8 0,0 0 0,0 0 0,1 0 0,-1 0 0,1-1 0,-1 0 0,1 0 0,-1 0 0,9 0 0,-12-1 2,-1 0 0,1 0 0,-1 0-1,1 0 1,-1 0 0,1-1 0,-1 1 0,1 0 0,-1 0-1,1-1 1,-1 1 0,1 0 0,-1-1 0,1 1-1,-1 0 1,0-1 0,1 1 0,-1-1 0,0 1-1,1-1 1,-1 1 0,0-1 0,0 1 0,1-1-1,-1 1 1,0-1 0,0 1 0,0-1 0,0 1 0,0-1-1,0 1 1,1-1 0,-1 1 0,-1-1 0,-1-22-535,1 17-363,-2-11-5930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4:43.396"/>
    </inkml:context>
    <inkml:brush xml:id="br0">
      <inkml:brushProperty name="width" value="0.05" units="cm"/>
      <inkml:brushProperty name="height" value="0.05" units="cm"/>
      <inkml:brushProperty name="color" value="#66CC00"/>
    </inkml:brush>
  </inkml:definitions>
  <inkml:trace contextRef="#ctx0" brushRef="#br0">111 1 24575,'-1'0'0,"1"0"0,-1 0 0,1 0 0,-1 0 0,0 0 0,1 0 0,-1 0 0,1 0 0,-1 1 0,1-1 0,-1 0 0,0 0 0,1 0 0,-1 1 0,1-1 0,-1 0 0,1 1 0,-1-1 0,1 0 0,0 1 0,-1-1 0,1 1 0,-1-1 0,1 1 0,0-1 0,-1 1 0,1-1 0,0 1 0,-1 0 0,3 20 0,-1-16 0,1 1 0,1-1 0,-1 0 0,1 0 0,4 6 0,41 41 0,-30-33 0,28 35 0,-42-48 0,0-1 0,0 1 0,-1 0 0,0 0 0,0 0 0,-1 1 0,0-1 0,0 1 0,0-1 0,-1 1 0,1 9 0,-2-13 0,0-1 0,0 1 0,-1-1 0,1 1 0,-1-1 0,0 1 0,0-1 0,0 0 0,0 1 0,0-1 0,0 0 0,-1 0 0,1 0 0,-1 0 0,1 0 0,-1 0 0,0 0 0,0 0 0,1-1 0,-1 1 0,-1-1 0,1 1 0,0-1 0,0 0 0,-3 1 0,-9 4 0,1-1 0,-1 0 0,-19 4 0,5-2 0,-6 5-682,-39 17-1,60-21-6143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4:53.554"/>
    </inkml:context>
    <inkml:brush xml:id="br0">
      <inkml:brushProperty name="width" value="0.05" units="cm"/>
      <inkml:brushProperty name="height" value="0.05" units="cm"/>
      <inkml:brushProperty name="color" value="#66CC00"/>
    </inkml:brush>
  </inkml:definitions>
  <inkml:trace contextRef="#ctx0" brushRef="#br0">0 2 24575,'80'-2'0,"90"4"0,-103 10 0,-48-7 0,-1-2 0,28 2 0,19-5 0,-45-1 0,1 0 0,-1 2 0,1 0 0,-1 2 0,0 0 0,1 1 0,25 9 0,82 30 0,-110-40 0,0 0 0,-1-1 0,1-1 0,34-2 0,-37 0 0,0 0 0,-1 1 0,1 1 0,0 0 0,-1 1 0,1 1 0,24 7 0,17 13 0,4 3 0,73 20 0,-125-44 0,0 0 0,0 1 0,0 0 0,0 0 0,0 1 0,-1 0 0,0 0 0,0 1 0,0 0 0,0 0 0,-1 0 0,0 1 0,0 0 0,0 0 0,-1 1 0,9 12 0,14 22 0,54 60 0,-48-62 0,-22-24 0,10 11 0,1-1 0,27 24 0,-36-38 0,-1 0 0,-1 2 0,0-1 0,0 1 0,-1 1 0,-1 0 0,-1 0 0,11 21 0,-8-14 0,1 0 0,29 36 0,-17-24 0,55 60 0,-44-53 0,3 21 0,-23-45 0,-1 1 0,0 1 0,-2 1 0,0 0 0,-1 0 0,-1 1 0,-1 1 0,10 27 0,-10-11 0,-2-10 0,16 42 0,-6-26 0,-3 1 0,18 77 0,-26-92 0,2 0 0,16 33 0,6 20 0,-16-36 0,-3-8 0,15 73 0,-19-68 0,24 70 0,-8-35 0,-8-7 0,-10-41 0,16 50 0,-15-59 0,-2 0 0,-1 0 0,3 36 0,1 6 0,2 44 0,-9-76 0,2-1 0,7 37 0,16 82 0,-23-129 0,0 0 0,-1 38 0,-2-39 0,1 0 0,0 0 0,8 30 0,5 0 0,-3-13 0,5 38 0,11 45 0,-6-37 0,39 131 0,-44-175 0,-11-28 0,-1 0 0,0 0 0,-1 1 0,0-1 0,1 13 0,9 46 0,-8-45 0,-1 1 0,1 29 0,-6-45 0,1 1 0,1 0 0,-1 0 0,1 0 0,1 0 0,0 0 0,0-1 0,1 1 0,0-1 0,1 1 0,0-1 0,0 0 0,7 8 0,-2-5 0,-1 0 0,0 1 0,-1 0 0,-1 0 0,1 0 0,-2 1 0,0 0 0,3 15 0,3 11 0,3 0 0,35 74 0,-40-93 0,38 81 0,73 103 0,-106-182 0,24 30 0,13 19 0,-20-26 0,2-1 0,2-1 0,43 41 0,108 101 0,-161-157 0,8 8 0,-1-12 0,69 41 0,-95-61 0,1-1 0,-1 1 0,0 0 0,-1 1 0,1-1 0,-1 1 0,7 10 0,30 53 0,-17-27 0,-7-15 0,-1 1 0,-2 0 0,0 2 0,10 32 0,-16-40 0,0-1 0,1 0 0,19 27 0,9 19 0,-31-52 0,1-1 0,13 20 0,-17-29 0,0 1 0,1-2 0,-1 1 0,1 0 0,1-1 0,-1 0 0,0 0 0,11 5 0,-10-6 0,-1 0 0,0 1 0,0-1 0,0 1 0,0 1 0,-1-1 0,1 1 0,-1-1 0,-1 1 0,5 7 0,3 6 0,14 34 0,-19-36 0,2 0 0,18 28 0,-6-12 0,0 1 0,16 40 0,-34-69 0,3 5 0,1 0 0,-1-1 0,2 0 0,8 10 0,-7-10 0,-1 1 0,0 0 0,7 12 0,-2 0 0,-4-3 0,2 0 0,0-1 0,0 0 0,2-1 0,0 0 0,1-1 0,24 22 0,-20-21 0,28 30 0,-29-28 0,31 26 0,-38-35 0,0 0 0,-1 0 0,0 1 0,10 15 0,-11-14 0,1 0 0,1 0 0,18 16 0,123 85 0,-32-26 0,-93-59 0,-22-23 0,-1-1 0,1 0 0,0 0 0,-1 0 0,1 0 0,1 0 0,-1 0 0,0-1 0,1 0 0,-1 1 0,8 2 0,18 6 0,38 22 0,-29-14 0,-24-13 0,1-1 0,0-1 0,0 0 0,24 2 0,4 2 0,-12-3-99,-1-2 0,1-1-1,38-3 1,-40 1-869,-7 0-5858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20:41:34.617"/>
    </inkml:context>
    <inkml:brush xml:id="br0">
      <inkml:brushProperty name="width" value="0.05" units="cm"/>
      <inkml:brushProperty name="height" value="0.05" units="cm"/>
      <inkml:brushProperty name="color" value="#E71224"/>
    </inkml:brush>
  </inkml:definitions>
  <inkml:trace contextRef="#ctx0" brushRef="#br0">1 0 24575,'3'0'0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4:56.101"/>
    </inkml:context>
    <inkml:brush xml:id="br0">
      <inkml:brushProperty name="width" value="0.05" units="cm"/>
      <inkml:brushProperty name="height" value="0.05" units="cm"/>
      <inkml:brushProperty name="color" value="#66CC00"/>
    </inkml:brush>
  </inkml:definitions>
  <inkml:trace contextRef="#ctx0" brushRef="#br0">0 0 24575,'1'5'0,"0"0"0,-1 0 0,2 0 0,-1 0 0,0 0 0,1 0 0,0 0 0,0-1 0,1 1 0,-1-1 0,1 1 0,0-1 0,0 0 0,0 0 0,1-1 0,0 1 0,-1-1 0,1 1 0,0-1 0,7 4 0,10 6 0,1-1 0,44 18 0,-42-20 0,-4-3 0,-16-6 0,1 0 0,-1 0 0,0 1 0,0 0 0,0 0 0,7 4 0,-11-6 0,1 0 0,-1 1 0,1-1 0,-1 0 0,0 1 0,1-1 0,-1 1 0,0-1 0,1 1 0,-1-1 0,0 1 0,0-1 0,1 1 0,-1-1 0,0 1 0,0-1 0,0 1 0,0 0 0,0-1 0,0 1 0,0-1 0,0 2 0,0-1 0,-1 1 0,0-1 0,1 0 0,-1 1 0,0-1 0,1 0 0,-1 1 0,0-1 0,0 0 0,0 0 0,0 0 0,-2 2 0,-34 28 0,-1-1 0,-64 37 0,71-40-183,24-18-999,-4 1-5644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5:14.758"/>
    </inkml:context>
    <inkml:brush xml:id="br0">
      <inkml:brushProperty name="width" value="0.05" units="cm"/>
      <inkml:brushProperty name="height" value="0.05" units="cm"/>
      <inkml:brushProperty name="color" value="#AB008B"/>
    </inkml:brush>
  </inkml:definitions>
  <inkml:trace contextRef="#ctx0" brushRef="#br0">1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6:00.382"/>
    </inkml:context>
    <inkml:brush xml:id="br0">
      <inkml:brushProperty name="width" value="0.05" units="cm"/>
      <inkml:brushProperty name="height" value="0.05" units="cm"/>
      <inkml:brushProperty name="color" value="#AB008B"/>
    </inkml:brush>
  </inkml:definitions>
  <inkml:trace contextRef="#ctx0" brushRef="#br0">973 128 24575,'-1'-3'0,"0"-1"0,-1 0 0,0 0 0,0 1 0,0-1 0,0 1 0,0-1 0,-1 1 0,1 0 0,-4-3 0,-7-11 0,10 12 0,0 0 0,-1 0 0,1 0 0,-1 1 0,0-1 0,0 1 0,-1 0 0,1 0 0,-1 0 0,0 1 0,-7-4 0,5 4 0,-1 0 0,1 1 0,-1 0 0,1 0 0,-1 1 0,0 0 0,0 1 0,-10 0 0,-5 0 0,0 2 0,0 0 0,-45 12 0,-55 12 0,89-19 0,-138 40 0,153-41 0,1 2 0,-1 0 0,2 1 0,-1 0 0,2 2 0,-30 23 0,36-23 0,0 0 0,1 1 0,0 1 0,1-1 0,-7 16 0,-4 5 0,5-10 0,1 1 0,0 0 0,2 0 0,1 2 0,1-1 0,1 1 0,1 1 0,2-1 0,0 1 0,-1 43 0,6-58 0,4 35 0,-4-44 0,1-1 0,0 1 0,0-1 0,0 1 0,0-1 0,1 0 0,-1 1 0,0-1 0,1 0 0,0 0 0,-1 0 0,1 0 0,0-1 0,0 1 0,0 0 0,3 1 0,20 13 0,1-2 0,0 0 0,1-2 0,0-1 0,1-1 0,0-2 0,55 10 0,-26-7 0,-37-6 0,0-1 0,33 2 0,-9-3 0,45 9 0,-23-2 0,-6 1 0,-39-7 0,-1 0 0,29 1 0,1-4 0,0-2 0,99-15 0,-133 14 0,-1-2 0,1 0 0,-1-1 0,0 0 0,0-1 0,-1-1 0,16-9 0,-7 2 0,42-33 0,-58 38 0,0 1 0,-1-1 0,0 0 0,0-1 0,6-16 0,0 4 0,21-33 0,-25 45 0,-1-1 0,0 0 0,-1 0 0,0 0 0,-1-1 0,0 0 0,-1 0 0,0 0 0,-1 0 0,3-24 0,-5 19 0,0-13 0,0 1 0,-6-48 0,4 68 0,-1 1 0,0 0 0,0 0 0,0 0 0,-1 0 0,-1 1 0,1-1 0,-1 1 0,0 0 0,-1 0 0,1 0 0,-2 0 0,1 1 0,-8-7 0,-13-10 0,-1 0 0,-1 2 0,-31-17 0,19 9 47,34 24-223,0 0-1,0 0 1,0 0-1,-1 1 1,1 0-1,-1 1 0,-12-5 1,1 4-6650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6:07.790"/>
    </inkml:context>
    <inkml:brush xml:id="br0">
      <inkml:brushProperty name="width" value="0.05" units="cm"/>
      <inkml:brushProperty name="height" value="0.05" units="cm"/>
      <inkml:brushProperty name="color" value="#AB008B"/>
    </inkml:brush>
  </inkml:definitions>
  <inkml:trace contextRef="#ctx0" brushRef="#br0">0 0 24575,'425'0'0,"-407"1"0,0 1 0,0 1 0,18 4 0,-17-2 0,0-1 0,27 1 0,-13-3 0,0 1 0,0 1 0,-1 2 0,37 12 0,-44-13 0,-1 0 0,1-2 0,-1-1 0,1-1 0,26-2 0,48 3 0,-31 9 0,-49-6 0,-1-2 0,27 2 0,-28-5 0,12 1 0,1 0 0,54 11 0,85 19 0,-93-9 0,44 10 0,101 17 0,-173-39 0,-28-5 0,1-1 0,40 3 0,-33-7 0,-1 2 0,1 0 0,-1 2 0,0 1 0,51 16 0,-58-15 0,1 0 0,25 2 0,-26-4 0,0 0 0,34 11 0,-5 7 0,-29-13 0,1 0 0,0-1 0,0-1 0,0-1 0,29 4 0,-24-6 0,-1 1 0,0 1 0,44 18 0,18 5 0,-66-23 0,-2 2 0,37 18 0,-37-16 0,1-1 0,33 11 0,-7-4 0,-1 2 0,78 43 0,-78-38 0,-17-6 0,-1 1 0,42 35 0,-47-35 0,-14-10 0,1 0 0,13 19 0,15 13 0,-24-27 0,0 0 0,-1 1 0,15 21 0,-17-20 0,0-2 0,1 1 0,1-1 0,14 12 0,2-1 0,-1 2 0,-1 0 0,27 38 0,-6-10 0,-30-36 0,-1 1 0,-1 0 0,0 1 0,17 33 0,-18-26 0,2 0 0,1-2 0,1 0 0,2 0 0,0-2 0,25 22 0,-36-35 0,0 1 0,-1 0 0,-1 0 0,0 0 0,7 15 0,20 32 0,39 41 0,-22 1 0,-46-91 0,-1 1 0,-1-1 0,0 1 0,4 17 0,-5-15 0,1 0 0,1-1 0,5 13 0,78 148 0,-38-48 0,-6-17 0,-24-55 0,-1 0 0,18 96 0,8 20 0,-42-159 0,7 20 0,-4-15 0,-1 1 0,0 0 0,-1 0 0,1 17 0,8 51 0,-7-60 0,3 45 0,-5-35 0,1 0 0,2-1 0,1 0 0,16 46 0,0-2 0,-20-60 0,0 0 0,-1 1 0,0 24 0,-2-24 0,1 0 0,0 0 0,6 22 0,6 7 0,-6-24 0,-1-1 0,-1 1 0,-1-1 0,1 30 0,-5-36 0,0 14 0,2-1 0,0 1 0,8 31 0,-7-45 0,1 0 0,1 0 0,0-1 0,1 1 0,12 20 0,-12-20 0,1-1 0,-2 1 0,1 0 0,4 30 0,-6-28 0,0 0 0,1 0 0,12 27 0,-5-17 0,-2 0 0,0 0 0,9 54 0,-13-53 0,1-1 0,0 0 0,3 0 0,14 31 0,-18-45 0,-1 1 0,-1 0 0,0 0 0,0 0 0,-1 0 0,1 23 0,-2-19 0,0-1 0,2 1 0,9 31 0,-7-31 0,-1 1 0,0-1 0,-2 1 0,2 30 0,-3-31 0,0 0 0,0 1 0,2-1 0,1 0 0,6 17 0,6 4 0,-2 2 0,-1-1 0,13 65 0,-14-43 0,26 72 0,-20-75 0,-11-31 0,-3-14 0,0 0 0,-2 0 0,0 0 0,2 22 0,-2-7 0,9 39 0,-2-16 0,-5-29 0,14 41 0,-13-47 0,-1 1 0,0-1 0,-1 1 0,1 24 0,-3 13 0,-3-36 0,1 0 0,2-1 0,-1 1 0,2-1 0,0 0 0,2 0 0,7 21 0,-7-23 0,0 0 0,-2 0 0,1 0 0,-2 1 0,0-1 0,-1 1 0,-1 24 0,2 29 0,2-41 0,2 0 0,18 56 0,-13-49 0,-10-34 0,9 33 0,9 48 0,-11-45 0,1-1 0,2 1 0,26 57 0,-29-76 0,26 60 0,62 108 0,-92-180 0,0 1 0,-1 0 0,0 0 0,3 14 0,-4-14 0,0 1 0,1-2 0,0 1 0,0 0 0,5 8 0,1 0 0,-1 1 0,-1-1 0,-1 2 0,0-1 0,-2 1 0,6 30 0,9 81 0,-16-114 0,1-1 0,0 0 0,0-1 0,2 1 0,7 14 0,-10-22 0,1-1 0,0 0 0,0 0 0,0-1 0,0 1 0,1-1 0,0 1 0,0-2 0,0 1 0,0 0 0,0-1 0,1 0 0,0 0 0,8 2 0,1 1-119,-10-3 161,1-1 0,0 0-1,-1 0 1,1 0 0,8 1 0,-12-3-94,-1 0 1,1 0-1,-1 0 0,0 0 1,1-1-1,-1 1 1,0 0-1,1 0 0,-1-1 1,0 1-1,1-1 0,-1 1 1,0-1-1,0 0 1,0 0-1,0 1 0,1-1 1,-1 0-1,0 0 1,0 0-1,0 0 0,-1 0 1,1 0-1,0 0 0,0 0 1,-1-1-1,1 1 1,1-2-1,3-12-6774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3:46:19.594"/>
    </inkml:context>
    <inkml:brush xml:id="br0">
      <inkml:brushProperty name="width" value="0.05" units="cm"/>
      <inkml:brushProperty name="height" value="0.05" units="cm"/>
      <inkml:brushProperty name="color" value="#AB008B"/>
    </inkml:brush>
  </inkml:definitions>
  <inkml:trace contextRef="#ctx0" brushRef="#br0">380 0 24575,'-1'34'0,"2"1"0,2-1 0,9 48 0,24 107 0,-28-156 0,2 10 0,-10-41 0,1 0 0,-1-1 0,0 1 0,0 0 0,0 0 0,-1 0 0,1-1 0,0 1 0,-1 0 0,1 0 0,-1-1 0,1 1 0,-1 0 0,0-1 0,0 1 0,0 0 0,0-1 0,-2 3 0,2-3 0,0 0 0,-1-1 0,1 1 0,0 0 0,-1-1 0,1 1 0,-1-1 0,1 1 0,-1-1 0,0 0 0,1 0 0,-1 1 0,1-1 0,-1 0 0,0-1 0,1 1 0,-2 0 0,-34-7 0,19 2 0,-11 0 0,0-2 0,-29-11 0,-29-7 0,-50-11-1365,121 31-5461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5:06:16.782"/>
    </inkml:context>
    <inkml:brush xml:id="br0">
      <inkml:brushProperty name="width" value="0.05" units="cm"/>
      <inkml:brushProperty name="height" value="0.05" units="cm"/>
      <inkml:brushProperty name="color" value="#E71224"/>
    </inkml:brush>
  </inkml:definitions>
  <inkml:trace contextRef="#ctx0" brushRef="#br0">1951 1 24575,'-4'1'0,"0"0"0,0 0 0,0 1 0,-1 0 0,2 0 0,-1 0 0,0 0 0,0 1 0,1-1 0,-1 1 0,1 0 0,0 0 0,-4 5 0,-10 8 0,1-4 0,-8 5 0,1 2 0,0 1 0,-38 44 0,7-12 0,42-41 0,0-1 0,-1-1 0,-20 13 0,18-13 0,1 1 0,-21 18 0,5-6 0,24-19 0,1 1 0,0-1 0,0 1 0,0 0 0,1 1 0,-6 6 0,0 0 0,1-1 0,-1 1 0,-16 11 0,18-16 0,0 1 0,0 1 0,0-1 0,1 1 0,0 0 0,1 1 0,-10 15 0,10-15 0,0 0 0,0 0 0,-1-1 0,-1 0 0,1-1 0,-1 0 0,0 0 0,-1 0 0,-15 8 0,14-9 0,0 1 0,0 1 0,0 0 0,1 0 0,0 0 0,1 1 0,-12 15 0,-37 54 0,28-34 0,19-30 0,0 1 0,-11 25 0,13-25 0,0-1 0,-1 0 0,-21 24 0,6-7 0,4-4 0,3-6 0,1 1 0,1 1 0,1 0 0,-16 36 0,18-31 0,-1-1 0,-32 47 0,33-52 0,0 1 0,-16 43 0,-5 13 0,23-62 0,0-1 0,-15 18 0,15-21 0,1-1 0,0 1 0,1 1 0,-11 22 0,8-5 0,-3-1 0,-30 52 0,40-74 0,0 0 0,1 0 0,-1 0 0,-2 10 0,5-12 0,-1 1 0,0-1 0,0-1 0,-1 1 0,0 0 0,0 0 0,0-1 0,-1 0 0,-5 8 0,0-3 0,1 1 0,0 0 0,1 0 0,0 1 0,1 0 0,1 0 0,-1 1 0,2-1 0,0 1 0,0 0 0,2 0 0,-3 23 0,2-25 0,1-1 0,-2 0 0,1 0 0,-1 0 0,-10 16 0,8-14 0,0 1 0,-7 20 0,-79 256 0,80-249 0,2 0 0,2 1 0,2 0 0,-2 48 0,8-85 0,-3 15 0,-1 1 0,-1-1 0,-1 1 0,-9 21 0,6-17 0,-10 45 0,-4 77 0,19-120 0,-13 42 0,11-48 0,1 0 0,1 0 0,-3 38 0,8 388 0,-2-425 0,-1 0 0,-5 24 0,2-22 0,-1 36 0,-5 32 0,7-63 0,-2 43 0,6-7 0,1-19 0,-2 1 0,-11 75 0,-10 14 0,16-100 0,3 0 0,0 0 0,5 69 0,0-25 0,-2 1360 0,2-1414 0,7 44 0,-4-42 0,1 34 0,10 97 0,-13-124 0,-1 47 0,-2-54 0,1 0 0,0 0 0,9 38 0,-6-41 0,-1 1 0,-1-1 0,-1 1 0,-2 24 0,0-23 0,1-1 0,1 1 0,7 38 0,0-10 0,-3-1 0,-1 1 0,-7 83 0,1-33 0,3-72 0,0-1 0,11 55 0,-7-54 0,1 46 0,-5-52 0,1 1 0,1-1 0,9 30 0,-5-23 0,-1 0 0,3 47 0,-8-69 0,18 95 0,-8-13 0,-6-56 0,1 45 0,-6-71 0,0-1 0,1 1 0,0 0 0,1 0 0,0-1 0,1 1 0,0-1 0,0 1 0,6 11 0,-3-9 0,-2 1 0,0 0 0,0-1 0,2 29 0,2 5 0,3 7 0,13 53 0,4 1 0,9 30 0,-20-82 0,12 74 0,-27-118 0,8 65 0,-9-58 0,1 0 0,1 0 0,1-1 0,11 35 0,-13-48 0,19 48 0,18 66 0,-15-33 0,46 110 0,8-20 0,-66-148 0,-1 0 0,-1 0 0,9 47 0,-15-53 0,0 0 0,2 0 0,1-1 0,0 0 0,2 0 0,21 37 0,-15-31 0,-10-17 0,1 1 0,0-1 0,1-1 0,10 12 0,-11-13 0,-1-1 0,0 1 0,0 0 0,-1 0 0,0 1 0,0-1 0,3 11 0,13 28 0,55 87 0,-32-47 0,-38-78 0,-2 0 0,1 0 0,-1 0 0,1 10 0,-3-12 0,1-1 0,-1 1 0,1-1 0,1 0 0,-1 1 0,1-1 0,0 0 0,0-1 0,1 1 0,6 8 0,0-3 0,0 2 0,-1 0 0,0 0 0,9 19 0,-10-16 0,1-2 0,1 1 0,17 21 0,-18-26 0,-1 0 0,-1 1 0,11 21 0,-12-20 0,1-1 0,0 0 0,16 19 0,41 55 0,-60-80 0,-1 0 0,1 1 0,-1-1 0,0 1 0,0 0 0,0 0 0,2 8 0,-2-6 0,0 0 0,0 0 0,9 14 0,22 37 0,-25-41 0,1-1 0,16 21 0,-11-18 0,-12-14 0,1-1 0,0 0 0,0 0 0,1 0 0,-1 0 0,1-1 0,0 0 0,1 0 0,7 5 0,18 10 0,34 26 0,-42-29 0,41 47 0,-53-56 0,120 81 0,-50-46 0,56 33 0,-2 1 0,-13-7 0,-114-65 0,2 0 0,-1 0 0,0-1 0,1-1 0,-1 1 0,20 1 0,-16-2 0,0 0 0,0 1 0,14 5 0,-12-2-1365,-2 0-5461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15:06:18.398"/>
    </inkml:context>
    <inkml:brush xml:id="br0">
      <inkml:brushProperty name="width" value="0.05" units="cm"/>
      <inkml:brushProperty name="height" value="0.05" units="cm"/>
      <inkml:brushProperty name="color" value="#E71224"/>
    </inkml:brush>
  </inkml:definitions>
  <inkml:trace contextRef="#ctx0" brushRef="#br0">196 1 24575,'0'0'0,"-1"0"0,0 0 0,0 1 0,1-1 0,-1 0 0,0 1 0,0-1 0,1 1 0,-1-1 0,1 1 0,-1-1 0,0 1 0,1-1 0,-1 1 0,1-1 0,-1 1 0,1 0 0,-1-1 0,1 1 0,0 0 0,-1 0 0,1-1 0,0 1 0,0 0 0,-1 0 0,1-1 0,0 1 0,0 0 0,0 0 0,0-1 0,0 1 0,0 0 0,0 0 0,0 0 0,0-1 0,0 1 0,1 0 0,-1 0 0,0-1 0,1 2 0,10 34 0,36 48 0,-27-47 0,-14-28 0,-1 1 0,1 1 0,-2-1 0,1 1 0,4 19 0,-9-27 0,1 1 0,-1-1 0,0 1 0,0-1 0,0 1 0,0-1 0,-1 1 0,0-1 0,0 1 0,1-1 0,-2 1 0,1-1 0,0 0 0,-1 0 0,0 1 0,1-1 0,-1 0 0,0-1 0,-1 1 0,1 0 0,0-1 0,-1 1 0,-3 2 0,-2 1 0,1 0 0,-1-1 0,0-1 0,0 1 0,0-1 0,-1 0 0,1-1 0,-1 0 0,-10 2 0,-9 0 0,-46 4 0,51-7 0,-11 5-1365,20-3-5461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3:26.893"/>
    </inkml:context>
    <inkml:brush xml:id="br0">
      <inkml:brushProperty name="width" value="0.05" units="cm"/>
      <inkml:brushProperty name="height" value="0.05" units="cm"/>
      <inkml:brushProperty name="color" value="#E71224"/>
    </inkml:brush>
  </inkml:definitions>
  <inkml:trace contextRef="#ctx0" brushRef="#br0">2649 1 24575,'-12'1'0,"0"0"0,1 1 0,0 1 0,-1 0 0,1 1 0,0 0 0,1 0 0,-15 9 0,-34 12 0,36-18 0,1 2 0,-1-2 0,0 0 0,0-2 0,-1 0 0,-45 2 0,61-7 0,0 1 0,1 0 0,-1 0 0,1 1 0,0 0 0,-1 0 0,1 0 0,-10 6 0,-53 35 0,30-17 0,34-23 0,0 0 0,-1 0 0,0-1 0,-12 3 0,13-3 0,-1 0 0,0 0 0,1 0 0,-1 1 0,-7 4 0,1 0 0,1 0 0,-22 7 0,23-10 0,0 0 0,0 1 0,1 1 0,-17 10 0,-5 6 0,-2-2 0,0-1 0,-39 15 0,25-12 0,39-18 0,0-2 0,1 1 0,-1-1 0,0 0 0,0-1 0,0 0 0,-9 0 0,11-1 0,1 0 0,-1 0 0,0 1 0,1 0 0,-1 0 0,1 0 0,0 1 0,-1 0 0,1 1 0,0-1 0,0 1 0,0 0 0,1 0 0,-11 9 0,6-4 0,-1 0 0,-1-1 0,1 0 0,-18 7 0,-5 4 0,10-2 0,0 1 0,2 1 0,0 1 0,0 2 0,-23 29 0,-4 3 0,44-49 0,0 0 0,1-1 0,-1 1 0,-1-1 0,1 0 0,-6 2 0,5-3 0,1 1 0,-1 0 0,1 0 0,0 1 0,-9 8 0,-16 16 0,12-11 0,-24 30 0,5-3 0,25-31 0,1-1 0,1 2 0,0 0 0,0 0 0,1 1 0,-8 19 0,14-28 0,-1 1 0,1-1 0,-2 0 0,1 0 0,0-1 0,-1 1 0,0-1 0,-11 8 0,8-6 0,1 0 0,0 1 0,-10 12 0,-89 150 0,94-152 0,0-1 0,-20 23 0,6-8 0,19-21 0,0 1 0,0 0 0,2 0 0,-1 0 0,1 1 0,1 0 0,-3 15 0,3-11 0,-1-1 0,-1 1 0,-13 26 0,-10 8 0,2 1 0,-21 59 0,33-69 0,-59 150 0,59-155 0,1 0 0,2 1 0,-12 61 0,-28 92 0,5-21 0,28-86 0,-12 64 0,11-65 0,14-63 0,1 0 0,1 0 0,-3 28 0,-4 23 0,7-52 0,1-1 0,-1 22 0,5 342 0,-2-366 0,-1 0 0,-6 28 0,4-27 0,1 0 0,-1 20 0,3 537 0,3-279 0,-2 128 0,1-398 0,9 46 0,-6-46 0,3 45 0,-8 417 0,3-466 0,1 1 0,1 0 0,1-1 0,0 0 0,15 33 0,-3-5 0,5 31 0,13 87 0,-22-95 0,10 34 0,-1 42 0,4 12 0,-12-87 0,-6-37 0,3 0 0,1 0 0,16 34 0,-14-38 0,49 93 0,-34-73 0,-22-41 0,0 0 0,0 1 0,-1 0 0,-1 1 0,4 13 0,7 26 0,28 61 0,6 15 0,-48-124 0,-1 0 0,2 1 0,-1-1 0,0 0 0,1-1 0,3 5 0,-3-4 0,0 0 0,0-1 0,-1 1 0,1 0 0,-1 1 0,2 5 0,12 29 0,1-1 0,1-1 0,3 0 0,42 57 0,-49-73 0,115 155 0,-113-155 0,1-1 0,1-1 0,1-1 0,0-1 0,2 0 0,0-2 0,0 0 0,1-2 0,1 0 0,1-1 0,37 13 0,-17-5 0,-38-16 0,1-1 0,0 1 0,0-1 0,0-1 0,1 1 0,9 1 0,33 5 0,-23-4 0,0 0 0,37 0 0,-47-5 0,-7 0 0,0 1 0,1-2 0,-1 0 0,15-3 0,-23 4 0,0-1 0,1 1 0,-1-1 0,0 0 0,0 0 0,0 0 0,0-1 0,1 1 0,-1 0 0,-1-1 0,1 1 0,0-1 0,0 0 0,-1 1 0,1-1 0,-1 0 0,1 0 0,-1 0 0,0 0 0,0 0 0,0-1 0,0 1 0,0 0 0,1-3 0,3-16 0,2-9 0,15-39 0,-18 60 0,1-1 0,0 0 0,0 1 0,1 0 0,0 0 0,1 0 0,11-12 0,24-15 0,-27 24 0,-1 0 0,16-18 0,-27 25-97,0 0-1,0 0 1,-1 0-1,1-1 1,-1 1-1,-1 0 1,1-1-1,-1 1 1,1-1-1,-2 0 1,1 1-1,-1-1 0,0-6 1,1-6-6729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3:28.474"/>
    </inkml:context>
    <inkml:brush xml:id="br0">
      <inkml:brushProperty name="width" value="0.05" units="cm"/>
      <inkml:brushProperty name="height" value="0.05" units="cm"/>
      <inkml:brushProperty name="color" value="#E71224"/>
    </inkml:brush>
  </inkml:definitions>
  <inkml:trace contextRef="#ctx0" brushRef="#br0">1 1 24575,'7'0'0,"0"1"0,-1 0 0,1 1 0,0-1 0,0 1 0,-1 1 0,1-1 0,10 7 0,-9-5 0,-1-1 0,2 0 0,-1 0 0,0 0 0,10 1 0,-6-2 0,0 1 0,1 0 0,-1 1 0,0 0 0,-1 1 0,1 0 0,-1 1 0,16 10 0,-20-12 0,1 0 0,0-1 0,0 0 0,0-1 0,0 0 0,11 2 0,-10-3 0,-1 1 0,1 0 0,-1 1 0,1 0 0,10 5 0,-17-6 0,0 0 0,0 0 0,0 0 0,0 0 0,0 0 0,0 0 0,-1 1 0,1-1 0,-1 0 0,1 1 0,-1 0 0,0-1 0,0 1 0,0 0 0,0-1 0,-1 1 0,1 0 0,-1 0 0,1 4 0,0 9 0,-1 0 0,-2 21 0,0-14 0,3 108 0,-4 56 0,-9-136-1365,8-37-5461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6:08.404"/>
    </inkml:context>
    <inkml:brush xml:id="br0">
      <inkml:brushProperty name="width" value="0.05" units="cm"/>
      <inkml:brushProperty name="height" value="0.05" units="cm"/>
      <inkml:brushProperty name="color" value="#E71224"/>
    </inkml:brush>
  </inkml:definitions>
  <inkml:trace contextRef="#ctx0" brushRef="#br0">533 68 24575,'-104'-2'0,"-110"4"0,206 0 0,1-1 0,-1 1 0,1 1 0,0-1 0,0 1 0,0 0 0,0 1 0,0 0 0,1 0 0,-10 7 0,-6 7 0,-27 30 0,42-42 0,2 0 0,1 0 0,-1 0 0,1 1 0,0-1 0,1 1 0,0 0 0,0 0 0,0 0 0,1 0 0,0 0 0,0 1 0,0 8 0,-1 13 0,1 51 0,2-79 0,-1 51 0,0-20 0,5 47 0,-3-70 0,0 1 0,1-1 0,0 0 0,1 0 0,0-1 0,1 1 0,-1-1 0,2 1 0,7 12 0,126 150 0,-129-162 0,0 0 0,0-1 0,1 0 0,0 0 0,0-1 0,1-1 0,22 11 0,-16-9 0,33 23 0,-39-24 0,0-1 0,0 0 0,0 0 0,19 5 0,10 5 0,-14-6 0,1-1 0,1-1 0,29 5 0,-9-2 0,101 9 0,-44 1 0,-79-16 0,-1-2 0,32 1 0,-28-3 0,39 7 0,101 14 0,-128-15 0,-17-4 0,-1 2 0,0 0 0,27 11 0,-38-13 0,0 0 0,0 0 0,1-1 0,-1 0 0,1-1 0,17-1 0,-14 0 0,-1 1 0,0 0 0,25 5 0,-4 1 0,1-2 0,-1-1 0,1-2 0,59-5 0,-12 1 0,382 2 0,-457 0 0,0-1 0,1 1 0,-1-2 0,0 1 0,0-1 0,0-1 0,9-3 0,-13 4 0,-1 0 0,1-1 0,-1 1 0,0-1 0,0 0 0,0 0 0,0 0 0,0 0 0,-1-1 0,0 0 0,1 0 0,-1 0 0,-1 0 0,5-7 0,-2 0 0,1 0 0,1 0 0,0 1 0,0 0 0,1 0 0,1 1 0,-1-1 0,1 2 0,1-1 0,0 2 0,13-10 0,10-2 0,-1 0 0,57-21 0,-85 39 0,-1-1 0,1 0 0,-1 0 0,0 0 0,0-1 0,0 1 0,0-1 0,0 1 0,0-1 0,-1 0 0,1 0 0,-1 0 0,0-1 0,0 1 0,0-1 0,-1 1 0,1-1 0,-1 1 0,2-8 0,1-6 0,-1-1 0,-1 1 0,0-24 0,4-19 0,0 27 0,-1 1 0,0-40 0,-4 62 0,-1 0 0,-1-1 0,0 1 0,0 0 0,-1 0 0,0 0 0,-1 0 0,0 0 0,0 1 0,-1-1 0,-7-10 0,2 8 0,-1 1 0,-1 0 0,0 1 0,0 0 0,-1 0 0,0 2 0,-1-1 0,-23-10 0,-15-12 0,-38-19 0,48 28 0,31 18 0,0 0 0,0 0 0,0 1 0,0 0 0,-1 1 0,-12-1 0,13 2 0,1 0 0,0-1 0,0 0 0,0 0 0,0-1 0,0-1 0,1 1 0,-1-1 0,-8-6 0,8 5 0,-1 0 0,0 0 0,0 1 0,-1 0 0,1 0 0,-22-3 0,-34-12 0,31 5 0,-1 2 0,-74-16 0,-20 12 0,106 11 0,-36-1 0,36 5 0,-38-8 0,-64-13 0,88 17 0,1 1 0,-1 1 0,-73 6 0,25-1 0,61-1 0,-46 9 0,47-6 0,-46 3 0,43-6 0,-41 8 0,41-4 0,-42 1 0,-39-8 0,-80 3 0,40 21 0,42-1 0,61-13 0,23-3 0,0-1 0,-37 1 0,20-4 0,-52 10 0,72-8 0,17-3 0,-1 1 0,1 0 0,-1-1 0,0 1 0,0-1 0,1 0 0,-1 0 0,0 0 0,1 0 0,-1-1 0,0 1 0,1-1 0,-1 1 0,0-1 0,-3-2 0,6 3 0,0-1 0,0 1 0,-1 0 0,1 0 0,0-1 0,1 1 0,-1 0 0,0 0 0,0-1 0,0 1 0,0 0 0,0 0 0,0-1 0,0 1 0,0 0 0,0 0 0,0-1 0,1 1 0,-1 0 0,0 0 0,0 0 0,0-1 0,1 1 0,-1 0 0,0 0 0,0 0 0,0 0 0,1-1 0,-1 1 0,0 0 0,0 0 0,1 0 0,-1 0 0,0 0 0,0 0 0,1 0 0,-1 0 0,0 0 0,0 0 0,1 0 0,-1 0 0,0 0 0,0 0 0,1 0 0,-1 0 0,15-3 0,25 0-1365,-21 2-5461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6:13.929"/>
    </inkml:context>
    <inkml:brush xml:id="br0">
      <inkml:brushProperty name="width" value="0.05" units="cm"/>
      <inkml:brushProperty name="height" value="0.05" units="cm"/>
      <inkml:brushProperty name="color" value="#E71224"/>
    </inkml:brush>
  </inkml:definitions>
  <inkml:trace contextRef="#ctx0" brushRef="#br0">447 1629 24575,'0'-41'0,"1"9"0,-1 1 0,-2-1 0,-10-54 0,8 64 0,1-1 0,-1-28 0,3 28 0,-1 0 0,-5-25 0,-3 8 0,4 18 0,1-1 0,1 1 0,-2-32 0,4 24 0,-7-32 0,5 33 0,-2-41 0,6 49 0,-1 0 0,-1 0 0,-7-30 0,-4-2 0,2 11 0,2 0 0,1 0 0,-2-67 0,8 89 0,0 0 0,-1 0 0,-2 0 0,0 1 0,0 0 0,-2 0 0,-13-28 0,15 35 0,2 0 0,-1 0 0,2-1 0,-1 0 0,0-24 0,-5-26 0,2 24 0,5 27 0,-1 1 0,0 0 0,-1 0 0,-7-20 0,9 31 0,1 0 0,0 0 0,0 0 0,0-1 0,0 1 0,-1 0 0,1 0 0,0 0 0,0 0 0,0 0 0,-1 0 0,1-1 0,0 1 0,0 0 0,-1 0 0,1 0 0,0 0 0,0 0 0,-1 0 0,1 0 0,0 0 0,0 0 0,-1 0 0,1 0 0,0 0 0,0 0 0,0 1 0,-1-1 0,1 0 0,0 0 0,0 0 0,-1 0 0,1 0 0,0 0 0,0 0 0,0 1 0,-1-1 0,1 0 0,0 0 0,0 0 0,0 0 0,0 1 0,0-1 0,-1 0 0,1 0 0,0 1 0,0-1 0,0 0 0,0 0 0,0 0 0,0 1 0,0-1 0,0 0 0,0 0 0,0 1 0,-8 15 0,7-16 0,-63 154 0,56-138 0,-1 1 0,0-1 0,-22 27 0,14-19 0,15-20 0,0 0 0,0 0 0,1 0 0,0 0 0,-1 0 0,1 1 0,0-1 0,0 9 0,1-9 0,0-1 0,-1 0 0,1 1 0,-1-1 0,0 0 0,1 1 0,-2-1 0,1 0 0,0 0 0,-1 0 0,-3 6 0,5-9-1,0 0 0,0 0 0,0 0-1,0 0 1,-1 0 0,1 0 0,0 0 0,0 0-1,0 1 1,0-1 0,0 0 0,0 0 0,-1 0-1,1 0 1,0 0 0,0 0 0,0 0 0,0 0-1,0 0 1,0 0 0,-1 0 0,1-1 0,0 1-1,0 0 1,0 0 0,0 0 0,0 0 0,0 0-1,0 0 1,-1 0 0,1 0 0,0 0-1,0 0 1,0 0 0,0 0 0,0-1 0,0 1-1,0 0 1,0 0 0,0 0 0,0 0 0,0 0-1,0 0 1,-1 0 0,1-1 0,0 1 0,0 0-1,0 0 1,0 0 0,0 0 0,0 0 0,-3-13 156,0-11-1613,2 6-5368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6:15.231"/>
    </inkml:context>
    <inkml:brush xml:id="br0">
      <inkml:brushProperty name="width" value="0.05" units="cm"/>
      <inkml:brushProperty name="height" value="0.05" units="cm"/>
      <inkml:brushProperty name="color" value="#E71224"/>
    </inkml:brush>
  </inkml:definitions>
  <inkml:trace contextRef="#ctx0" brushRef="#br0">1 1 24575,'0'4'0,"1"0"0,0 1 0,1-1 0,-1 0 0,1 0 0,0 0 0,0 0 0,0 0 0,0 0 0,1-1 0,0 1 0,-1-1 0,1 0 0,0 1 0,1-1 0,-1-1 0,1 1 0,-1 0 0,1-1 0,0 0 0,0 0 0,0 0 0,0 0 0,0 0 0,0-1 0,0 0 0,5 1 0,44 0 0,-46-3 0,0 1 0,0 0 0,-1 0 0,1 0 0,0 1 0,-1 0 0,1 0 0,-1 1 0,1 0 0,-1 0 0,0 1 0,11 5 0,-4-1 27,0 0 0,0 0 0,21 6 0,-21-9-321,-1 1-1,1 0 0,-1 1 1,17 12-1,-14-6-6531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2T01:41:39.314"/>
    </inkml:context>
    <inkml:brush xml:id="br0">
      <inkml:brushProperty name="width" value="0.05" units="cm"/>
      <inkml:brushProperty name="height" value="0.05" units="cm"/>
      <inkml:brushProperty name="color" value="#FF0066"/>
    </inkml:brush>
  </inkml:definitions>
  <inkml:trace contextRef="#ctx0" brushRef="#br0">4895 13984 24575,'0'-1'0,"0"0"0,0 0 0,1 0 0,-1 1 0,0-1 0,1 0 0,-1 0 0,1 1 0,-1-1 0,1 0 0,-1 0 0,1 1 0,-1-1 0,1 1 0,0-1 0,-1 0 0,1 1 0,1-1 0,1-4 0,-18 2 0,7 4 0,0 0 0,1 0 0,-1 0 0,1 1 0,-1 0 0,1 1 0,0 0 0,-13 6 0,-27 10 0,-12-3 0,-92 12 0,91-18 0,35-6 0,-39 3 0,50-5 0,0 0 0,1 0 0,0 1 0,-1 1 0,-12 5 0,13-5 0,0 1 0,0-2 0,0 0 0,-1 0 0,-16 0 0,-461-3 0,219-1 0,255-1 0,1 0 0,-1-1 0,1-1 0,0-1 0,0 0 0,0-1 0,-15-8 0,-37-12 0,43 18 0,-5-3 0,-61-11 0,66 17 0,1-1 0,-34-14 0,21 7 0,-37-7 0,47 14 0,-37-14 0,41 12 0,-1 0 0,1 2 0,-1 0 0,-38-3 0,46 6 0,1 0 0,0-1 0,0-1 0,0 0 0,-14-8 0,-36-12 0,51 19 0,-1 0 0,1 0 0,-23-16 0,24 15 0,1 0 0,-1 0 0,0 1 0,-25-8 0,7 6 0,-1-2 0,2-1 0,0-1 0,0-2 0,-46-28 0,-31-11 0,91 44 0,0 0 0,-32-11 0,38 16 0,-1 0 0,1 0 0,0-1 0,0 0 0,0-1 0,1 0 0,0-1 0,0 0 0,0 0 0,-10-11 0,6 4 0,-1 0 0,-1 1 0,-1 1 0,1 1 0,-24-13 0,-14-10 0,33 19 0,-18-13 0,0 2 0,-60-30 0,85 49 0,1 0 0,0-1 0,0-1 0,-14-13 0,-25-18 0,29 26 0,-1 0 0,1 0 0,1-1 0,0-2 0,1 0 0,-22-25 0,29 29 0,0 0 0,-19-15 0,21 19 0,-1 0 0,2-1 0,-1-1 0,-13-17 0,7 3 0,-109-170 0,113 170 0,-19-52 0,3 3 0,-4 0 0,-39-73 0,1 19 0,11 10 0,41 78 0,9 13 0,0 0 0,-8-40 0,-8-23 0,-68-235 0,66 237 0,19 64 0,1-1 0,1-1 0,2 1 0,-5-41 0,8 44 0,-2-1 0,0 0 0,-9-25 0,-6-26 0,-23-138 0,33 172 0,5 27 0,1-1 0,-2-26 0,-8-42 0,4 38 0,-12-62 0,17 83 0,-13-38 0,9 38 0,-6-40 0,11 47 0,-5-37 0,-2-89 0,9 107 0,-9-48 0,5 48 0,0-45 0,6 11 0,-2-73 0,-9 85 0,6 41 0,1 0 0,-1-22 0,4-6 0,0 19 0,-1 0 0,-1 0 0,-7-35 0,3 24 0,2 0 0,1-1 0,2 1 0,4-43 0,0-6 0,-3-423 0,1 487 0,1 1 0,5-26 0,-2 24 0,1-37 0,-7-29 0,2-36 0,9 67 0,-6 41 0,-1 0 0,1-22 0,-3 24 0,-1-12 0,1 1 0,9-46 0,12-34 0,-1-35 0,1 48 0,-14 63 0,-1 0 0,-1-1 0,3-44 0,-8 45 0,8-35 0,-5 36 0,2-42 0,-7-45 0,2-88 0,5 164 0,1-1 0,15-46 0,5-24 0,-6 24 0,3-18 0,-1 3 0,-6 31 0,1-4 0,8-41 0,-21 89 0,1-1 0,15-40 0,-11 41 0,-2-1 0,6-33 0,-8 29 0,20-55 0,-16 56 0,11-55 0,-11 36 0,25-73 0,1-4 0,-22 65 0,3 1 0,26-64 0,-35 102 0,8-37 0,3-9 0,-4 24 0,-3 10 0,26-56 0,-30 76 0,0-2 0,-1 1 0,-1-1 0,0 0 0,-1-1 0,0 1 0,-2-1 0,3-34 0,-4 36 0,1 1 0,0-1 0,1 1 0,1 0 0,0 0 0,1 1 0,0-1 0,1 1 0,1 1 0,11-16 0,-10 11 0,0-1 0,-2 1 0,10-32 0,7-16 0,11-10 0,23-57 0,-52 120 0,-1 0 0,2 1 0,7-12 0,-6 12 0,-2 0 0,0 0 0,8-20 0,12-53 0,-19 55 0,2 1 0,0-1 0,28-52 0,9-14 0,-35 69 0,0 1 0,2 0 0,30-41 0,-33 50 0,0 1 0,-1-2 0,-1 1 0,9-23 0,11-23 0,25-61 0,5 13 0,-10 31 0,-22 24 0,-22 45 0,0 0 0,0 1 0,1-1 0,0 1 0,1 0 0,13-16 0,-11 14 0,0 1 0,-1-1 0,-1 0 0,0-1 0,0 0 0,-1 0 0,-1 0 0,6-21 0,-5 14 0,2 0 0,12-26 0,-3 10 0,-1 0 0,14-49 0,5-15 0,-24 74 0,0 0 0,2 0 0,1 1 0,28-40 0,-23 41 0,-2-1 0,-1 0 0,-1-1 0,22-53 0,-4 13 0,-23 50 0,-1 0 0,0-1 0,9-31 0,-7 20 0,0 1 0,2 0 0,1 1 0,1 0 0,1 1 0,37-44 0,-35 43 0,0-1 0,-2 0 0,22-56 0,79-170 0,-105 229 0,33-39 0,-25 21 0,44-82 0,-51 103 0,0 2 0,1-1 0,1 2 0,19-19 0,-23 24 0,0-1 0,0 0 0,-2 0 0,1-1 0,-2 0 0,1 0 0,-2-1 0,0 0 0,4-19 0,8-16 0,-13 40 0,0 0 0,1 1 0,0 0 0,1 0 0,0 0 0,13-13 0,21-28 0,94-174 0,-131 219 0,0 1 0,0-1 0,0 1 0,0 0 0,10-7 0,-10 9 0,0-1 0,-1 0 0,1 0 0,0 0 0,-1-1 0,0 1 0,0-1 0,0 0 0,0 0 0,2-5 0,1-5 0,-1 1 0,1 1 0,0-1 0,1 1 0,0 0 0,0 1 0,10-11 0,27-38-1365,-34 51-5461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https://www.youtube.com/watch?v=6G3qm60dfA8&amp;ab_channel=PrashantThombre</a:t>
            </a:r>
          </a:p>
        </p:txBody>
      </p:sp>
      <p:sp>
        <p:nvSpPr>
          <p:cNvPr id="4" name="Slide Number Placeholder 3"/>
          <p:cNvSpPr>
            <a:spLocks noGrp="1"/>
          </p:cNvSpPr>
          <p:nvPr>
            <p:ph type="sldNum" sz="quarter" idx="10"/>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411959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sudo</a:t>
            </a:r>
            <a:r>
              <a:rPr lang="en-GB" dirty="0"/>
              <a:t> apt install python3-</a:t>
            </a:r>
            <a:r>
              <a:rPr lang="en-US" dirty="0" err="1"/>
              <a:t>scapy</a:t>
            </a:r>
            <a:endParaRPr lang="en-GB" dirty="0"/>
          </a:p>
          <a:p>
            <a:r>
              <a:rPr lang="en-GB" dirty="0" err="1"/>
              <a:t>sudo</a:t>
            </a:r>
            <a:r>
              <a:rPr lang="en-GB" dirty="0"/>
              <a:t> apt install python3-pywin32</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103733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369556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https://www.thepythoncode.com/article/building-arp-spoofer-using-scapy</a:t>
            </a:r>
          </a:p>
          <a:p>
            <a:r>
              <a:rPr lang="en-US" dirty="0"/>
              <a:t>https://www.thepythoncode.com/article/make-dns-spoof-python</a:t>
            </a:r>
          </a:p>
          <a:p>
            <a:r>
              <a:rPr lang="en-US" dirty="0"/>
              <a:t>https://www.geeksforgeeks.org/python-how-to-create-an-arp-spoofer-using-scapy/</a:t>
            </a:r>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117384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sudo</a:t>
            </a:r>
            <a:r>
              <a:rPr lang="en-US" dirty="0"/>
              <a:t> python3 -c "import </a:t>
            </a:r>
            <a:r>
              <a:rPr lang="en-US" dirty="0" err="1"/>
              <a:t>scapy.all</a:t>
            </a:r>
            <a:r>
              <a:rPr lang="en-US" dirty="0"/>
              <a:t> as </a:t>
            </a:r>
            <a:r>
              <a:rPr lang="en-US" dirty="0" err="1"/>
              <a:t>scapy</a:t>
            </a:r>
            <a:r>
              <a:rPr lang="en-US" dirty="0"/>
              <a:t>; print(scapy.ls(</a:t>
            </a:r>
            <a:r>
              <a:rPr lang="en-US" dirty="0" err="1"/>
              <a:t>scapy.ARP</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19</a:t>
            </a:fld>
            <a:endParaRPr lang="en-US"/>
          </a:p>
        </p:txBody>
      </p:sp>
    </p:spTree>
    <p:extLst>
      <p:ext uri="{BB962C8B-B14F-4D97-AF65-F5344CB8AC3E}">
        <p14:creationId xmlns:p14="http://schemas.microsoft.com/office/powerpoint/2010/main" val="251137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https://www.thepythoncode.com/article/building-arp-spoofer-using-scapy</a:t>
            </a:r>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378714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https://raw.githubusercontent.com/frankwxu/digital-forensics-lab/main/Networking_Forensics/lab_files/ARP_spoofing/arp.py</a:t>
            </a:r>
          </a:p>
          <a:p>
            <a:r>
              <a:rPr lang="en-US" dirty="0" err="1"/>
              <a:t>sudo</a:t>
            </a:r>
            <a:r>
              <a:rPr lang="en-US" dirty="0"/>
              <a:t> python3 -c "import </a:t>
            </a:r>
            <a:r>
              <a:rPr lang="en-US" dirty="0" err="1"/>
              <a:t>arp</a:t>
            </a:r>
            <a:r>
              <a:rPr lang="en-US" dirty="0"/>
              <a:t>; print(</a:t>
            </a:r>
            <a:r>
              <a:rPr lang="en-US" dirty="0" err="1"/>
              <a:t>arp.get_mac</a:t>
            </a:r>
            <a:r>
              <a:rPr lang="en-US" dirty="0"/>
              <a:t>('136.160.215.194'))"</a:t>
            </a:r>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365123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3/16/2023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20.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140.png"/><Relationship Id="rId4" Type="http://schemas.openxmlformats.org/officeDocument/2006/relationships/image" Target="../media/image110.png"/><Relationship Id="rId9" Type="http://schemas.openxmlformats.org/officeDocument/2006/relationships/customXml" Target="../ink/ink7.xml"/></Relationships>
</file>

<file path=ppt/slides/_rels/slide12.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23.png"/><Relationship Id="rId18" Type="http://schemas.openxmlformats.org/officeDocument/2006/relationships/customXml" Target="../ink/ink14.xml"/><Relationship Id="rId3" Type="http://schemas.openxmlformats.org/officeDocument/2006/relationships/image" Target="../media/image15.jpeg"/><Relationship Id="rId21" Type="http://schemas.openxmlformats.org/officeDocument/2006/relationships/image" Target="../media/image27.png"/><Relationship Id="rId7" Type="http://schemas.openxmlformats.org/officeDocument/2006/relationships/image" Target="../media/image19.png"/><Relationship Id="rId12" Type="http://schemas.openxmlformats.org/officeDocument/2006/relationships/customXml" Target="../ink/ink11.xml"/><Relationship Id="rId17" Type="http://schemas.openxmlformats.org/officeDocument/2006/relationships/image" Target="../media/image25.png"/><Relationship Id="rId25"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customXml" Target="../ink/ink13.xml"/><Relationship Id="rId20" Type="http://schemas.openxmlformats.org/officeDocument/2006/relationships/customXml" Target="../ink/ink15.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2.png"/><Relationship Id="rId24" Type="http://schemas.openxmlformats.org/officeDocument/2006/relationships/customXml" Target="../ink/ink17.xml"/><Relationship Id="rId5" Type="http://schemas.openxmlformats.org/officeDocument/2006/relationships/image" Target="../media/image17.png"/><Relationship Id="rId15" Type="http://schemas.openxmlformats.org/officeDocument/2006/relationships/image" Target="../media/image24.png"/><Relationship Id="rId23" Type="http://schemas.openxmlformats.org/officeDocument/2006/relationships/image" Target="../media/image28.png"/><Relationship Id="rId10" Type="http://schemas.openxmlformats.org/officeDocument/2006/relationships/customXml" Target="../ink/ink10.xml"/><Relationship Id="rId19"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customXml" Target="../ink/ink12.xml"/><Relationship Id="rId22" Type="http://schemas.openxmlformats.org/officeDocument/2006/relationships/customXml" Target="../ink/ink1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customXml" Target="../ink/ink19.xml"/><Relationship Id="rId5" Type="http://schemas.openxmlformats.org/officeDocument/2006/relationships/image" Target="../media/image34.png"/><Relationship Id="rId4" Type="http://schemas.openxmlformats.org/officeDocument/2006/relationships/customXml" Target="../ink/ink18.xm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customXml" Target="../ink/ink2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customXml" Target="../ink/ink27.xml"/><Relationship Id="rId18" Type="http://schemas.openxmlformats.org/officeDocument/2006/relationships/image" Target="../media/image42.png"/><Relationship Id="rId26" Type="http://schemas.openxmlformats.org/officeDocument/2006/relationships/image" Target="../media/image46.png"/><Relationship Id="rId3" Type="http://schemas.openxmlformats.org/officeDocument/2006/relationships/image" Target="../media/image37.png"/><Relationship Id="rId21" Type="http://schemas.openxmlformats.org/officeDocument/2006/relationships/customXml" Target="../ink/ink31.xml"/><Relationship Id="rId7" Type="http://schemas.openxmlformats.org/officeDocument/2006/relationships/customXml" Target="../ink/ink24.xml"/><Relationship Id="rId12" Type="http://schemas.openxmlformats.org/officeDocument/2006/relationships/image" Target="../media/image390.png"/><Relationship Id="rId17" Type="http://schemas.openxmlformats.org/officeDocument/2006/relationships/customXml" Target="../ink/ink29.xml"/><Relationship Id="rId25" Type="http://schemas.openxmlformats.org/officeDocument/2006/relationships/customXml" Target="../ink/ink33.xml"/><Relationship Id="rId2" Type="http://schemas.openxmlformats.org/officeDocument/2006/relationships/notesSlide" Target="../notesSlides/notesSlide5.xml"/><Relationship Id="rId16" Type="http://schemas.openxmlformats.org/officeDocument/2006/relationships/image" Target="../media/image41.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60.png"/><Relationship Id="rId11" Type="http://schemas.openxmlformats.org/officeDocument/2006/relationships/customXml" Target="../ink/ink26.xml"/><Relationship Id="rId24" Type="http://schemas.openxmlformats.org/officeDocument/2006/relationships/image" Target="../media/image45.png"/><Relationship Id="rId5" Type="http://schemas.openxmlformats.org/officeDocument/2006/relationships/customXml" Target="../ink/ink23.xml"/><Relationship Id="rId15" Type="http://schemas.openxmlformats.org/officeDocument/2006/relationships/customXml" Target="../ink/ink28.xml"/><Relationship Id="rId23" Type="http://schemas.openxmlformats.org/officeDocument/2006/relationships/customXml" Target="../ink/ink32.xml"/><Relationship Id="rId28" Type="http://schemas.openxmlformats.org/officeDocument/2006/relationships/image" Target="../media/image47.png"/><Relationship Id="rId10" Type="http://schemas.openxmlformats.org/officeDocument/2006/relationships/image" Target="../media/image380.png"/><Relationship Id="rId19" Type="http://schemas.openxmlformats.org/officeDocument/2006/relationships/customXml" Target="../ink/ink30.xml"/><Relationship Id="rId4" Type="http://schemas.openxmlformats.org/officeDocument/2006/relationships/image" Target="../media/image40.png"/><Relationship Id="rId9" Type="http://schemas.openxmlformats.org/officeDocument/2006/relationships/customXml" Target="../ink/ink25.xml"/><Relationship Id="rId14" Type="http://schemas.openxmlformats.org/officeDocument/2006/relationships/image" Target="../media/image400.png"/><Relationship Id="rId22" Type="http://schemas.openxmlformats.org/officeDocument/2006/relationships/image" Target="../media/image44.png"/><Relationship Id="rId27" Type="http://schemas.openxmlformats.org/officeDocument/2006/relationships/customXml" Target="../ink/ink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80.png"/><Relationship Id="rId5" Type="http://schemas.openxmlformats.org/officeDocument/2006/relationships/customXml" Target="../ink/ink36.xml"/><Relationship Id="rId4" Type="http://schemas.openxmlformats.org/officeDocument/2006/relationships/image" Target="../media/image570.png"/></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Address Resolution Protocol Forensics</a:t>
            </a:r>
          </a:p>
        </p:txBody>
      </p:sp>
      <p:sp>
        <p:nvSpPr>
          <p:cNvPr id="4" name="Subtitle 3"/>
          <p:cNvSpPr>
            <a:spLocks noGrp="1"/>
          </p:cNvSpPr>
          <p:nvPr>
            <p:ph type="subTitle" idx="1"/>
          </p:nvPr>
        </p:nvSpPr>
        <p:spPr/>
        <p:txBody>
          <a:bodyPr>
            <a:normAutofit/>
          </a:bodyPr>
          <a:lstStyle/>
          <a:p>
            <a:endParaRPr lang="en-US" dirty="0"/>
          </a:p>
          <a:p>
            <a:r>
              <a:rPr lang="en-US" sz="1600" dirty="0"/>
              <a:t>Traffic files: https://github.com/frankwxu/digital-forensics-lab/tree/main/Networking_Forensics/lab_files/ARP_spoofing</a:t>
            </a:r>
          </a:p>
        </p:txBody>
      </p:sp>
    </p:spTree>
    <p:extLst>
      <p:ext uri="{BB962C8B-B14F-4D97-AF65-F5344CB8AC3E}">
        <p14:creationId xmlns:p14="http://schemas.microsoft.com/office/powerpoint/2010/main" val="16202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70882F-7AE1-3555-F37F-0C99167709B0}"/>
              </a:ext>
            </a:extLst>
          </p:cNvPr>
          <p:cNvPicPr>
            <a:picLocks noChangeAspect="1"/>
          </p:cNvPicPr>
          <p:nvPr/>
        </p:nvPicPr>
        <p:blipFill>
          <a:blip r:embed="rId2"/>
          <a:stretch>
            <a:fillRect/>
          </a:stretch>
        </p:blipFill>
        <p:spPr>
          <a:xfrm>
            <a:off x="917801" y="2346861"/>
            <a:ext cx="9049159" cy="3196833"/>
          </a:xfrm>
          <a:prstGeom prst="rect">
            <a:avLst/>
          </a:prstGeom>
        </p:spPr>
      </p:pic>
      <p:sp>
        <p:nvSpPr>
          <p:cNvPr id="2" name="TextBox 1">
            <a:extLst>
              <a:ext uri="{FF2B5EF4-FFF2-40B4-BE49-F238E27FC236}">
                <a16:creationId xmlns:a16="http://schemas.microsoft.com/office/drawing/2014/main" id="{FEEE7484-24E6-5739-8295-E3D654F74849}"/>
              </a:ext>
            </a:extLst>
          </p:cNvPr>
          <p:cNvSpPr txBox="1"/>
          <p:nvPr/>
        </p:nvSpPr>
        <p:spPr>
          <a:xfrm>
            <a:off x="975360" y="1958340"/>
            <a:ext cx="4127990" cy="369332"/>
          </a:xfrm>
          <a:prstGeom prst="rect">
            <a:avLst/>
          </a:prstGeom>
          <a:solidFill>
            <a:schemeClr val="accent4"/>
          </a:solidFill>
        </p:spPr>
        <p:txBody>
          <a:bodyPr wrap="none" rtlCol="0">
            <a:spAutoFit/>
          </a:bodyPr>
          <a:lstStyle/>
          <a:p>
            <a:r>
              <a:rPr lang="en-US" dirty="0"/>
              <a:t>Show ARP table of another device in LAN  </a:t>
            </a:r>
          </a:p>
        </p:txBody>
      </p:sp>
      <p:sp>
        <p:nvSpPr>
          <p:cNvPr id="4" name="Title 3">
            <a:extLst>
              <a:ext uri="{FF2B5EF4-FFF2-40B4-BE49-F238E27FC236}">
                <a16:creationId xmlns:a16="http://schemas.microsoft.com/office/drawing/2014/main" id="{A5E478CB-EC22-DEBD-E9CC-09D7B74914F4}"/>
              </a:ext>
            </a:extLst>
          </p:cNvPr>
          <p:cNvSpPr>
            <a:spLocks noGrp="1"/>
          </p:cNvSpPr>
          <p:nvPr>
            <p:ph type="title"/>
          </p:nvPr>
        </p:nvSpPr>
        <p:spPr/>
        <p:txBody>
          <a:bodyPr/>
          <a:lstStyle/>
          <a:p>
            <a:r>
              <a:rPr lang="en-US" dirty="0"/>
              <a:t>Every device has an ARP table  </a:t>
            </a:r>
          </a:p>
        </p:txBody>
      </p:sp>
    </p:spTree>
    <p:extLst>
      <p:ext uri="{BB962C8B-B14F-4D97-AF65-F5344CB8AC3E}">
        <p14:creationId xmlns:p14="http://schemas.microsoft.com/office/powerpoint/2010/main" val="299242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A66740-79B2-8BD8-4BA3-3580ED67BAA3}"/>
              </a:ext>
            </a:extLst>
          </p:cNvPr>
          <p:cNvPicPr>
            <a:picLocks noChangeAspect="1"/>
          </p:cNvPicPr>
          <p:nvPr/>
        </p:nvPicPr>
        <p:blipFill>
          <a:blip r:embed="rId2"/>
          <a:stretch>
            <a:fillRect/>
          </a:stretch>
        </p:blipFill>
        <p:spPr>
          <a:xfrm>
            <a:off x="1165432" y="1946752"/>
            <a:ext cx="9861135" cy="3650296"/>
          </a:xfrm>
          <a:prstGeom prst="rect">
            <a:avLst/>
          </a:prstGeom>
        </p:spPr>
      </p:pic>
      <p:sp>
        <p:nvSpPr>
          <p:cNvPr id="4" name="TextBox 3">
            <a:extLst>
              <a:ext uri="{FF2B5EF4-FFF2-40B4-BE49-F238E27FC236}">
                <a16:creationId xmlns:a16="http://schemas.microsoft.com/office/drawing/2014/main" id="{DF65D4D8-388C-3539-89DA-CC60A523183D}"/>
              </a:ext>
            </a:extLst>
          </p:cNvPr>
          <p:cNvSpPr txBox="1"/>
          <p:nvPr/>
        </p:nvSpPr>
        <p:spPr>
          <a:xfrm>
            <a:off x="8610599" y="2037515"/>
            <a:ext cx="3025568" cy="923330"/>
          </a:xfrm>
          <a:prstGeom prst="rect">
            <a:avLst/>
          </a:prstGeom>
          <a:solidFill>
            <a:schemeClr val="accent4">
              <a:lumMod val="20000"/>
              <a:lumOff val="80000"/>
            </a:schemeClr>
          </a:solidFill>
        </p:spPr>
        <p:txBody>
          <a:bodyPr wrap="square" rtlCol="0">
            <a:spAutoFit/>
          </a:bodyPr>
          <a:lstStyle/>
          <a:p>
            <a:r>
              <a:rPr lang="en-GB" dirty="0"/>
              <a:t>Assume we have another running machine in our network (LAN)</a:t>
            </a:r>
            <a:endParaRPr lang="en-US" dirty="0"/>
          </a:p>
        </p:txBody>
      </p:sp>
      <p:grpSp>
        <p:nvGrpSpPr>
          <p:cNvPr id="7" name="Group 6">
            <a:extLst>
              <a:ext uri="{FF2B5EF4-FFF2-40B4-BE49-F238E27FC236}">
                <a16:creationId xmlns:a16="http://schemas.microsoft.com/office/drawing/2014/main" id="{4C23218C-E64D-2D14-0082-E826F31B1469}"/>
              </a:ext>
            </a:extLst>
          </p:cNvPr>
          <p:cNvGrpSpPr/>
          <p:nvPr/>
        </p:nvGrpSpPr>
        <p:grpSpPr>
          <a:xfrm>
            <a:off x="501720" y="2499180"/>
            <a:ext cx="953640" cy="3003480"/>
            <a:chOff x="501720" y="2156280"/>
            <a:chExt cx="953640" cy="300348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864630B-6B91-7F99-2715-28D49C67C661}"/>
                    </a:ext>
                  </a:extLst>
                </p14:cNvPr>
                <p14:cNvContentPartPr/>
                <p14:nvPr/>
              </p14:nvContentPartPr>
              <p14:xfrm>
                <a:off x="501720" y="2156280"/>
                <a:ext cx="953640" cy="2972880"/>
              </p14:xfrm>
            </p:contentPart>
          </mc:Choice>
          <mc:Fallback xmlns="">
            <p:pic>
              <p:nvPicPr>
                <p:cNvPr id="5" name="Ink 4">
                  <a:extLst>
                    <a:ext uri="{FF2B5EF4-FFF2-40B4-BE49-F238E27FC236}">
                      <a16:creationId xmlns:a16="http://schemas.microsoft.com/office/drawing/2014/main" id="{9864630B-6B91-7F99-2715-28D49C67C661}"/>
                    </a:ext>
                  </a:extLst>
                </p:cNvPr>
                <p:cNvPicPr/>
                <p:nvPr/>
              </p:nvPicPr>
              <p:blipFill>
                <a:blip r:embed="rId4"/>
                <a:stretch>
                  <a:fillRect/>
                </a:stretch>
              </p:blipFill>
              <p:spPr>
                <a:xfrm>
                  <a:off x="493080" y="2147640"/>
                  <a:ext cx="971280" cy="2990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FCE3108-2614-E9B4-4282-9861FB6A04A8}"/>
                    </a:ext>
                  </a:extLst>
                </p14:cNvPr>
                <p14:cNvContentPartPr/>
                <p14:nvPr/>
              </p14:nvContentPartPr>
              <p14:xfrm>
                <a:off x="1005360" y="4922160"/>
                <a:ext cx="146880" cy="237600"/>
              </p14:xfrm>
            </p:contentPart>
          </mc:Choice>
          <mc:Fallback xmlns="">
            <p:pic>
              <p:nvPicPr>
                <p:cNvPr id="6" name="Ink 5">
                  <a:extLst>
                    <a:ext uri="{FF2B5EF4-FFF2-40B4-BE49-F238E27FC236}">
                      <a16:creationId xmlns:a16="http://schemas.microsoft.com/office/drawing/2014/main" id="{EFCE3108-2614-E9B4-4282-9861FB6A04A8}"/>
                    </a:ext>
                  </a:extLst>
                </p:cNvPr>
                <p:cNvPicPr/>
                <p:nvPr/>
              </p:nvPicPr>
              <p:blipFill>
                <a:blip r:embed="rId6"/>
                <a:stretch>
                  <a:fillRect/>
                </a:stretch>
              </p:blipFill>
              <p:spPr>
                <a:xfrm>
                  <a:off x="996720" y="4913520"/>
                  <a:ext cx="164520" cy="255240"/>
                </a:xfrm>
                <a:prstGeom prst="rect">
                  <a:avLst/>
                </a:prstGeom>
              </p:spPr>
            </p:pic>
          </mc:Fallback>
        </mc:AlternateContent>
      </p:grpSp>
      <p:sp>
        <p:nvSpPr>
          <p:cNvPr id="8" name="TextBox 7">
            <a:extLst>
              <a:ext uri="{FF2B5EF4-FFF2-40B4-BE49-F238E27FC236}">
                <a16:creationId xmlns:a16="http://schemas.microsoft.com/office/drawing/2014/main" id="{9BB057B5-AC93-CF21-BCA6-6C5DDBF7AA10}"/>
              </a:ext>
            </a:extLst>
          </p:cNvPr>
          <p:cNvSpPr txBox="1"/>
          <p:nvPr/>
        </p:nvSpPr>
        <p:spPr>
          <a:xfrm>
            <a:off x="1165432" y="5826310"/>
            <a:ext cx="6491392" cy="646331"/>
          </a:xfrm>
          <a:prstGeom prst="rect">
            <a:avLst/>
          </a:prstGeom>
          <a:noFill/>
        </p:spPr>
        <p:txBody>
          <a:bodyPr wrap="none" rtlCol="0">
            <a:spAutoFit/>
          </a:bodyPr>
          <a:lstStyle/>
          <a:p>
            <a:pPr marL="285750" indent="-285750">
              <a:buFont typeface="Arial" panose="020B0604020202020204" pitchFamily="34" charset="0"/>
              <a:buChar char="•"/>
            </a:pPr>
            <a:r>
              <a:rPr lang="en-GB" dirty="0"/>
              <a:t>ping uses ARP protocol to find the target’s machine mac address</a:t>
            </a:r>
          </a:p>
          <a:p>
            <a:pPr marL="285750" indent="-285750">
              <a:buFont typeface="Arial" panose="020B0604020202020204" pitchFamily="34" charset="0"/>
              <a:buChar char="•"/>
            </a:pPr>
            <a:r>
              <a:rPr lang="en-GB" dirty="0"/>
              <a:t>the new entry will be added to the ARP table</a:t>
            </a:r>
            <a:endParaRPr lang="en-US" dirty="0"/>
          </a:p>
        </p:txBody>
      </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A5749391-CE68-9ECB-7DBC-37C2CCEDC046}"/>
                  </a:ext>
                </a:extLst>
              </p14:cNvPr>
              <p14:cNvContentPartPr/>
              <p14:nvPr/>
            </p14:nvContentPartPr>
            <p14:xfrm>
              <a:off x="4745760" y="6117180"/>
              <a:ext cx="1047240" cy="430200"/>
            </p14:xfrm>
          </p:contentPart>
        </mc:Choice>
        <mc:Fallback xmlns="">
          <p:pic>
            <p:nvPicPr>
              <p:cNvPr id="9" name="Ink 8">
                <a:extLst>
                  <a:ext uri="{FF2B5EF4-FFF2-40B4-BE49-F238E27FC236}">
                    <a16:creationId xmlns:a16="http://schemas.microsoft.com/office/drawing/2014/main" id="{A5749391-CE68-9ECB-7DBC-37C2CCEDC046}"/>
                  </a:ext>
                </a:extLst>
              </p:cNvPr>
              <p:cNvPicPr/>
              <p:nvPr/>
            </p:nvPicPr>
            <p:blipFill>
              <a:blip r:embed="rId8"/>
              <a:stretch>
                <a:fillRect/>
              </a:stretch>
            </p:blipFill>
            <p:spPr>
              <a:xfrm>
                <a:off x="4736760" y="6108188"/>
                <a:ext cx="1064880" cy="447825"/>
              </a:xfrm>
              <a:prstGeom prst="rect">
                <a:avLst/>
              </a:prstGeom>
            </p:spPr>
          </p:pic>
        </mc:Fallback>
      </mc:AlternateContent>
      <p:grpSp>
        <p:nvGrpSpPr>
          <p:cNvPr id="14" name="Group 13">
            <a:extLst>
              <a:ext uri="{FF2B5EF4-FFF2-40B4-BE49-F238E27FC236}">
                <a16:creationId xmlns:a16="http://schemas.microsoft.com/office/drawing/2014/main" id="{521BD2DD-F489-13A4-0C02-760680CF3647}"/>
              </a:ext>
            </a:extLst>
          </p:cNvPr>
          <p:cNvGrpSpPr/>
          <p:nvPr/>
        </p:nvGrpSpPr>
        <p:grpSpPr>
          <a:xfrm>
            <a:off x="5310240" y="5478540"/>
            <a:ext cx="244440" cy="625680"/>
            <a:chOff x="5310240" y="5135640"/>
            <a:chExt cx="244440" cy="625680"/>
          </a:xfrm>
        </p:grpSpPr>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5717CDC-95A1-C8B2-321A-5DEA3140A22F}"/>
                    </a:ext>
                  </a:extLst>
                </p14:cNvPr>
                <p14:cNvContentPartPr/>
                <p14:nvPr/>
              </p14:nvContentPartPr>
              <p14:xfrm>
                <a:off x="5310240" y="5174520"/>
                <a:ext cx="161280" cy="586800"/>
              </p14:xfrm>
            </p:contentPart>
          </mc:Choice>
          <mc:Fallback xmlns="">
            <p:pic>
              <p:nvPicPr>
                <p:cNvPr id="12" name="Ink 11">
                  <a:extLst>
                    <a:ext uri="{FF2B5EF4-FFF2-40B4-BE49-F238E27FC236}">
                      <a16:creationId xmlns:a16="http://schemas.microsoft.com/office/drawing/2014/main" id="{45717CDC-95A1-C8B2-321A-5DEA3140A22F}"/>
                    </a:ext>
                  </a:extLst>
                </p:cNvPr>
                <p:cNvPicPr/>
                <p:nvPr/>
              </p:nvPicPr>
              <p:blipFill>
                <a:blip r:embed="rId10"/>
                <a:stretch>
                  <a:fillRect/>
                </a:stretch>
              </p:blipFill>
              <p:spPr>
                <a:xfrm>
                  <a:off x="5301600" y="5165520"/>
                  <a:ext cx="17892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B82CE6AA-FDAF-2422-60FC-C2103F4E894B}"/>
                    </a:ext>
                  </a:extLst>
                </p14:cNvPr>
                <p14:cNvContentPartPr/>
                <p14:nvPr/>
              </p14:nvContentPartPr>
              <p14:xfrm>
                <a:off x="5409960" y="5135640"/>
                <a:ext cx="144720" cy="68760"/>
              </p14:xfrm>
            </p:contentPart>
          </mc:Choice>
          <mc:Fallback xmlns="">
            <p:pic>
              <p:nvPicPr>
                <p:cNvPr id="13" name="Ink 12">
                  <a:extLst>
                    <a:ext uri="{FF2B5EF4-FFF2-40B4-BE49-F238E27FC236}">
                      <a16:creationId xmlns:a16="http://schemas.microsoft.com/office/drawing/2014/main" id="{B82CE6AA-FDAF-2422-60FC-C2103F4E894B}"/>
                    </a:ext>
                  </a:extLst>
                </p:cNvPr>
                <p:cNvPicPr/>
                <p:nvPr/>
              </p:nvPicPr>
              <p:blipFill>
                <a:blip r:embed="rId12"/>
                <a:stretch>
                  <a:fillRect/>
                </a:stretch>
              </p:blipFill>
              <p:spPr>
                <a:xfrm>
                  <a:off x="5401320" y="5127000"/>
                  <a:ext cx="162360" cy="86400"/>
                </a:xfrm>
                <a:prstGeom prst="rect">
                  <a:avLst/>
                </a:prstGeom>
              </p:spPr>
            </p:pic>
          </mc:Fallback>
        </mc:AlternateContent>
      </p:grpSp>
      <p:sp>
        <p:nvSpPr>
          <p:cNvPr id="10" name="Title 9">
            <a:extLst>
              <a:ext uri="{FF2B5EF4-FFF2-40B4-BE49-F238E27FC236}">
                <a16:creationId xmlns:a16="http://schemas.microsoft.com/office/drawing/2014/main" id="{3C1AE561-9C74-89FA-E33C-40C2811C7D88}"/>
              </a:ext>
            </a:extLst>
          </p:cNvPr>
          <p:cNvSpPr>
            <a:spLocks noGrp="1"/>
          </p:cNvSpPr>
          <p:nvPr>
            <p:ph type="title"/>
          </p:nvPr>
        </p:nvSpPr>
        <p:spPr/>
        <p:txBody>
          <a:bodyPr/>
          <a:lstStyle/>
          <a:p>
            <a:r>
              <a:rPr lang="en-US" dirty="0"/>
              <a:t>Manipulate ARP table entry </a:t>
            </a:r>
            <a:endParaRPr lang="en-US" dirty="0">
              <a:latin typeface="OCRB" panose="020B0609020202020204" pitchFamily="49" charset="0"/>
            </a:endParaRPr>
          </a:p>
        </p:txBody>
      </p:sp>
      <p:sp>
        <p:nvSpPr>
          <p:cNvPr id="15" name="TextBox 14">
            <a:extLst>
              <a:ext uri="{FF2B5EF4-FFF2-40B4-BE49-F238E27FC236}">
                <a16:creationId xmlns:a16="http://schemas.microsoft.com/office/drawing/2014/main" id="{CBED0D52-A239-8A78-AD40-963FBA62C6E0}"/>
              </a:ext>
            </a:extLst>
          </p:cNvPr>
          <p:cNvSpPr txBox="1"/>
          <p:nvPr/>
        </p:nvSpPr>
        <p:spPr>
          <a:xfrm>
            <a:off x="1165432" y="1544902"/>
            <a:ext cx="4144808" cy="369332"/>
          </a:xfrm>
          <a:prstGeom prst="rect">
            <a:avLst/>
          </a:prstGeom>
          <a:solidFill>
            <a:schemeClr val="accent4"/>
          </a:solidFill>
        </p:spPr>
        <p:txBody>
          <a:bodyPr wrap="square">
            <a:spAutoFit/>
          </a:bodyPr>
          <a:lstStyle/>
          <a:p>
            <a:r>
              <a:rPr lang="en-GB" dirty="0"/>
              <a:t>Add an entry to an ARP table using </a:t>
            </a:r>
            <a:r>
              <a:rPr lang="en-GB" dirty="0">
                <a:latin typeface="OCRB" panose="020B0609020202020204" pitchFamily="49" charset="0"/>
              </a:rPr>
              <a:t>Ping</a:t>
            </a:r>
            <a:endParaRPr lang="en-US" dirty="0">
              <a:latin typeface="OCRB" panose="020B0609020202020204" pitchFamily="49" charset="0"/>
            </a:endParaRPr>
          </a:p>
        </p:txBody>
      </p:sp>
    </p:spTree>
    <p:extLst>
      <p:ext uri="{BB962C8B-B14F-4D97-AF65-F5344CB8AC3E}">
        <p14:creationId xmlns:p14="http://schemas.microsoft.com/office/powerpoint/2010/main" val="328519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0412A060-A66B-66CB-2765-FF34E0709E56}"/>
              </a:ext>
            </a:extLst>
          </p:cNvPr>
          <p:cNvGraphicFramePr>
            <a:graphicFrameLocks noGrp="1"/>
          </p:cNvGraphicFramePr>
          <p:nvPr>
            <p:extLst>
              <p:ext uri="{D42A27DB-BD31-4B8C-83A1-F6EECF244321}">
                <p14:modId xmlns:p14="http://schemas.microsoft.com/office/powerpoint/2010/main" val="4197842263"/>
              </p:ext>
            </p:extLst>
          </p:nvPr>
        </p:nvGraphicFramePr>
        <p:xfrm>
          <a:off x="1723951" y="4053411"/>
          <a:ext cx="3257550" cy="370840"/>
        </p:xfrm>
        <a:graphic>
          <a:graphicData uri="http://schemas.openxmlformats.org/drawingml/2006/table">
            <a:tbl>
              <a:tblPr firstRow="1" bandRow="1">
                <a:tableStyleId>{16D9F66E-5EB9-4882-86FB-DCBF35E3C3E4}</a:tableStyleId>
              </a:tblPr>
              <a:tblGrid>
                <a:gridCol w="1628775">
                  <a:extLst>
                    <a:ext uri="{9D8B030D-6E8A-4147-A177-3AD203B41FA5}">
                      <a16:colId xmlns:a16="http://schemas.microsoft.com/office/drawing/2014/main" val="726453353"/>
                    </a:ext>
                  </a:extLst>
                </a:gridCol>
                <a:gridCol w="1628775">
                  <a:extLst>
                    <a:ext uri="{9D8B030D-6E8A-4147-A177-3AD203B41FA5}">
                      <a16:colId xmlns:a16="http://schemas.microsoft.com/office/drawing/2014/main" val="3801172636"/>
                    </a:ext>
                  </a:extLst>
                </a:gridCol>
              </a:tblGrid>
              <a:tr h="370840">
                <a:tc>
                  <a:txBody>
                    <a:bodyPr/>
                    <a:lstStyle/>
                    <a:p>
                      <a:r>
                        <a:rPr lang="en-GB" dirty="0"/>
                        <a:t>Gateway IP</a:t>
                      </a:r>
                      <a:endParaRPr lang="en-US" dirty="0"/>
                    </a:p>
                  </a:txBody>
                  <a:tcPr/>
                </a:tc>
                <a:tc>
                  <a:txBody>
                    <a:bodyPr/>
                    <a:lstStyle/>
                    <a:p>
                      <a:r>
                        <a:rPr lang="en-GB" dirty="0"/>
                        <a:t>Gateway Mac</a:t>
                      </a:r>
                      <a:endParaRPr lang="en-US" dirty="0"/>
                    </a:p>
                  </a:txBody>
                  <a:tcPr>
                    <a:solidFill>
                      <a:schemeClr val="accent6">
                        <a:lumMod val="20000"/>
                        <a:lumOff val="80000"/>
                      </a:schemeClr>
                    </a:solidFill>
                  </a:tcPr>
                </a:tc>
                <a:extLst>
                  <a:ext uri="{0D108BD9-81ED-4DB2-BD59-A6C34878D82A}">
                    <a16:rowId xmlns:a16="http://schemas.microsoft.com/office/drawing/2014/main" val="1899380949"/>
                  </a:ext>
                </a:extLst>
              </a:tr>
            </a:tbl>
          </a:graphicData>
        </a:graphic>
      </p:graphicFrame>
      <p:graphicFrame>
        <p:nvGraphicFramePr>
          <p:cNvPr id="23" name="Table 3">
            <a:extLst>
              <a:ext uri="{FF2B5EF4-FFF2-40B4-BE49-F238E27FC236}">
                <a16:creationId xmlns:a16="http://schemas.microsoft.com/office/drawing/2014/main" id="{E00CF23A-769F-EFE3-18C7-8768942EF36E}"/>
              </a:ext>
            </a:extLst>
          </p:cNvPr>
          <p:cNvGraphicFramePr>
            <a:graphicFrameLocks noGrp="1"/>
          </p:cNvGraphicFramePr>
          <p:nvPr>
            <p:extLst>
              <p:ext uri="{D42A27DB-BD31-4B8C-83A1-F6EECF244321}">
                <p14:modId xmlns:p14="http://schemas.microsoft.com/office/powerpoint/2010/main" val="650895863"/>
              </p:ext>
            </p:extLst>
          </p:nvPr>
        </p:nvGraphicFramePr>
        <p:xfrm>
          <a:off x="4815822" y="3215967"/>
          <a:ext cx="2898140" cy="370840"/>
        </p:xfrm>
        <a:graphic>
          <a:graphicData uri="http://schemas.openxmlformats.org/drawingml/2006/table">
            <a:tbl>
              <a:tblPr firstRow="1" bandRow="1">
                <a:tableStyleId>{16D9F66E-5EB9-4882-86FB-DCBF35E3C3E4}</a:tableStyleId>
              </a:tblPr>
              <a:tblGrid>
                <a:gridCol w="1449070">
                  <a:extLst>
                    <a:ext uri="{9D8B030D-6E8A-4147-A177-3AD203B41FA5}">
                      <a16:colId xmlns:a16="http://schemas.microsoft.com/office/drawing/2014/main" val="726453353"/>
                    </a:ext>
                  </a:extLst>
                </a:gridCol>
                <a:gridCol w="1449070">
                  <a:extLst>
                    <a:ext uri="{9D8B030D-6E8A-4147-A177-3AD203B41FA5}">
                      <a16:colId xmlns:a16="http://schemas.microsoft.com/office/drawing/2014/main" val="3801172636"/>
                    </a:ext>
                  </a:extLst>
                </a:gridCol>
              </a:tblGrid>
              <a:tr h="370840">
                <a:tc>
                  <a:txBody>
                    <a:bodyPr/>
                    <a:lstStyle/>
                    <a:p>
                      <a:r>
                        <a:rPr lang="en-GB" dirty="0"/>
                        <a:t>Victim IP</a:t>
                      </a:r>
                      <a:endParaRPr lang="en-US" dirty="0"/>
                    </a:p>
                  </a:txBody>
                  <a:tcPr/>
                </a:tc>
                <a:tc>
                  <a:txBody>
                    <a:bodyPr/>
                    <a:lstStyle/>
                    <a:p>
                      <a:r>
                        <a:rPr lang="en-GB" dirty="0"/>
                        <a:t>Victim Mac</a:t>
                      </a:r>
                      <a:endParaRPr lang="en-US" dirty="0"/>
                    </a:p>
                  </a:txBody>
                  <a:tcPr>
                    <a:solidFill>
                      <a:schemeClr val="accent6">
                        <a:lumMod val="20000"/>
                        <a:lumOff val="80000"/>
                      </a:schemeClr>
                    </a:solidFill>
                  </a:tcPr>
                </a:tc>
                <a:extLst>
                  <a:ext uri="{0D108BD9-81ED-4DB2-BD59-A6C34878D82A}">
                    <a16:rowId xmlns:a16="http://schemas.microsoft.com/office/drawing/2014/main" val="1899380949"/>
                  </a:ext>
                </a:extLst>
              </a:tr>
            </a:tbl>
          </a:graphicData>
        </a:graphic>
      </p:graphicFrame>
      <p:pic>
        <p:nvPicPr>
          <p:cNvPr id="1026" name="Picture 2" descr="Desktop Icon Vector Art, Icons, and Graphics for Free Download">
            <a:extLst>
              <a:ext uri="{FF2B5EF4-FFF2-40B4-BE49-F238E27FC236}">
                <a16:creationId xmlns:a16="http://schemas.microsoft.com/office/drawing/2014/main" id="{5B5D4BE4-4938-5746-B4F0-9402081D7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267" y="658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icon &quot;Router icon&quot;">
            <a:extLst>
              <a:ext uri="{FF2B5EF4-FFF2-40B4-BE49-F238E27FC236}">
                <a16:creationId xmlns:a16="http://schemas.microsoft.com/office/drawing/2014/main" id="{3B7C7525-78EF-98E7-F182-F3E54CB084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11" b="15175"/>
          <a:stretch/>
        </p:blipFill>
        <p:spPr bwMode="auto">
          <a:xfrm>
            <a:off x="4765122" y="1293169"/>
            <a:ext cx="2143125" cy="1579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arth, internet, network icon - Free download on Iconfinder">
            <a:extLst>
              <a:ext uri="{FF2B5EF4-FFF2-40B4-BE49-F238E27FC236}">
                <a16:creationId xmlns:a16="http://schemas.microsoft.com/office/drawing/2014/main" id="{BC1B9DF4-044C-CFDD-FEA9-7B1047112F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7612" y="1293169"/>
            <a:ext cx="1905001" cy="1905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nable This PC Icon on Desktop for All Windows 10 Users - Technipages">
            <a:extLst>
              <a:ext uri="{FF2B5EF4-FFF2-40B4-BE49-F238E27FC236}">
                <a16:creationId xmlns:a16="http://schemas.microsoft.com/office/drawing/2014/main" id="{0EFCCA93-CD7B-EF9F-552D-35F29DDA9E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9503" y="2872950"/>
            <a:ext cx="1247776" cy="11121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Left-Right 1">
            <a:extLst>
              <a:ext uri="{FF2B5EF4-FFF2-40B4-BE49-F238E27FC236}">
                <a16:creationId xmlns:a16="http://schemas.microsoft.com/office/drawing/2014/main" id="{56E24540-3936-ADAE-F51A-6A19C04D4345}"/>
              </a:ext>
            </a:extLst>
          </p:cNvPr>
          <p:cNvSpPr/>
          <p:nvPr/>
        </p:nvSpPr>
        <p:spPr>
          <a:xfrm>
            <a:off x="7366969" y="2232660"/>
            <a:ext cx="801278" cy="2164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Right 2">
            <a:extLst>
              <a:ext uri="{FF2B5EF4-FFF2-40B4-BE49-F238E27FC236}">
                <a16:creationId xmlns:a16="http://schemas.microsoft.com/office/drawing/2014/main" id="{CEAF74EF-2F71-C1E8-106F-1B2CC8D5C2A2}"/>
              </a:ext>
            </a:extLst>
          </p:cNvPr>
          <p:cNvSpPr/>
          <p:nvPr/>
        </p:nvSpPr>
        <p:spPr>
          <a:xfrm rot="2430117">
            <a:off x="3938863" y="1184957"/>
            <a:ext cx="801278" cy="2164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Right 3">
            <a:extLst>
              <a:ext uri="{FF2B5EF4-FFF2-40B4-BE49-F238E27FC236}">
                <a16:creationId xmlns:a16="http://schemas.microsoft.com/office/drawing/2014/main" id="{1FD5805C-EDBB-EF78-6CCC-82BF5792F700}"/>
              </a:ext>
            </a:extLst>
          </p:cNvPr>
          <p:cNvSpPr/>
          <p:nvPr/>
        </p:nvSpPr>
        <p:spPr>
          <a:xfrm rot="19337081">
            <a:off x="3981356" y="3052142"/>
            <a:ext cx="801278" cy="2164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D6A687-C494-23BA-ABB2-02B70210191C}"/>
              </a:ext>
            </a:extLst>
          </p:cNvPr>
          <p:cNvPicPr>
            <a:picLocks noChangeAspect="1"/>
          </p:cNvPicPr>
          <p:nvPr/>
        </p:nvPicPr>
        <p:blipFill>
          <a:blip r:embed="rId7"/>
          <a:stretch>
            <a:fillRect/>
          </a:stretch>
        </p:blipFill>
        <p:spPr>
          <a:xfrm>
            <a:off x="1706476" y="4480354"/>
            <a:ext cx="9327688" cy="2377646"/>
          </a:xfrm>
          <a:prstGeom prst="rect">
            <a:avLst/>
          </a:prstGeom>
        </p:spPr>
      </p:pic>
      <p:sp>
        <p:nvSpPr>
          <p:cNvPr id="10" name="TextBox 9">
            <a:extLst>
              <a:ext uri="{FF2B5EF4-FFF2-40B4-BE49-F238E27FC236}">
                <a16:creationId xmlns:a16="http://schemas.microsoft.com/office/drawing/2014/main" id="{7F6F7375-DCE6-D11D-A9E5-03DAF8F902B5}"/>
              </a:ext>
            </a:extLst>
          </p:cNvPr>
          <p:cNvSpPr txBox="1"/>
          <p:nvPr/>
        </p:nvSpPr>
        <p:spPr>
          <a:xfrm>
            <a:off x="2647795" y="1209691"/>
            <a:ext cx="517449" cy="369332"/>
          </a:xfrm>
          <a:prstGeom prst="rect">
            <a:avLst/>
          </a:prstGeom>
          <a:noFill/>
        </p:spPr>
        <p:txBody>
          <a:bodyPr wrap="none" rtlCol="0">
            <a:spAutoFit/>
          </a:bodyPr>
          <a:lstStyle/>
          <a:p>
            <a:r>
              <a:rPr lang="en-GB" dirty="0"/>
              <a:t>Kali</a:t>
            </a:r>
            <a:endParaRPr lang="en-US" dirty="0"/>
          </a:p>
        </p:txBody>
      </p:sp>
      <p:grpSp>
        <p:nvGrpSpPr>
          <p:cNvPr id="13" name="Group 12">
            <a:extLst>
              <a:ext uri="{FF2B5EF4-FFF2-40B4-BE49-F238E27FC236}">
                <a16:creationId xmlns:a16="http://schemas.microsoft.com/office/drawing/2014/main" id="{75ED152D-67AC-1660-82A5-FE3B5134F643}"/>
              </a:ext>
            </a:extLst>
          </p:cNvPr>
          <p:cNvGrpSpPr/>
          <p:nvPr/>
        </p:nvGrpSpPr>
        <p:grpSpPr>
          <a:xfrm>
            <a:off x="927600" y="1385520"/>
            <a:ext cx="1767240" cy="5122800"/>
            <a:chOff x="927600" y="1385520"/>
            <a:chExt cx="1767240" cy="5122800"/>
          </a:xfrm>
        </p:grpSpPr>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1EDED5C2-EFA7-ACA9-A4B8-35DD15419DF4}"/>
                    </a:ext>
                  </a:extLst>
                </p14:cNvPr>
                <p14:cNvContentPartPr/>
                <p14:nvPr/>
              </p14:nvContentPartPr>
              <p14:xfrm>
                <a:off x="927600" y="1427640"/>
                <a:ext cx="1767240" cy="5080680"/>
              </p14:xfrm>
            </p:contentPart>
          </mc:Choice>
          <mc:Fallback xmlns="">
            <p:pic>
              <p:nvPicPr>
                <p:cNvPr id="11" name="Ink 10">
                  <a:extLst>
                    <a:ext uri="{FF2B5EF4-FFF2-40B4-BE49-F238E27FC236}">
                      <a16:creationId xmlns:a16="http://schemas.microsoft.com/office/drawing/2014/main" id="{1EDED5C2-EFA7-ACA9-A4B8-35DD15419DF4}"/>
                    </a:ext>
                  </a:extLst>
                </p:cNvPr>
                <p:cNvPicPr/>
                <p:nvPr/>
              </p:nvPicPr>
              <p:blipFill>
                <a:blip r:embed="rId9"/>
                <a:stretch>
                  <a:fillRect/>
                </a:stretch>
              </p:blipFill>
              <p:spPr>
                <a:xfrm>
                  <a:off x="918600" y="1419000"/>
                  <a:ext cx="1784880" cy="509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8C97308-D478-A3B3-31BE-79B44A2328BB}"/>
                    </a:ext>
                  </a:extLst>
                </p14:cNvPr>
                <p14:cNvContentPartPr/>
                <p14:nvPr/>
              </p14:nvContentPartPr>
              <p14:xfrm>
                <a:off x="1950360" y="1385520"/>
                <a:ext cx="184680" cy="229680"/>
              </p14:xfrm>
            </p:contentPart>
          </mc:Choice>
          <mc:Fallback xmlns="">
            <p:pic>
              <p:nvPicPr>
                <p:cNvPr id="12" name="Ink 11">
                  <a:extLst>
                    <a:ext uri="{FF2B5EF4-FFF2-40B4-BE49-F238E27FC236}">
                      <a16:creationId xmlns:a16="http://schemas.microsoft.com/office/drawing/2014/main" id="{C8C97308-D478-A3B3-31BE-79B44A2328BB}"/>
                    </a:ext>
                  </a:extLst>
                </p:cNvPr>
                <p:cNvPicPr/>
                <p:nvPr/>
              </p:nvPicPr>
              <p:blipFill>
                <a:blip r:embed="rId11"/>
                <a:stretch>
                  <a:fillRect/>
                </a:stretch>
              </p:blipFill>
              <p:spPr>
                <a:xfrm>
                  <a:off x="1941720" y="1376880"/>
                  <a:ext cx="202320" cy="247320"/>
                </a:xfrm>
                <a:prstGeom prst="rect">
                  <a:avLst/>
                </a:prstGeom>
              </p:spPr>
            </p:pic>
          </mc:Fallback>
        </mc:AlternateContent>
      </p:grpSp>
      <p:grpSp>
        <p:nvGrpSpPr>
          <p:cNvPr id="17" name="Group 16">
            <a:extLst>
              <a:ext uri="{FF2B5EF4-FFF2-40B4-BE49-F238E27FC236}">
                <a16:creationId xmlns:a16="http://schemas.microsoft.com/office/drawing/2014/main" id="{69C5A073-2041-4B19-003F-ED5C27C1A665}"/>
              </a:ext>
            </a:extLst>
          </p:cNvPr>
          <p:cNvGrpSpPr/>
          <p:nvPr/>
        </p:nvGrpSpPr>
        <p:grpSpPr>
          <a:xfrm>
            <a:off x="2986080" y="2725800"/>
            <a:ext cx="2846520" cy="2425680"/>
            <a:chOff x="2986080" y="2725800"/>
            <a:chExt cx="2846520" cy="2425680"/>
          </a:xfrm>
        </p:grpSpPr>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93B82E08-6DC0-8F28-E4D9-26480DF1C8ED}"/>
                    </a:ext>
                  </a:extLst>
                </p14:cNvPr>
                <p14:cNvContentPartPr/>
                <p14:nvPr/>
              </p14:nvContentPartPr>
              <p14:xfrm>
                <a:off x="2986080" y="4609320"/>
                <a:ext cx="374760" cy="542160"/>
              </p14:xfrm>
            </p:contentPart>
          </mc:Choice>
          <mc:Fallback xmlns="">
            <p:pic>
              <p:nvPicPr>
                <p:cNvPr id="14" name="Ink 13">
                  <a:extLst>
                    <a:ext uri="{FF2B5EF4-FFF2-40B4-BE49-F238E27FC236}">
                      <a16:creationId xmlns:a16="http://schemas.microsoft.com/office/drawing/2014/main" id="{93B82E08-6DC0-8F28-E4D9-26480DF1C8ED}"/>
                    </a:ext>
                  </a:extLst>
                </p:cNvPr>
                <p:cNvPicPr/>
                <p:nvPr/>
              </p:nvPicPr>
              <p:blipFill>
                <a:blip r:embed="rId13"/>
                <a:stretch>
                  <a:fillRect/>
                </a:stretch>
              </p:blipFill>
              <p:spPr>
                <a:xfrm>
                  <a:off x="2977440" y="4600680"/>
                  <a:ext cx="39240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B6D6B39E-01BD-6885-6228-01758C78739C}"/>
                    </a:ext>
                  </a:extLst>
                </p14:cNvPr>
                <p14:cNvContentPartPr/>
                <p14:nvPr/>
              </p14:nvContentPartPr>
              <p14:xfrm>
                <a:off x="3367680" y="2725800"/>
                <a:ext cx="2335320" cy="2006640"/>
              </p14:xfrm>
            </p:contentPart>
          </mc:Choice>
          <mc:Fallback xmlns="">
            <p:pic>
              <p:nvPicPr>
                <p:cNvPr id="15" name="Ink 14">
                  <a:extLst>
                    <a:ext uri="{FF2B5EF4-FFF2-40B4-BE49-F238E27FC236}">
                      <a16:creationId xmlns:a16="http://schemas.microsoft.com/office/drawing/2014/main" id="{B6D6B39E-01BD-6885-6228-01758C78739C}"/>
                    </a:ext>
                  </a:extLst>
                </p:cNvPr>
                <p:cNvPicPr/>
                <p:nvPr/>
              </p:nvPicPr>
              <p:blipFill>
                <a:blip r:embed="rId15"/>
                <a:stretch>
                  <a:fillRect/>
                </a:stretch>
              </p:blipFill>
              <p:spPr>
                <a:xfrm>
                  <a:off x="3359040" y="2716800"/>
                  <a:ext cx="2352960" cy="202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9D52000C-35E9-C7EB-F176-FED61CD77011}"/>
                    </a:ext>
                  </a:extLst>
                </p14:cNvPr>
                <p14:cNvContentPartPr/>
                <p14:nvPr/>
              </p14:nvContentPartPr>
              <p14:xfrm>
                <a:off x="5706960" y="2727600"/>
                <a:ext cx="125640" cy="263160"/>
              </p14:xfrm>
            </p:contentPart>
          </mc:Choice>
          <mc:Fallback xmlns="">
            <p:pic>
              <p:nvPicPr>
                <p:cNvPr id="16" name="Ink 15">
                  <a:extLst>
                    <a:ext uri="{FF2B5EF4-FFF2-40B4-BE49-F238E27FC236}">
                      <a16:creationId xmlns:a16="http://schemas.microsoft.com/office/drawing/2014/main" id="{9D52000C-35E9-C7EB-F176-FED61CD77011}"/>
                    </a:ext>
                  </a:extLst>
                </p:cNvPr>
                <p:cNvPicPr/>
                <p:nvPr/>
              </p:nvPicPr>
              <p:blipFill>
                <a:blip r:embed="rId17"/>
                <a:stretch>
                  <a:fillRect/>
                </a:stretch>
              </p:blipFill>
              <p:spPr>
                <a:xfrm>
                  <a:off x="5698320" y="2718960"/>
                  <a:ext cx="143280" cy="280800"/>
                </a:xfrm>
                <a:prstGeom prst="rect">
                  <a:avLst/>
                </a:prstGeom>
              </p:spPr>
            </p:pic>
          </mc:Fallback>
        </mc:AlternateContent>
      </p:grpSp>
      <p:grpSp>
        <p:nvGrpSpPr>
          <p:cNvPr id="21" name="Group 20">
            <a:extLst>
              <a:ext uri="{FF2B5EF4-FFF2-40B4-BE49-F238E27FC236}">
                <a16:creationId xmlns:a16="http://schemas.microsoft.com/office/drawing/2014/main" id="{C512461B-3875-66DE-1230-0E2ECF429ACC}"/>
              </a:ext>
            </a:extLst>
          </p:cNvPr>
          <p:cNvGrpSpPr/>
          <p:nvPr/>
        </p:nvGrpSpPr>
        <p:grpSpPr>
          <a:xfrm>
            <a:off x="1995720" y="3383160"/>
            <a:ext cx="1541160" cy="2096280"/>
            <a:chOff x="1995720" y="3383160"/>
            <a:chExt cx="1541160" cy="2096280"/>
          </a:xfrm>
        </p:grpSpPr>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0C86289F-3A88-40DA-C694-0A56D9ABEA11}"/>
                    </a:ext>
                  </a:extLst>
                </p14:cNvPr>
                <p14:cNvContentPartPr/>
                <p14:nvPr/>
              </p14:nvContentPartPr>
              <p14:xfrm>
                <a:off x="3061320" y="5150760"/>
                <a:ext cx="475560" cy="328680"/>
              </p14:xfrm>
            </p:contentPart>
          </mc:Choice>
          <mc:Fallback xmlns="">
            <p:pic>
              <p:nvPicPr>
                <p:cNvPr id="18" name="Ink 17">
                  <a:extLst>
                    <a:ext uri="{FF2B5EF4-FFF2-40B4-BE49-F238E27FC236}">
                      <a16:creationId xmlns:a16="http://schemas.microsoft.com/office/drawing/2014/main" id="{0C86289F-3A88-40DA-C694-0A56D9ABEA11}"/>
                    </a:ext>
                  </a:extLst>
                </p:cNvPr>
                <p:cNvPicPr/>
                <p:nvPr/>
              </p:nvPicPr>
              <p:blipFill>
                <a:blip r:embed="rId19"/>
                <a:stretch>
                  <a:fillRect/>
                </a:stretch>
              </p:blipFill>
              <p:spPr>
                <a:xfrm>
                  <a:off x="3052320" y="5142120"/>
                  <a:ext cx="4932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4EE7C435-8E6F-519D-CB85-DB117BB03739}"/>
                    </a:ext>
                  </a:extLst>
                </p14:cNvPr>
                <p14:cNvContentPartPr/>
                <p14:nvPr/>
              </p14:nvContentPartPr>
              <p14:xfrm>
                <a:off x="1995720" y="3456600"/>
                <a:ext cx="1052280" cy="1856880"/>
              </p14:xfrm>
            </p:contentPart>
          </mc:Choice>
          <mc:Fallback xmlns="">
            <p:pic>
              <p:nvPicPr>
                <p:cNvPr id="19" name="Ink 18">
                  <a:extLst>
                    <a:ext uri="{FF2B5EF4-FFF2-40B4-BE49-F238E27FC236}">
                      <a16:creationId xmlns:a16="http://schemas.microsoft.com/office/drawing/2014/main" id="{4EE7C435-8E6F-519D-CB85-DB117BB03739}"/>
                    </a:ext>
                  </a:extLst>
                </p:cNvPr>
                <p:cNvPicPr/>
                <p:nvPr/>
              </p:nvPicPr>
              <p:blipFill>
                <a:blip r:embed="rId21"/>
                <a:stretch>
                  <a:fillRect/>
                </a:stretch>
              </p:blipFill>
              <p:spPr>
                <a:xfrm>
                  <a:off x="1987080" y="3447600"/>
                  <a:ext cx="1069920" cy="1874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A1D76102-0EC9-9C1C-43BC-252ECA54A402}"/>
                    </a:ext>
                  </a:extLst>
                </p14:cNvPr>
                <p14:cNvContentPartPr/>
                <p14:nvPr/>
              </p14:nvContentPartPr>
              <p14:xfrm>
                <a:off x="2323680" y="3383160"/>
                <a:ext cx="200880" cy="276480"/>
              </p14:xfrm>
            </p:contentPart>
          </mc:Choice>
          <mc:Fallback xmlns="">
            <p:pic>
              <p:nvPicPr>
                <p:cNvPr id="20" name="Ink 19">
                  <a:extLst>
                    <a:ext uri="{FF2B5EF4-FFF2-40B4-BE49-F238E27FC236}">
                      <a16:creationId xmlns:a16="http://schemas.microsoft.com/office/drawing/2014/main" id="{A1D76102-0EC9-9C1C-43BC-252ECA54A402}"/>
                    </a:ext>
                  </a:extLst>
                </p:cNvPr>
                <p:cNvPicPr/>
                <p:nvPr/>
              </p:nvPicPr>
              <p:blipFill>
                <a:blip r:embed="rId23"/>
                <a:stretch>
                  <a:fillRect/>
                </a:stretch>
              </p:blipFill>
              <p:spPr>
                <a:xfrm>
                  <a:off x="2315040" y="3374520"/>
                  <a:ext cx="218520" cy="29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D04AB7D1-0B06-A699-A79D-130908CE748B}"/>
                  </a:ext>
                </a:extLst>
              </p14:cNvPr>
              <p14:cNvContentPartPr/>
              <p14:nvPr/>
            </p14:nvContentPartPr>
            <p14:xfrm>
              <a:off x="10865760" y="2491440"/>
              <a:ext cx="360" cy="360"/>
            </p14:xfrm>
          </p:contentPart>
        </mc:Choice>
        <mc:Fallback xmlns="">
          <p:pic>
            <p:nvPicPr>
              <p:cNvPr id="22" name="Ink 21">
                <a:extLst>
                  <a:ext uri="{FF2B5EF4-FFF2-40B4-BE49-F238E27FC236}">
                    <a16:creationId xmlns:a16="http://schemas.microsoft.com/office/drawing/2014/main" id="{D04AB7D1-0B06-A699-A79D-130908CE748B}"/>
                  </a:ext>
                </a:extLst>
              </p:cNvPr>
              <p:cNvPicPr/>
              <p:nvPr/>
            </p:nvPicPr>
            <p:blipFill>
              <a:blip r:embed="rId25"/>
              <a:stretch>
                <a:fillRect/>
              </a:stretch>
            </p:blipFill>
            <p:spPr>
              <a:xfrm>
                <a:off x="10857120" y="2482800"/>
                <a:ext cx="18000" cy="18000"/>
              </a:xfrm>
              <a:prstGeom prst="rect">
                <a:avLst/>
              </a:prstGeom>
            </p:spPr>
          </p:pic>
        </mc:Fallback>
      </mc:AlternateContent>
      <p:graphicFrame>
        <p:nvGraphicFramePr>
          <p:cNvPr id="25" name="Table 24">
            <a:extLst>
              <a:ext uri="{FF2B5EF4-FFF2-40B4-BE49-F238E27FC236}">
                <a16:creationId xmlns:a16="http://schemas.microsoft.com/office/drawing/2014/main" id="{C5DB668F-8FFA-3FCD-59B5-9FBFADB8D03D}"/>
              </a:ext>
            </a:extLst>
          </p:cNvPr>
          <p:cNvGraphicFramePr>
            <a:graphicFrameLocks noGrp="1"/>
          </p:cNvGraphicFramePr>
          <p:nvPr>
            <p:extLst>
              <p:ext uri="{D42A27DB-BD31-4B8C-83A1-F6EECF244321}">
                <p14:modId xmlns:p14="http://schemas.microsoft.com/office/powerpoint/2010/main" val="2015764474"/>
              </p:ext>
            </p:extLst>
          </p:nvPr>
        </p:nvGraphicFramePr>
        <p:xfrm>
          <a:off x="1558272" y="136226"/>
          <a:ext cx="3257550" cy="741680"/>
        </p:xfrm>
        <a:graphic>
          <a:graphicData uri="http://schemas.openxmlformats.org/drawingml/2006/table">
            <a:tbl>
              <a:tblPr firstRow="1" bandRow="1">
                <a:tableStyleId>{16D9F66E-5EB9-4882-86FB-DCBF35E3C3E4}</a:tableStyleId>
              </a:tblPr>
              <a:tblGrid>
                <a:gridCol w="1628775">
                  <a:extLst>
                    <a:ext uri="{9D8B030D-6E8A-4147-A177-3AD203B41FA5}">
                      <a16:colId xmlns:a16="http://schemas.microsoft.com/office/drawing/2014/main" val="726453353"/>
                    </a:ext>
                  </a:extLst>
                </a:gridCol>
                <a:gridCol w="1628775">
                  <a:extLst>
                    <a:ext uri="{9D8B030D-6E8A-4147-A177-3AD203B41FA5}">
                      <a16:colId xmlns:a16="http://schemas.microsoft.com/office/drawing/2014/main" val="3801172636"/>
                    </a:ext>
                  </a:extLst>
                </a:gridCol>
              </a:tblGrid>
              <a:tr h="370840">
                <a:tc>
                  <a:txBody>
                    <a:bodyPr/>
                    <a:lstStyle/>
                    <a:p>
                      <a:r>
                        <a:rPr lang="en-GB" dirty="0"/>
                        <a:t>Gateway IP</a:t>
                      </a:r>
                      <a:endParaRPr lang="en-US" dirty="0"/>
                    </a:p>
                  </a:txBody>
                  <a:tcPr/>
                </a:tc>
                <a:tc>
                  <a:txBody>
                    <a:bodyPr/>
                    <a:lstStyle/>
                    <a:p>
                      <a:r>
                        <a:rPr lang="en-GB" dirty="0"/>
                        <a:t>Gateway Mac</a:t>
                      </a:r>
                      <a:endParaRPr lang="en-US" dirty="0"/>
                    </a:p>
                  </a:txBody>
                  <a:tcPr>
                    <a:solidFill>
                      <a:schemeClr val="accent6">
                        <a:lumMod val="20000"/>
                        <a:lumOff val="80000"/>
                      </a:schemeClr>
                    </a:solidFill>
                  </a:tcPr>
                </a:tc>
                <a:extLst>
                  <a:ext uri="{0D108BD9-81ED-4DB2-BD59-A6C34878D82A}">
                    <a16:rowId xmlns:a16="http://schemas.microsoft.com/office/drawing/2014/main" val="1899380949"/>
                  </a:ext>
                </a:extLst>
              </a:tr>
              <a:tr h="370840">
                <a:tc>
                  <a:txBody>
                    <a:bodyPr/>
                    <a:lstStyle/>
                    <a:p>
                      <a:r>
                        <a:rPr lang="en-GB" b="1" dirty="0"/>
                        <a:t>Victim IP</a:t>
                      </a:r>
                      <a:endParaRPr lang="en-US" b="1" dirty="0"/>
                    </a:p>
                  </a:txBody>
                  <a:tcPr/>
                </a:tc>
                <a:tc>
                  <a:txBody>
                    <a:bodyPr/>
                    <a:lstStyle/>
                    <a:p>
                      <a:r>
                        <a:rPr lang="en-GB" b="1" dirty="0"/>
                        <a:t>Victim Mac</a:t>
                      </a:r>
                      <a:endParaRPr lang="en-US" b="1" dirty="0"/>
                    </a:p>
                  </a:txBody>
                  <a:tcPr>
                    <a:solidFill>
                      <a:schemeClr val="accent6">
                        <a:lumMod val="20000"/>
                        <a:lumOff val="80000"/>
                      </a:schemeClr>
                    </a:solidFill>
                  </a:tcPr>
                </a:tc>
                <a:extLst>
                  <a:ext uri="{0D108BD9-81ED-4DB2-BD59-A6C34878D82A}">
                    <a16:rowId xmlns:a16="http://schemas.microsoft.com/office/drawing/2014/main" val="2216125845"/>
                  </a:ext>
                </a:extLst>
              </a:tr>
            </a:tbl>
          </a:graphicData>
        </a:graphic>
      </p:graphicFrame>
      <p:sp>
        <p:nvSpPr>
          <p:cNvPr id="26" name="Arrow: Left-Right 25">
            <a:extLst>
              <a:ext uri="{FF2B5EF4-FFF2-40B4-BE49-F238E27FC236}">
                <a16:creationId xmlns:a16="http://schemas.microsoft.com/office/drawing/2014/main" id="{C0E5EA6A-E429-FE4B-B876-C3EF26EAF17F}"/>
              </a:ext>
            </a:extLst>
          </p:cNvPr>
          <p:cNvSpPr/>
          <p:nvPr/>
        </p:nvSpPr>
        <p:spPr>
          <a:xfrm rot="5400000">
            <a:off x="2583914" y="2469861"/>
            <a:ext cx="801278" cy="2164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A0AA3CF-0523-7224-69F8-8A543E4E8A17}"/>
              </a:ext>
            </a:extLst>
          </p:cNvPr>
          <p:cNvSpPr txBox="1"/>
          <p:nvPr/>
        </p:nvSpPr>
        <p:spPr>
          <a:xfrm>
            <a:off x="6096000" y="626568"/>
            <a:ext cx="1922706" cy="369332"/>
          </a:xfrm>
          <a:prstGeom prst="rect">
            <a:avLst/>
          </a:prstGeom>
          <a:noFill/>
        </p:spPr>
        <p:txBody>
          <a:bodyPr wrap="none" rtlCol="0">
            <a:spAutoFit/>
          </a:bodyPr>
          <a:lstStyle/>
          <a:p>
            <a:r>
              <a:rPr lang="en-GB" dirty="0"/>
              <a:t>Sample ARP tables</a:t>
            </a:r>
            <a:endParaRPr lang="en-US" dirty="0"/>
          </a:p>
        </p:txBody>
      </p:sp>
    </p:spTree>
    <p:extLst>
      <p:ext uri="{BB962C8B-B14F-4D97-AF65-F5344CB8AC3E}">
        <p14:creationId xmlns:p14="http://schemas.microsoft.com/office/powerpoint/2010/main" val="214436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DFE17-0084-182B-DFE9-0C9843B0530C}"/>
              </a:ext>
            </a:extLst>
          </p:cNvPr>
          <p:cNvPicPr>
            <a:picLocks noChangeAspect="1"/>
          </p:cNvPicPr>
          <p:nvPr/>
        </p:nvPicPr>
        <p:blipFill>
          <a:blip r:embed="rId3"/>
          <a:stretch>
            <a:fillRect/>
          </a:stretch>
        </p:blipFill>
        <p:spPr>
          <a:xfrm>
            <a:off x="681521" y="1603852"/>
            <a:ext cx="10828958" cy="3650296"/>
          </a:xfrm>
          <a:prstGeom prst="rect">
            <a:avLst/>
          </a:prstGeom>
        </p:spPr>
      </p:pic>
      <p:sp>
        <p:nvSpPr>
          <p:cNvPr id="4" name="TextBox 3">
            <a:extLst>
              <a:ext uri="{FF2B5EF4-FFF2-40B4-BE49-F238E27FC236}">
                <a16:creationId xmlns:a16="http://schemas.microsoft.com/office/drawing/2014/main" id="{44B20AC9-3C4A-0FC5-6FC3-72FA9A12C843}"/>
              </a:ext>
            </a:extLst>
          </p:cNvPr>
          <p:cNvSpPr txBox="1"/>
          <p:nvPr/>
        </p:nvSpPr>
        <p:spPr>
          <a:xfrm>
            <a:off x="681521" y="1234520"/>
            <a:ext cx="3635804" cy="369332"/>
          </a:xfrm>
          <a:prstGeom prst="rect">
            <a:avLst/>
          </a:prstGeom>
          <a:solidFill>
            <a:schemeClr val="accent4"/>
          </a:solidFill>
        </p:spPr>
        <p:txBody>
          <a:bodyPr wrap="none" rtlCol="0">
            <a:spAutoFit/>
          </a:bodyPr>
          <a:lstStyle/>
          <a:p>
            <a:r>
              <a:rPr lang="en-GB" dirty="0"/>
              <a:t>Delete an ARP entry in Kali ARP table</a:t>
            </a:r>
            <a:endParaRPr lang="en-US" dirty="0"/>
          </a:p>
        </p:txBody>
      </p:sp>
    </p:spTree>
    <p:extLst>
      <p:ext uri="{BB962C8B-B14F-4D97-AF65-F5344CB8AC3E}">
        <p14:creationId xmlns:p14="http://schemas.microsoft.com/office/powerpoint/2010/main" val="31918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7A67-0133-28DA-1CFE-96DD939849A3}"/>
              </a:ext>
            </a:extLst>
          </p:cNvPr>
          <p:cNvSpPr>
            <a:spLocks noGrp="1"/>
          </p:cNvSpPr>
          <p:nvPr>
            <p:ph type="title"/>
          </p:nvPr>
        </p:nvSpPr>
        <p:spPr/>
        <p:txBody>
          <a:bodyPr/>
          <a:lstStyle/>
          <a:p>
            <a:r>
              <a:rPr lang="en-US" dirty="0"/>
              <a:t>Capture ARP traffic</a:t>
            </a:r>
          </a:p>
        </p:txBody>
      </p:sp>
      <p:sp>
        <p:nvSpPr>
          <p:cNvPr id="3" name="Text Placeholder 2">
            <a:extLst>
              <a:ext uri="{FF2B5EF4-FFF2-40B4-BE49-F238E27FC236}">
                <a16:creationId xmlns:a16="http://schemas.microsoft.com/office/drawing/2014/main" id="{2FF92B21-D627-C5D7-EFD3-3F0FF994C34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2056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568BD5-AB1C-9CBC-6A8A-7F9AC3CCD361}"/>
              </a:ext>
            </a:extLst>
          </p:cNvPr>
          <p:cNvPicPr>
            <a:picLocks noChangeAspect="1"/>
          </p:cNvPicPr>
          <p:nvPr/>
        </p:nvPicPr>
        <p:blipFill>
          <a:blip r:embed="rId2"/>
          <a:stretch>
            <a:fillRect/>
          </a:stretch>
        </p:blipFill>
        <p:spPr>
          <a:xfrm>
            <a:off x="1733237" y="1847667"/>
            <a:ext cx="7216765" cy="4214225"/>
          </a:xfrm>
          <a:prstGeom prst="rect">
            <a:avLst/>
          </a:prstGeom>
        </p:spPr>
      </p:pic>
      <p:sp>
        <p:nvSpPr>
          <p:cNvPr id="2" name="TextBox 1">
            <a:extLst>
              <a:ext uri="{FF2B5EF4-FFF2-40B4-BE49-F238E27FC236}">
                <a16:creationId xmlns:a16="http://schemas.microsoft.com/office/drawing/2014/main" id="{A7487844-EB60-52B3-6A67-84D2ECEB686B}"/>
              </a:ext>
            </a:extLst>
          </p:cNvPr>
          <p:cNvSpPr txBox="1"/>
          <p:nvPr/>
        </p:nvSpPr>
        <p:spPr>
          <a:xfrm>
            <a:off x="1733237" y="1478335"/>
            <a:ext cx="3652347" cy="369332"/>
          </a:xfrm>
          <a:prstGeom prst="rect">
            <a:avLst/>
          </a:prstGeom>
          <a:solidFill>
            <a:schemeClr val="accent4"/>
          </a:solidFill>
        </p:spPr>
        <p:txBody>
          <a:bodyPr wrap="none" rtlCol="0">
            <a:spAutoFit/>
          </a:bodyPr>
          <a:lstStyle/>
          <a:p>
            <a:r>
              <a:rPr lang="en-GB" dirty="0"/>
              <a:t>Check network interface using </a:t>
            </a:r>
            <a:r>
              <a:rPr lang="en-GB" dirty="0" err="1"/>
              <a:t>tshark</a:t>
            </a:r>
            <a:endParaRPr lang="en-US" dirty="0"/>
          </a:p>
        </p:txBody>
      </p:sp>
      <p:sp>
        <p:nvSpPr>
          <p:cNvPr id="4" name="TextBox 3">
            <a:extLst>
              <a:ext uri="{FF2B5EF4-FFF2-40B4-BE49-F238E27FC236}">
                <a16:creationId xmlns:a16="http://schemas.microsoft.com/office/drawing/2014/main" id="{0AEEDEB7-E520-3D47-1BED-2D11C8B7A6C1}"/>
              </a:ext>
            </a:extLst>
          </p:cNvPr>
          <p:cNvSpPr txBox="1"/>
          <p:nvPr/>
        </p:nvSpPr>
        <p:spPr>
          <a:xfrm>
            <a:off x="4587240" y="2613660"/>
            <a:ext cx="1736309" cy="369332"/>
          </a:xfrm>
          <a:prstGeom prst="rect">
            <a:avLst/>
          </a:prstGeom>
          <a:solidFill>
            <a:schemeClr val="accent4">
              <a:lumMod val="20000"/>
              <a:lumOff val="80000"/>
            </a:schemeClr>
          </a:solidFill>
        </p:spPr>
        <p:txBody>
          <a:bodyPr wrap="none" rtlCol="0">
            <a:spAutoFit/>
          </a:bodyPr>
          <a:lstStyle/>
          <a:p>
            <a:r>
              <a:rPr lang="en-US" dirty="0"/>
              <a:t>We will use </a:t>
            </a:r>
            <a:r>
              <a:rPr lang="en-US" b="1" dirty="0"/>
              <a:t>eth0</a:t>
            </a:r>
          </a:p>
        </p:txBody>
      </p:sp>
      <p:cxnSp>
        <p:nvCxnSpPr>
          <p:cNvPr id="6" name="Straight Arrow Connector 5">
            <a:extLst>
              <a:ext uri="{FF2B5EF4-FFF2-40B4-BE49-F238E27FC236}">
                <a16:creationId xmlns:a16="http://schemas.microsoft.com/office/drawing/2014/main" id="{0147AB37-90A4-7339-C185-10FCE24F4E84}"/>
              </a:ext>
            </a:extLst>
          </p:cNvPr>
          <p:cNvCxnSpPr/>
          <p:nvPr/>
        </p:nvCxnSpPr>
        <p:spPr>
          <a:xfrm flipH="1" flipV="1">
            <a:off x="2598420" y="2529840"/>
            <a:ext cx="1927860"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09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6BB31D-DF7B-7176-F4CA-CCA71222B390}"/>
              </a:ext>
            </a:extLst>
          </p:cNvPr>
          <p:cNvPicPr>
            <a:picLocks noChangeAspect="1"/>
          </p:cNvPicPr>
          <p:nvPr/>
        </p:nvPicPr>
        <p:blipFill>
          <a:blip r:embed="rId2"/>
          <a:stretch>
            <a:fillRect/>
          </a:stretch>
        </p:blipFill>
        <p:spPr>
          <a:xfrm>
            <a:off x="1618862" y="788441"/>
            <a:ext cx="8954276" cy="5281118"/>
          </a:xfrm>
          <a:prstGeom prst="rect">
            <a:avLst/>
          </a:prstGeom>
        </p:spPr>
      </p:pic>
    </p:spTree>
    <p:extLst>
      <p:ext uri="{BB962C8B-B14F-4D97-AF65-F5344CB8AC3E}">
        <p14:creationId xmlns:p14="http://schemas.microsoft.com/office/powerpoint/2010/main" val="216862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341E0-72A5-9EE3-661A-80FA4F8364F4}"/>
              </a:ext>
            </a:extLst>
          </p:cNvPr>
          <p:cNvPicPr>
            <a:picLocks noChangeAspect="1"/>
          </p:cNvPicPr>
          <p:nvPr/>
        </p:nvPicPr>
        <p:blipFill>
          <a:blip r:embed="rId2"/>
          <a:stretch>
            <a:fillRect/>
          </a:stretch>
        </p:blipFill>
        <p:spPr>
          <a:xfrm>
            <a:off x="1588379" y="940854"/>
            <a:ext cx="9015241" cy="4976291"/>
          </a:xfrm>
          <a:prstGeom prst="rect">
            <a:avLst/>
          </a:prstGeom>
        </p:spPr>
      </p:pic>
      <p:sp>
        <p:nvSpPr>
          <p:cNvPr id="6" name="TextBox 5">
            <a:extLst>
              <a:ext uri="{FF2B5EF4-FFF2-40B4-BE49-F238E27FC236}">
                <a16:creationId xmlns:a16="http://schemas.microsoft.com/office/drawing/2014/main" id="{E978B2AD-1C3B-8611-9114-BE583DE9D677}"/>
              </a:ext>
            </a:extLst>
          </p:cNvPr>
          <p:cNvSpPr txBox="1"/>
          <p:nvPr/>
        </p:nvSpPr>
        <p:spPr>
          <a:xfrm>
            <a:off x="1588379" y="571522"/>
            <a:ext cx="2195345" cy="369332"/>
          </a:xfrm>
          <a:prstGeom prst="rect">
            <a:avLst/>
          </a:prstGeom>
          <a:solidFill>
            <a:schemeClr val="accent4"/>
          </a:solidFill>
        </p:spPr>
        <p:txBody>
          <a:bodyPr wrap="none" rtlCol="0">
            <a:spAutoFit/>
          </a:bodyPr>
          <a:lstStyle/>
          <a:p>
            <a:r>
              <a:rPr lang="en-GB" dirty="0"/>
              <a:t>ARP request message</a:t>
            </a:r>
            <a:endParaRPr lang="en-US" sz="1400" b="1" dirty="0">
              <a:latin typeface="OCRB" panose="020B0609020202020204" pitchFamily="49" charset="0"/>
            </a:endParaRPr>
          </a:p>
        </p:txBody>
      </p:sp>
      <p:sp>
        <p:nvSpPr>
          <p:cNvPr id="2" name="TextBox 1">
            <a:extLst>
              <a:ext uri="{FF2B5EF4-FFF2-40B4-BE49-F238E27FC236}">
                <a16:creationId xmlns:a16="http://schemas.microsoft.com/office/drawing/2014/main" id="{1E9371C3-9735-806D-14BE-06737D37ED1C}"/>
              </a:ext>
            </a:extLst>
          </p:cNvPr>
          <p:cNvSpPr txBox="1"/>
          <p:nvPr/>
        </p:nvSpPr>
        <p:spPr>
          <a:xfrm>
            <a:off x="3070860" y="6161455"/>
            <a:ext cx="7502278" cy="523220"/>
          </a:xfrm>
          <a:prstGeom prst="rect">
            <a:avLst/>
          </a:prstGeom>
          <a:noFill/>
        </p:spPr>
        <p:txBody>
          <a:bodyPr wrap="square">
            <a:spAutoFit/>
          </a:bodyPr>
          <a:lstStyle/>
          <a:p>
            <a:r>
              <a:rPr lang="en-US" sz="1400" dirty="0" err="1">
                <a:latin typeface="OCRB" panose="020B0609020202020204" pitchFamily="49" charset="0"/>
              </a:rPr>
              <a:t>wget</a:t>
            </a:r>
            <a:r>
              <a:rPr lang="en-US" sz="1400" dirty="0">
                <a:latin typeface="OCRB" panose="020B0609020202020204" pitchFamily="49" charset="0"/>
              </a:rPr>
              <a:t> https:/raw.githubusercontent.com/frankwxu/digital-forensics-lab/main/</a:t>
            </a:r>
            <a:r>
              <a:rPr lang="en-US" sz="1400" dirty="0" err="1">
                <a:latin typeface="OCRB" panose="020B0609020202020204" pitchFamily="49" charset="0"/>
              </a:rPr>
              <a:t>Networking_Forensics</a:t>
            </a:r>
            <a:r>
              <a:rPr lang="en-US" sz="1400" dirty="0">
                <a:latin typeface="OCRB" panose="020B0609020202020204" pitchFamily="49" charset="0"/>
              </a:rPr>
              <a:t>/</a:t>
            </a:r>
            <a:r>
              <a:rPr lang="en-US" sz="1400" dirty="0" err="1">
                <a:latin typeface="OCRB" panose="020B0609020202020204" pitchFamily="49" charset="0"/>
              </a:rPr>
              <a:t>lab_files</a:t>
            </a:r>
            <a:r>
              <a:rPr lang="en-US" sz="1400" dirty="0">
                <a:latin typeface="OCRB" panose="020B0609020202020204" pitchFamily="49" charset="0"/>
              </a:rPr>
              <a:t>/</a:t>
            </a:r>
            <a:r>
              <a:rPr lang="en-US" sz="1400" dirty="0" err="1">
                <a:latin typeface="OCRB" panose="020B0609020202020204" pitchFamily="49" charset="0"/>
              </a:rPr>
              <a:t>ARP_spoofing</a:t>
            </a:r>
            <a:r>
              <a:rPr lang="en-US" sz="1400" dirty="0">
                <a:latin typeface="OCRB" panose="020B0609020202020204" pitchFamily="49" charset="0"/>
              </a:rPr>
              <a:t>/</a:t>
            </a:r>
            <a:r>
              <a:rPr lang="en-US" sz="1400" dirty="0" err="1">
                <a:latin typeface="OCRB" panose="020B0609020202020204" pitchFamily="49" charset="0"/>
              </a:rPr>
              <a:t>arp.pcap</a:t>
            </a:r>
            <a:endParaRPr lang="en-US" sz="1400" dirty="0">
              <a:latin typeface="OCRB" panose="020B0609020202020204" pitchFamily="49" charset="0"/>
            </a:endParaRPr>
          </a:p>
        </p:txBody>
      </p:sp>
      <p:pic>
        <p:nvPicPr>
          <p:cNvPr id="3" name="Picture 2" descr="Image result for download icon">
            <a:extLst>
              <a:ext uri="{FF2B5EF4-FFF2-40B4-BE49-F238E27FC236}">
                <a16:creationId xmlns:a16="http://schemas.microsoft.com/office/drawing/2014/main" id="{005865C8-A970-8EF1-59AB-F8B778098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020" y="6167468"/>
            <a:ext cx="517207" cy="5172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4F2DB5-8783-D131-6F22-6650E8CC9B97}"/>
              </a:ext>
            </a:extLst>
          </p:cNvPr>
          <p:cNvSpPr txBox="1"/>
          <p:nvPr/>
        </p:nvSpPr>
        <p:spPr>
          <a:xfrm>
            <a:off x="8256658" y="602299"/>
            <a:ext cx="2316480" cy="307777"/>
          </a:xfrm>
          <a:prstGeom prst="rect">
            <a:avLst/>
          </a:prstGeom>
          <a:solidFill>
            <a:schemeClr val="accent4">
              <a:lumMod val="20000"/>
              <a:lumOff val="80000"/>
            </a:schemeClr>
          </a:solidFill>
        </p:spPr>
        <p:txBody>
          <a:bodyPr wrap="square">
            <a:spAutoFit/>
          </a:bodyPr>
          <a:lstStyle/>
          <a:p>
            <a:r>
              <a:rPr lang="en-US" sz="1400" dirty="0" err="1">
                <a:latin typeface="OCRB" panose="020B0609020202020204" pitchFamily="49" charset="0"/>
              </a:rPr>
              <a:t>wireshark</a:t>
            </a:r>
            <a:r>
              <a:rPr lang="en-US" sz="1400" dirty="0">
                <a:latin typeface="OCRB" panose="020B0609020202020204" pitchFamily="49" charset="0"/>
              </a:rPr>
              <a:t> </a:t>
            </a:r>
            <a:r>
              <a:rPr lang="en-US" sz="1400" dirty="0" err="1">
                <a:latin typeface="OCRB" panose="020B0609020202020204" pitchFamily="49" charset="0"/>
              </a:rPr>
              <a:t>arp.pcap</a:t>
            </a:r>
            <a:endParaRPr lang="en-US" sz="1400" dirty="0">
              <a:latin typeface="OCRB" panose="020B0609020202020204" pitchFamily="49" charset="0"/>
            </a:endParaRPr>
          </a:p>
        </p:txBody>
      </p:sp>
      <p:grpSp>
        <p:nvGrpSpPr>
          <p:cNvPr id="11" name="Group 10">
            <a:extLst>
              <a:ext uri="{FF2B5EF4-FFF2-40B4-BE49-F238E27FC236}">
                <a16:creationId xmlns:a16="http://schemas.microsoft.com/office/drawing/2014/main" id="{17048F99-CCBF-7081-3040-EE8478647D52}"/>
              </a:ext>
            </a:extLst>
          </p:cNvPr>
          <p:cNvGrpSpPr/>
          <p:nvPr/>
        </p:nvGrpSpPr>
        <p:grpSpPr>
          <a:xfrm>
            <a:off x="273600" y="746520"/>
            <a:ext cx="1660680" cy="4633560"/>
            <a:chOff x="273600" y="746520"/>
            <a:chExt cx="1660680" cy="4633560"/>
          </a:xfrm>
        </p:grpSpPr>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C9E1DBC-B5B1-35D3-09AD-E2AA39AA174F}"/>
                    </a:ext>
                  </a:extLst>
                </p14:cNvPr>
                <p14:cNvContentPartPr/>
                <p14:nvPr/>
              </p14:nvContentPartPr>
              <p14:xfrm>
                <a:off x="273600" y="746520"/>
                <a:ext cx="1652760" cy="4633560"/>
              </p14:xfrm>
            </p:contentPart>
          </mc:Choice>
          <mc:Fallback xmlns="">
            <p:pic>
              <p:nvPicPr>
                <p:cNvPr id="8" name="Ink 7">
                  <a:extLst>
                    <a:ext uri="{FF2B5EF4-FFF2-40B4-BE49-F238E27FC236}">
                      <a16:creationId xmlns:a16="http://schemas.microsoft.com/office/drawing/2014/main" id="{0C9E1DBC-B5B1-35D3-09AD-E2AA39AA174F}"/>
                    </a:ext>
                  </a:extLst>
                </p:cNvPr>
                <p:cNvPicPr/>
                <p:nvPr/>
              </p:nvPicPr>
              <p:blipFill>
                <a:blip r:embed="rId5"/>
                <a:stretch>
                  <a:fillRect/>
                </a:stretch>
              </p:blipFill>
              <p:spPr>
                <a:xfrm>
                  <a:off x="264600" y="737880"/>
                  <a:ext cx="1670400" cy="4651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1D6E587D-FCB7-06E3-DF83-DBC0E21F4AEE}"/>
                    </a:ext>
                  </a:extLst>
                </p14:cNvPr>
                <p14:cNvContentPartPr/>
                <p14:nvPr/>
              </p14:nvContentPartPr>
              <p14:xfrm>
                <a:off x="1828440" y="5143200"/>
                <a:ext cx="105840" cy="202320"/>
              </p14:xfrm>
            </p:contentPart>
          </mc:Choice>
          <mc:Fallback xmlns="">
            <p:pic>
              <p:nvPicPr>
                <p:cNvPr id="9" name="Ink 8">
                  <a:extLst>
                    <a:ext uri="{FF2B5EF4-FFF2-40B4-BE49-F238E27FC236}">
                      <a16:creationId xmlns:a16="http://schemas.microsoft.com/office/drawing/2014/main" id="{1D6E587D-FCB7-06E3-DF83-DBC0E21F4AEE}"/>
                    </a:ext>
                  </a:extLst>
                </p:cNvPr>
                <p:cNvPicPr/>
                <p:nvPr/>
              </p:nvPicPr>
              <p:blipFill>
                <a:blip r:embed="rId7"/>
                <a:stretch>
                  <a:fillRect/>
                </a:stretch>
              </p:blipFill>
              <p:spPr>
                <a:xfrm>
                  <a:off x="1819440" y="5134560"/>
                  <a:ext cx="123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73854D4A-CFAE-99D8-5105-D8AA819FEFC5}"/>
                    </a:ext>
                  </a:extLst>
                </p14:cNvPr>
                <p14:cNvContentPartPr/>
                <p14:nvPr/>
              </p14:nvContentPartPr>
              <p14:xfrm>
                <a:off x="1908000" y="5204040"/>
                <a:ext cx="20520" cy="155520"/>
              </p14:xfrm>
            </p:contentPart>
          </mc:Choice>
          <mc:Fallback xmlns="">
            <p:pic>
              <p:nvPicPr>
                <p:cNvPr id="10" name="Ink 9">
                  <a:extLst>
                    <a:ext uri="{FF2B5EF4-FFF2-40B4-BE49-F238E27FC236}">
                      <a16:creationId xmlns:a16="http://schemas.microsoft.com/office/drawing/2014/main" id="{73854D4A-CFAE-99D8-5105-D8AA819FEFC5}"/>
                    </a:ext>
                  </a:extLst>
                </p:cNvPr>
                <p:cNvPicPr/>
                <p:nvPr/>
              </p:nvPicPr>
              <p:blipFill>
                <a:blip r:embed="rId9"/>
                <a:stretch>
                  <a:fillRect/>
                </a:stretch>
              </p:blipFill>
              <p:spPr>
                <a:xfrm>
                  <a:off x="1899000" y="5195400"/>
                  <a:ext cx="38160" cy="173160"/>
                </a:xfrm>
                <a:prstGeom prst="rect">
                  <a:avLst/>
                </a:prstGeom>
              </p:spPr>
            </p:pic>
          </mc:Fallback>
        </mc:AlternateContent>
      </p:grpSp>
    </p:spTree>
    <p:extLst>
      <p:ext uri="{BB962C8B-B14F-4D97-AF65-F5344CB8AC3E}">
        <p14:creationId xmlns:p14="http://schemas.microsoft.com/office/powerpoint/2010/main" val="185709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66045-C9F3-84FD-1770-0893D989D703}"/>
              </a:ext>
            </a:extLst>
          </p:cNvPr>
          <p:cNvPicPr>
            <a:picLocks noChangeAspect="1"/>
          </p:cNvPicPr>
          <p:nvPr/>
        </p:nvPicPr>
        <p:blipFill>
          <a:blip r:embed="rId2"/>
          <a:stretch>
            <a:fillRect/>
          </a:stretch>
        </p:blipFill>
        <p:spPr>
          <a:xfrm>
            <a:off x="1565517" y="818924"/>
            <a:ext cx="9060965" cy="5220152"/>
          </a:xfrm>
          <a:prstGeom prst="rect">
            <a:avLst/>
          </a:prstGeom>
        </p:spPr>
      </p:pic>
      <p:sp>
        <p:nvSpPr>
          <p:cNvPr id="4" name="TextBox 3">
            <a:extLst>
              <a:ext uri="{FF2B5EF4-FFF2-40B4-BE49-F238E27FC236}">
                <a16:creationId xmlns:a16="http://schemas.microsoft.com/office/drawing/2014/main" id="{77667F20-FC34-5210-42F7-EF10878ACF7A}"/>
              </a:ext>
            </a:extLst>
          </p:cNvPr>
          <p:cNvSpPr txBox="1"/>
          <p:nvPr/>
        </p:nvSpPr>
        <p:spPr>
          <a:xfrm>
            <a:off x="1565517" y="449592"/>
            <a:ext cx="1951047" cy="369332"/>
          </a:xfrm>
          <a:prstGeom prst="rect">
            <a:avLst/>
          </a:prstGeom>
          <a:solidFill>
            <a:schemeClr val="accent4"/>
          </a:solidFill>
        </p:spPr>
        <p:txBody>
          <a:bodyPr wrap="none" rtlCol="0">
            <a:spAutoFit/>
          </a:bodyPr>
          <a:lstStyle/>
          <a:p>
            <a:r>
              <a:rPr lang="en-GB" dirty="0"/>
              <a:t>ARP reply message</a:t>
            </a:r>
            <a:endParaRPr lang="en-US" dirty="0"/>
          </a:p>
        </p:txBody>
      </p:sp>
      <p:grpSp>
        <p:nvGrpSpPr>
          <p:cNvPr id="6" name="Group 5">
            <a:extLst>
              <a:ext uri="{FF2B5EF4-FFF2-40B4-BE49-F238E27FC236}">
                <a16:creationId xmlns:a16="http://schemas.microsoft.com/office/drawing/2014/main" id="{6B19B4D0-7858-5B8C-087B-6ADF4BAB4D6D}"/>
              </a:ext>
            </a:extLst>
          </p:cNvPr>
          <p:cNvGrpSpPr/>
          <p:nvPr/>
        </p:nvGrpSpPr>
        <p:grpSpPr>
          <a:xfrm>
            <a:off x="639000" y="662640"/>
            <a:ext cx="1251000" cy="4625640"/>
            <a:chOff x="639000" y="662640"/>
            <a:chExt cx="1251000" cy="46256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71BC488-EF6C-B8CA-96A2-7F29972AAF99}"/>
                    </a:ext>
                  </a:extLst>
                </p14:cNvPr>
                <p14:cNvContentPartPr/>
                <p14:nvPr/>
              </p14:nvContentPartPr>
              <p14:xfrm>
                <a:off x="639000" y="662640"/>
                <a:ext cx="1185840" cy="4516920"/>
              </p14:xfrm>
            </p:contentPart>
          </mc:Choice>
          <mc:Fallback xmlns="">
            <p:pic>
              <p:nvPicPr>
                <p:cNvPr id="2" name="Ink 1">
                  <a:extLst>
                    <a:ext uri="{FF2B5EF4-FFF2-40B4-BE49-F238E27FC236}">
                      <a16:creationId xmlns:a16="http://schemas.microsoft.com/office/drawing/2014/main" id="{671BC488-EF6C-B8CA-96A2-7F29972AAF99}"/>
                    </a:ext>
                  </a:extLst>
                </p:cNvPr>
                <p:cNvPicPr/>
                <p:nvPr/>
              </p:nvPicPr>
              <p:blipFill>
                <a:blip r:embed="rId4"/>
                <a:stretch>
                  <a:fillRect/>
                </a:stretch>
              </p:blipFill>
              <p:spPr>
                <a:xfrm>
                  <a:off x="630360" y="654000"/>
                  <a:ext cx="1203480" cy="453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9B4C0F9-E0EB-5CCD-C370-E24C489382D1}"/>
                    </a:ext>
                  </a:extLst>
                </p14:cNvPr>
                <p14:cNvContentPartPr/>
                <p14:nvPr/>
              </p14:nvContentPartPr>
              <p14:xfrm>
                <a:off x="1707480" y="5029080"/>
                <a:ext cx="182520" cy="259200"/>
              </p14:xfrm>
            </p:contentPart>
          </mc:Choice>
          <mc:Fallback xmlns="">
            <p:pic>
              <p:nvPicPr>
                <p:cNvPr id="5" name="Ink 4">
                  <a:extLst>
                    <a:ext uri="{FF2B5EF4-FFF2-40B4-BE49-F238E27FC236}">
                      <a16:creationId xmlns:a16="http://schemas.microsoft.com/office/drawing/2014/main" id="{C9B4C0F9-E0EB-5CCD-C370-E24C489382D1}"/>
                    </a:ext>
                  </a:extLst>
                </p:cNvPr>
                <p:cNvPicPr/>
                <p:nvPr/>
              </p:nvPicPr>
              <p:blipFill>
                <a:blip r:embed="rId6"/>
                <a:stretch>
                  <a:fillRect/>
                </a:stretch>
              </p:blipFill>
              <p:spPr>
                <a:xfrm>
                  <a:off x="1698480" y="5020440"/>
                  <a:ext cx="200160" cy="276840"/>
                </a:xfrm>
                <a:prstGeom prst="rect">
                  <a:avLst/>
                </a:prstGeom>
              </p:spPr>
            </p:pic>
          </mc:Fallback>
        </mc:AlternateContent>
      </p:grpSp>
    </p:spTree>
    <p:extLst>
      <p:ext uri="{BB962C8B-B14F-4D97-AF65-F5344CB8AC3E}">
        <p14:creationId xmlns:p14="http://schemas.microsoft.com/office/powerpoint/2010/main" val="389654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37FCD-D892-0578-BE6D-8C85250A363C}"/>
              </a:ext>
            </a:extLst>
          </p:cNvPr>
          <p:cNvPicPr>
            <a:picLocks noChangeAspect="1"/>
          </p:cNvPicPr>
          <p:nvPr/>
        </p:nvPicPr>
        <p:blipFill rotWithShape="1">
          <a:blip r:embed="rId3"/>
          <a:srcRect t="67087" r="43470"/>
          <a:stretch/>
        </p:blipFill>
        <p:spPr>
          <a:xfrm>
            <a:off x="3223986" y="3944470"/>
            <a:ext cx="6521283" cy="2187388"/>
          </a:xfrm>
          <a:prstGeom prst="rect">
            <a:avLst/>
          </a:prstGeom>
        </p:spPr>
      </p:pic>
      <p:pic>
        <p:nvPicPr>
          <p:cNvPr id="4" name="Picture 3">
            <a:extLst>
              <a:ext uri="{FF2B5EF4-FFF2-40B4-BE49-F238E27FC236}">
                <a16:creationId xmlns:a16="http://schemas.microsoft.com/office/drawing/2014/main" id="{3B03D0AF-EA8E-7E31-4C35-704D45DF700C}"/>
              </a:ext>
            </a:extLst>
          </p:cNvPr>
          <p:cNvPicPr>
            <a:picLocks noChangeAspect="1"/>
          </p:cNvPicPr>
          <p:nvPr/>
        </p:nvPicPr>
        <p:blipFill>
          <a:blip r:embed="rId4"/>
          <a:stretch>
            <a:fillRect/>
          </a:stretch>
        </p:blipFill>
        <p:spPr>
          <a:xfrm>
            <a:off x="978491" y="824754"/>
            <a:ext cx="10653683" cy="2789162"/>
          </a:xfrm>
          <a:prstGeom prst="rect">
            <a:avLst/>
          </a:prstGeom>
        </p:spPr>
      </p:pic>
      <p:sp>
        <p:nvSpPr>
          <p:cNvPr id="5" name="TextBox 4">
            <a:extLst>
              <a:ext uri="{FF2B5EF4-FFF2-40B4-BE49-F238E27FC236}">
                <a16:creationId xmlns:a16="http://schemas.microsoft.com/office/drawing/2014/main" id="{5E3F776E-D575-1B20-0B37-76CBC622F475}"/>
              </a:ext>
            </a:extLst>
          </p:cNvPr>
          <p:cNvSpPr txBox="1"/>
          <p:nvPr/>
        </p:nvSpPr>
        <p:spPr>
          <a:xfrm>
            <a:off x="978491" y="455422"/>
            <a:ext cx="4833183" cy="369332"/>
          </a:xfrm>
          <a:prstGeom prst="rect">
            <a:avLst/>
          </a:prstGeom>
          <a:solidFill>
            <a:schemeClr val="accent4"/>
          </a:solidFill>
        </p:spPr>
        <p:txBody>
          <a:bodyPr wrap="none" rtlCol="0">
            <a:spAutoFit/>
          </a:bodyPr>
          <a:lstStyle/>
          <a:p>
            <a:r>
              <a:rPr lang="en-GB" dirty="0"/>
              <a:t>ARP fields in Python </a:t>
            </a:r>
            <a:r>
              <a:rPr lang="en-GB" dirty="0" err="1"/>
              <a:t>scapy</a:t>
            </a:r>
            <a:r>
              <a:rPr lang="en-GB" dirty="0"/>
              <a:t> library vs. in Wireshark</a:t>
            </a:r>
            <a:endParaRPr lang="en-US" dirty="0"/>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FEB20DBF-8B94-BF69-8BD3-4A2E46A80C46}"/>
                  </a:ext>
                </a:extLst>
              </p14:cNvPr>
              <p14:cNvContentPartPr/>
              <p14:nvPr/>
            </p14:nvContentPartPr>
            <p14:xfrm>
              <a:off x="1631400" y="3002266"/>
              <a:ext cx="1979640" cy="2658240"/>
            </p14:xfrm>
          </p:contentPart>
        </mc:Choice>
        <mc:Fallback xmlns="">
          <p:pic>
            <p:nvPicPr>
              <p:cNvPr id="16" name="Ink 15">
                <a:extLst>
                  <a:ext uri="{FF2B5EF4-FFF2-40B4-BE49-F238E27FC236}">
                    <a16:creationId xmlns:a16="http://schemas.microsoft.com/office/drawing/2014/main" id="{FEB20DBF-8B94-BF69-8BD3-4A2E46A80C46}"/>
                  </a:ext>
                </a:extLst>
              </p:cNvPr>
              <p:cNvPicPr/>
              <p:nvPr/>
            </p:nvPicPr>
            <p:blipFill>
              <a:blip r:embed="rId6"/>
              <a:stretch>
                <a:fillRect/>
              </a:stretch>
            </p:blipFill>
            <p:spPr>
              <a:xfrm>
                <a:off x="1622400" y="2993266"/>
                <a:ext cx="1997280" cy="267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FD53668F-8E18-CA10-54A1-9EA76F91E9E9}"/>
                  </a:ext>
                </a:extLst>
              </p14:cNvPr>
              <p14:cNvContentPartPr/>
              <p14:nvPr/>
            </p14:nvContentPartPr>
            <p14:xfrm>
              <a:off x="3513840" y="5539906"/>
              <a:ext cx="89640" cy="159120"/>
            </p14:xfrm>
          </p:contentPart>
        </mc:Choice>
        <mc:Fallback xmlns="">
          <p:pic>
            <p:nvPicPr>
              <p:cNvPr id="19" name="Ink 18">
                <a:extLst>
                  <a:ext uri="{FF2B5EF4-FFF2-40B4-BE49-F238E27FC236}">
                    <a16:creationId xmlns:a16="http://schemas.microsoft.com/office/drawing/2014/main" id="{FD53668F-8E18-CA10-54A1-9EA76F91E9E9}"/>
                  </a:ext>
                </a:extLst>
              </p:cNvPr>
              <p:cNvPicPr/>
              <p:nvPr/>
            </p:nvPicPr>
            <p:blipFill>
              <a:blip r:embed="rId8"/>
              <a:stretch>
                <a:fillRect/>
              </a:stretch>
            </p:blipFill>
            <p:spPr>
              <a:xfrm>
                <a:off x="3505200" y="5531266"/>
                <a:ext cx="107280" cy="176760"/>
              </a:xfrm>
              <a:prstGeom prst="rect">
                <a:avLst/>
              </a:prstGeom>
            </p:spPr>
          </p:pic>
        </mc:Fallback>
      </mc:AlternateContent>
      <p:grpSp>
        <p:nvGrpSpPr>
          <p:cNvPr id="22" name="Group 21">
            <a:extLst>
              <a:ext uri="{FF2B5EF4-FFF2-40B4-BE49-F238E27FC236}">
                <a16:creationId xmlns:a16="http://schemas.microsoft.com/office/drawing/2014/main" id="{CFCAD5A5-A4E7-CD9A-20D1-3BD3F2A8F410}"/>
              </a:ext>
            </a:extLst>
          </p:cNvPr>
          <p:cNvGrpSpPr/>
          <p:nvPr/>
        </p:nvGrpSpPr>
        <p:grpSpPr>
          <a:xfrm>
            <a:off x="1604040" y="3227266"/>
            <a:ext cx="1965600" cy="2757600"/>
            <a:chOff x="1604040" y="3227266"/>
            <a:chExt cx="1965600" cy="2757600"/>
          </a:xfrm>
        </p:grpSpPr>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20088718-EBA4-88E7-B691-04274D0B025E}"/>
                    </a:ext>
                  </a:extLst>
                </p14:cNvPr>
                <p14:cNvContentPartPr/>
                <p14:nvPr/>
              </p14:nvContentPartPr>
              <p14:xfrm>
                <a:off x="1604040" y="3227266"/>
                <a:ext cx="1917720" cy="2681640"/>
              </p14:xfrm>
            </p:contentPart>
          </mc:Choice>
          <mc:Fallback xmlns="">
            <p:pic>
              <p:nvPicPr>
                <p:cNvPr id="20" name="Ink 19">
                  <a:extLst>
                    <a:ext uri="{FF2B5EF4-FFF2-40B4-BE49-F238E27FC236}">
                      <a16:creationId xmlns:a16="http://schemas.microsoft.com/office/drawing/2014/main" id="{20088718-EBA4-88E7-B691-04274D0B025E}"/>
                    </a:ext>
                  </a:extLst>
                </p:cNvPr>
                <p:cNvPicPr/>
                <p:nvPr/>
              </p:nvPicPr>
              <p:blipFill>
                <a:blip r:embed="rId10"/>
                <a:stretch>
                  <a:fillRect/>
                </a:stretch>
              </p:blipFill>
              <p:spPr>
                <a:xfrm>
                  <a:off x="1595400" y="3218266"/>
                  <a:ext cx="1935360" cy="2699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3C0CAF7-870E-F9C6-2DDD-4372EB0FD8DB}"/>
                    </a:ext>
                  </a:extLst>
                </p14:cNvPr>
                <p14:cNvContentPartPr/>
                <p14:nvPr/>
              </p14:nvContentPartPr>
              <p14:xfrm>
                <a:off x="3421680" y="5781826"/>
                <a:ext cx="147960" cy="203040"/>
              </p14:xfrm>
            </p:contentPart>
          </mc:Choice>
          <mc:Fallback xmlns="">
            <p:pic>
              <p:nvPicPr>
                <p:cNvPr id="21" name="Ink 20">
                  <a:extLst>
                    <a:ext uri="{FF2B5EF4-FFF2-40B4-BE49-F238E27FC236}">
                      <a16:creationId xmlns:a16="http://schemas.microsoft.com/office/drawing/2014/main" id="{43C0CAF7-870E-F9C6-2DDD-4372EB0FD8DB}"/>
                    </a:ext>
                  </a:extLst>
                </p:cNvPr>
                <p:cNvPicPr/>
                <p:nvPr/>
              </p:nvPicPr>
              <p:blipFill>
                <a:blip r:embed="rId12"/>
                <a:stretch>
                  <a:fillRect/>
                </a:stretch>
              </p:blipFill>
              <p:spPr>
                <a:xfrm>
                  <a:off x="3412680" y="5773186"/>
                  <a:ext cx="165600" cy="220680"/>
                </a:xfrm>
                <a:prstGeom prst="rect">
                  <a:avLst/>
                </a:prstGeom>
              </p:spPr>
            </p:pic>
          </mc:Fallback>
        </mc:AlternateContent>
      </p:grpSp>
      <p:grpSp>
        <p:nvGrpSpPr>
          <p:cNvPr id="29" name="Group 28">
            <a:extLst>
              <a:ext uri="{FF2B5EF4-FFF2-40B4-BE49-F238E27FC236}">
                <a16:creationId xmlns:a16="http://schemas.microsoft.com/office/drawing/2014/main" id="{4D0B5037-64EF-1B7E-2C5B-C27275249B9D}"/>
              </a:ext>
            </a:extLst>
          </p:cNvPr>
          <p:cNvGrpSpPr/>
          <p:nvPr/>
        </p:nvGrpSpPr>
        <p:grpSpPr>
          <a:xfrm>
            <a:off x="1532760" y="2509426"/>
            <a:ext cx="2174040" cy="2990520"/>
            <a:chOff x="1532760" y="2509426"/>
            <a:chExt cx="2174040" cy="2990520"/>
          </a:xfrm>
        </p:grpSpPr>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911306CE-9C51-2870-5C31-8028D9D15F2F}"/>
                    </a:ext>
                  </a:extLst>
                </p14:cNvPr>
                <p14:cNvContentPartPr/>
                <p14:nvPr/>
              </p14:nvContentPartPr>
              <p14:xfrm>
                <a:off x="1694040" y="2509426"/>
                <a:ext cx="2012760" cy="2795040"/>
              </p14:xfrm>
            </p:contentPart>
          </mc:Choice>
          <mc:Fallback xmlns="">
            <p:pic>
              <p:nvPicPr>
                <p:cNvPr id="23" name="Ink 22">
                  <a:extLst>
                    <a:ext uri="{FF2B5EF4-FFF2-40B4-BE49-F238E27FC236}">
                      <a16:creationId xmlns:a16="http://schemas.microsoft.com/office/drawing/2014/main" id="{911306CE-9C51-2870-5C31-8028D9D15F2F}"/>
                    </a:ext>
                  </a:extLst>
                </p:cNvPr>
                <p:cNvPicPr/>
                <p:nvPr/>
              </p:nvPicPr>
              <p:blipFill>
                <a:blip r:embed="rId14"/>
                <a:stretch>
                  <a:fillRect/>
                </a:stretch>
              </p:blipFill>
              <p:spPr>
                <a:xfrm>
                  <a:off x="1685040" y="2500786"/>
                  <a:ext cx="2030400" cy="281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2B98C5BA-66C4-FD6B-D309-8A3CCB1B53FF}"/>
                    </a:ext>
                  </a:extLst>
                </p14:cNvPr>
                <p14:cNvContentPartPr/>
                <p14:nvPr/>
              </p14:nvContentPartPr>
              <p14:xfrm>
                <a:off x="3563520" y="5189986"/>
                <a:ext cx="93960" cy="147960"/>
              </p14:xfrm>
            </p:contentPart>
          </mc:Choice>
          <mc:Fallback xmlns="">
            <p:pic>
              <p:nvPicPr>
                <p:cNvPr id="24" name="Ink 23">
                  <a:extLst>
                    <a:ext uri="{FF2B5EF4-FFF2-40B4-BE49-F238E27FC236}">
                      <a16:creationId xmlns:a16="http://schemas.microsoft.com/office/drawing/2014/main" id="{2B98C5BA-66C4-FD6B-D309-8A3CCB1B53FF}"/>
                    </a:ext>
                  </a:extLst>
                </p:cNvPr>
                <p:cNvPicPr/>
                <p:nvPr/>
              </p:nvPicPr>
              <p:blipFill>
                <a:blip r:embed="rId16"/>
                <a:stretch>
                  <a:fillRect/>
                </a:stretch>
              </p:blipFill>
              <p:spPr>
                <a:xfrm>
                  <a:off x="3554880" y="5181346"/>
                  <a:ext cx="111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C36903B2-BA56-F6E9-E3FC-5EE81C1C9235}"/>
                    </a:ext>
                  </a:extLst>
                </p14:cNvPr>
                <p14:cNvContentPartPr/>
                <p14:nvPr/>
              </p14:nvContentPartPr>
              <p14:xfrm>
                <a:off x="1532760" y="2796346"/>
                <a:ext cx="2043000" cy="2663640"/>
              </p14:xfrm>
            </p:contentPart>
          </mc:Choice>
          <mc:Fallback xmlns="">
            <p:pic>
              <p:nvPicPr>
                <p:cNvPr id="26" name="Ink 25">
                  <a:extLst>
                    <a:ext uri="{FF2B5EF4-FFF2-40B4-BE49-F238E27FC236}">
                      <a16:creationId xmlns:a16="http://schemas.microsoft.com/office/drawing/2014/main" id="{C36903B2-BA56-F6E9-E3FC-5EE81C1C9235}"/>
                    </a:ext>
                  </a:extLst>
                </p:cNvPr>
                <p:cNvPicPr/>
                <p:nvPr/>
              </p:nvPicPr>
              <p:blipFill>
                <a:blip r:embed="rId18"/>
                <a:stretch>
                  <a:fillRect/>
                </a:stretch>
              </p:blipFill>
              <p:spPr>
                <a:xfrm>
                  <a:off x="1523760" y="2787346"/>
                  <a:ext cx="2060640" cy="2681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Ink 27">
                  <a:extLst>
                    <a:ext uri="{FF2B5EF4-FFF2-40B4-BE49-F238E27FC236}">
                      <a16:creationId xmlns:a16="http://schemas.microsoft.com/office/drawing/2014/main" id="{25DA96C3-556F-0AE6-3C55-1D1E08FCA57A}"/>
                    </a:ext>
                  </a:extLst>
                </p14:cNvPr>
                <p14:cNvContentPartPr/>
                <p14:nvPr/>
              </p14:nvContentPartPr>
              <p14:xfrm>
                <a:off x="3522840" y="5360986"/>
                <a:ext cx="91440" cy="138960"/>
              </p14:xfrm>
            </p:contentPart>
          </mc:Choice>
          <mc:Fallback xmlns="">
            <p:pic>
              <p:nvPicPr>
                <p:cNvPr id="28" name="Ink 27">
                  <a:extLst>
                    <a:ext uri="{FF2B5EF4-FFF2-40B4-BE49-F238E27FC236}">
                      <a16:creationId xmlns:a16="http://schemas.microsoft.com/office/drawing/2014/main" id="{25DA96C3-556F-0AE6-3C55-1D1E08FCA57A}"/>
                    </a:ext>
                  </a:extLst>
                </p:cNvPr>
                <p:cNvPicPr/>
                <p:nvPr/>
              </p:nvPicPr>
              <p:blipFill>
                <a:blip r:embed="rId20"/>
                <a:stretch>
                  <a:fillRect/>
                </a:stretch>
              </p:blipFill>
              <p:spPr>
                <a:xfrm>
                  <a:off x="3513840" y="5351986"/>
                  <a:ext cx="109080" cy="15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83388111-7979-0E68-53A6-E0950BD4A153}"/>
                  </a:ext>
                </a:extLst>
              </p14:cNvPr>
              <p14:cNvContentPartPr/>
              <p14:nvPr/>
            </p14:nvContentPartPr>
            <p14:xfrm>
              <a:off x="3334200" y="-1264454"/>
              <a:ext cx="360" cy="360"/>
            </p14:xfrm>
          </p:contentPart>
        </mc:Choice>
        <mc:Fallback xmlns="">
          <p:pic>
            <p:nvPicPr>
              <p:cNvPr id="30" name="Ink 29">
                <a:extLst>
                  <a:ext uri="{FF2B5EF4-FFF2-40B4-BE49-F238E27FC236}">
                    <a16:creationId xmlns:a16="http://schemas.microsoft.com/office/drawing/2014/main" id="{83388111-7979-0E68-53A6-E0950BD4A153}"/>
                  </a:ext>
                </a:extLst>
              </p:cNvPr>
              <p:cNvPicPr/>
              <p:nvPr/>
            </p:nvPicPr>
            <p:blipFill>
              <a:blip r:embed="rId22"/>
              <a:stretch>
                <a:fillRect/>
              </a:stretch>
            </p:blipFill>
            <p:spPr>
              <a:xfrm>
                <a:off x="3325560" y="-12734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Ink 30">
                <a:extLst>
                  <a:ext uri="{FF2B5EF4-FFF2-40B4-BE49-F238E27FC236}">
                    <a16:creationId xmlns:a16="http://schemas.microsoft.com/office/drawing/2014/main" id="{689ED371-9F12-CE24-EF27-06F1C522431E}"/>
                  </a:ext>
                </a:extLst>
              </p14:cNvPr>
              <p14:cNvContentPartPr/>
              <p14:nvPr/>
            </p14:nvContentPartPr>
            <p14:xfrm>
              <a:off x="904560" y="2150146"/>
              <a:ext cx="513720" cy="324720"/>
            </p14:xfrm>
          </p:contentPart>
        </mc:Choice>
        <mc:Fallback xmlns="">
          <p:pic>
            <p:nvPicPr>
              <p:cNvPr id="31" name="Ink 30">
                <a:extLst>
                  <a:ext uri="{FF2B5EF4-FFF2-40B4-BE49-F238E27FC236}">
                    <a16:creationId xmlns:a16="http://schemas.microsoft.com/office/drawing/2014/main" id="{689ED371-9F12-CE24-EF27-06F1C522431E}"/>
                  </a:ext>
                </a:extLst>
              </p:cNvPr>
              <p:cNvPicPr/>
              <p:nvPr/>
            </p:nvPicPr>
            <p:blipFill>
              <a:blip r:embed="rId24"/>
              <a:stretch>
                <a:fillRect/>
              </a:stretch>
            </p:blipFill>
            <p:spPr>
              <a:xfrm>
                <a:off x="895560" y="2141506"/>
                <a:ext cx="5313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611E782E-46EE-4BE5-82B8-E0F51EE6D452}"/>
                  </a:ext>
                </a:extLst>
              </p14:cNvPr>
              <p14:cNvContentPartPr/>
              <p14:nvPr/>
            </p14:nvContentPartPr>
            <p14:xfrm>
              <a:off x="1398120" y="2231866"/>
              <a:ext cx="2206080" cy="2812680"/>
            </p14:xfrm>
          </p:contentPart>
        </mc:Choice>
        <mc:Fallback xmlns="">
          <p:pic>
            <p:nvPicPr>
              <p:cNvPr id="32" name="Ink 31">
                <a:extLst>
                  <a:ext uri="{FF2B5EF4-FFF2-40B4-BE49-F238E27FC236}">
                    <a16:creationId xmlns:a16="http://schemas.microsoft.com/office/drawing/2014/main" id="{611E782E-46EE-4BE5-82B8-E0F51EE6D452}"/>
                  </a:ext>
                </a:extLst>
              </p:cNvPr>
              <p:cNvPicPr/>
              <p:nvPr/>
            </p:nvPicPr>
            <p:blipFill>
              <a:blip r:embed="rId26"/>
              <a:stretch>
                <a:fillRect/>
              </a:stretch>
            </p:blipFill>
            <p:spPr>
              <a:xfrm>
                <a:off x="1389120" y="2222866"/>
                <a:ext cx="2223720" cy="2830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Ink 34">
                <a:extLst>
                  <a:ext uri="{FF2B5EF4-FFF2-40B4-BE49-F238E27FC236}">
                    <a16:creationId xmlns:a16="http://schemas.microsoft.com/office/drawing/2014/main" id="{0EB12BB1-9A73-F0B0-186A-FE5B52B0014B}"/>
                  </a:ext>
                </a:extLst>
              </p14:cNvPr>
              <p14:cNvContentPartPr/>
              <p14:nvPr/>
            </p14:nvContentPartPr>
            <p14:xfrm>
              <a:off x="3440040" y="4912426"/>
              <a:ext cx="162000" cy="177120"/>
            </p14:xfrm>
          </p:contentPart>
        </mc:Choice>
        <mc:Fallback xmlns="">
          <p:pic>
            <p:nvPicPr>
              <p:cNvPr id="35" name="Ink 34">
                <a:extLst>
                  <a:ext uri="{FF2B5EF4-FFF2-40B4-BE49-F238E27FC236}">
                    <a16:creationId xmlns:a16="http://schemas.microsoft.com/office/drawing/2014/main" id="{0EB12BB1-9A73-F0B0-186A-FE5B52B0014B}"/>
                  </a:ext>
                </a:extLst>
              </p:cNvPr>
              <p:cNvPicPr/>
              <p:nvPr/>
            </p:nvPicPr>
            <p:blipFill>
              <a:blip r:embed="rId28"/>
              <a:stretch>
                <a:fillRect/>
              </a:stretch>
            </p:blipFill>
            <p:spPr>
              <a:xfrm>
                <a:off x="3431040" y="4903426"/>
                <a:ext cx="179640" cy="194760"/>
              </a:xfrm>
              <a:prstGeom prst="rect">
                <a:avLst/>
              </a:prstGeom>
            </p:spPr>
          </p:pic>
        </mc:Fallback>
      </mc:AlternateContent>
    </p:spTree>
    <p:extLst>
      <p:ext uri="{BB962C8B-B14F-4D97-AF65-F5344CB8AC3E}">
        <p14:creationId xmlns:p14="http://schemas.microsoft.com/office/powerpoint/2010/main" val="29434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9450-A78E-D9A8-0146-13121BE1C96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9D328224-C26B-DD0B-FF91-7DAC407D3D23}"/>
              </a:ext>
            </a:extLst>
          </p:cNvPr>
          <p:cNvSpPr>
            <a:spLocks noGrp="1"/>
          </p:cNvSpPr>
          <p:nvPr>
            <p:ph idx="1"/>
          </p:nvPr>
        </p:nvSpPr>
        <p:spPr/>
        <p:txBody>
          <a:bodyPr/>
          <a:lstStyle/>
          <a:p>
            <a:r>
              <a:rPr lang="en-US" dirty="0"/>
              <a:t>ARP introduction</a:t>
            </a:r>
          </a:p>
          <a:p>
            <a:pPr lvl="1"/>
            <a:r>
              <a:rPr lang="en-US" dirty="0"/>
              <a:t>APR protocol</a:t>
            </a:r>
          </a:p>
          <a:p>
            <a:pPr lvl="1"/>
            <a:r>
              <a:rPr lang="en-US" dirty="0"/>
              <a:t>ARP tables</a:t>
            </a:r>
          </a:p>
          <a:p>
            <a:r>
              <a:rPr lang="en-US" dirty="0"/>
              <a:t>ARP table demo</a:t>
            </a:r>
          </a:p>
          <a:p>
            <a:r>
              <a:rPr lang="en-US" dirty="0"/>
              <a:t>Capture ARP traffic demo</a:t>
            </a:r>
          </a:p>
          <a:p>
            <a:r>
              <a:rPr lang="en-US" dirty="0"/>
              <a:t>ARP poisoning</a:t>
            </a:r>
          </a:p>
          <a:p>
            <a:pPr lvl="1"/>
            <a:r>
              <a:rPr lang="en-US" dirty="0"/>
              <a:t>Capture ARP poisoning evidence</a:t>
            </a:r>
          </a:p>
          <a:p>
            <a:pPr lvl="1"/>
            <a:r>
              <a:rPr lang="en-US" dirty="0"/>
              <a:t>Analysis evidence</a:t>
            </a:r>
          </a:p>
          <a:p>
            <a:endParaRPr lang="en-US" dirty="0"/>
          </a:p>
        </p:txBody>
      </p:sp>
    </p:spTree>
    <p:extLst>
      <p:ext uri="{BB962C8B-B14F-4D97-AF65-F5344CB8AC3E}">
        <p14:creationId xmlns:p14="http://schemas.microsoft.com/office/powerpoint/2010/main" val="206084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D66D-8365-60ED-D405-B65B8017BF70}"/>
              </a:ext>
            </a:extLst>
          </p:cNvPr>
          <p:cNvSpPr>
            <a:spLocks noGrp="1"/>
          </p:cNvSpPr>
          <p:nvPr>
            <p:ph type="title"/>
          </p:nvPr>
        </p:nvSpPr>
        <p:spPr/>
        <p:txBody>
          <a:bodyPr/>
          <a:lstStyle/>
          <a:p>
            <a:r>
              <a:rPr lang="en-US" dirty="0"/>
              <a:t>ARP poisoning</a:t>
            </a:r>
          </a:p>
        </p:txBody>
      </p:sp>
      <p:sp>
        <p:nvSpPr>
          <p:cNvPr id="3" name="Text Placeholder 2">
            <a:extLst>
              <a:ext uri="{FF2B5EF4-FFF2-40B4-BE49-F238E27FC236}">
                <a16:creationId xmlns:a16="http://schemas.microsoft.com/office/drawing/2014/main" id="{8ADFEBA2-F4EB-E6F3-08B9-03612B8AB7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426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2123-8325-CA65-5F4A-25E87AF392B8}"/>
              </a:ext>
            </a:extLst>
          </p:cNvPr>
          <p:cNvSpPr>
            <a:spLocks noGrp="1"/>
          </p:cNvSpPr>
          <p:nvPr>
            <p:ph type="title"/>
          </p:nvPr>
        </p:nvSpPr>
        <p:spPr/>
        <p:txBody>
          <a:bodyPr/>
          <a:lstStyle/>
          <a:p>
            <a:r>
              <a:rPr lang="en-US" dirty="0"/>
              <a:t>What is ARP Spoofing/Poisoning</a:t>
            </a:r>
          </a:p>
        </p:txBody>
      </p:sp>
      <p:sp>
        <p:nvSpPr>
          <p:cNvPr id="3" name="Content Placeholder 2">
            <a:extLst>
              <a:ext uri="{FF2B5EF4-FFF2-40B4-BE49-F238E27FC236}">
                <a16:creationId xmlns:a16="http://schemas.microsoft.com/office/drawing/2014/main" id="{AB568487-0762-7742-E03F-987BC9AC19DE}"/>
              </a:ext>
            </a:extLst>
          </p:cNvPr>
          <p:cNvSpPr>
            <a:spLocks noGrp="1"/>
          </p:cNvSpPr>
          <p:nvPr>
            <p:ph idx="1"/>
          </p:nvPr>
        </p:nvSpPr>
        <p:spPr/>
        <p:txBody>
          <a:bodyPr>
            <a:normAutofit fontScale="92500" lnSpcReduction="20000"/>
          </a:bodyPr>
          <a:lstStyle/>
          <a:p>
            <a:r>
              <a:rPr lang="en-GB" dirty="0"/>
              <a:t>A type of cyber attack where an attacker sends </a:t>
            </a:r>
            <a:r>
              <a:rPr lang="en-GB" dirty="0">
                <a:solidFill>
                  <a:srgbClr val="FF0000"/>
                </a:solidFill>
              </a:rPr>
              <a:t>false</a:t>
            </a:r>
            <a:r>
              <a:rPr lang="en-GB" dirty="0"/>
              <a:t> Address Resolution Protocol (ARP) messages over a local area network (</a:t>
            </a:r>
            <a:r>
              <a:rPr lang="en-GB" dirty="0">
                <a:solidFill>
                  <a:srgbClr val="FF0000"/>
                </a:solidFill>
              </a:rPr>
              <a:t>LAN</a:t>
            </a:r>
            <a:r>
              <a:rPr lang="en-GB" dirty="0"/>
              <a:t>).</a:t>
            </a:r>
          </a:p>
          <a:p>
            <a:pPr lvl="1"/>
            <a:r>
              <a:rPr lang="en-GB" dirty="0"/>
              <a:t>By doing this, the attacker can associate their own MAC address with the IP address of another device on the network, allowing them to intercept or modify data that is intended for that device. </a:t>
            </a:r>
          </a:p>
          <a:p>
            <a:r>
              <a:rPr lang="en-GB" dirty="0"/>
              <a:t>ARP Spoofing attacks can be used to conduct man-in-the-middle (MITM) attacks, steal sensitive information, or cause network disruption. </a:t>
            </a:r>
          </a:p>
          <a:p>
            <a:r>
              <a:rPr lang="en-GB" dirty="0"/>
              <a:t>Prevent ARP Spoofing</a:t>
            </a:r>
          </a:p>
          <a:p>
            <a:pPr lvl="1"/>
            <a:r>
              <a:rPr lang="en-GB" dirty="0"/>
              <a:t>network administrators can implement measures such as using ARP spoofing detection software, limiting the number of devices on the network, or using virtual LANs (VLANs).</a:t>
            </a:r>
          </a:p>
          <a:p>
            <a:r>
              <a:rPr lang="en-GB" dirty="0"/>
              <a:t>Spoofing vs poisoning</a:t>
            </a:r>
          </a:p>
          <a:p>
            <a:pPr lvl="1"/>
            <a:r>
              <a:rPr lang="en-GB" dirty="0"/>
              <a:t>spoofing = using other’s identity/IP</a:t>
            </a:r>
          </a:p>
          <a:p>
            <a:pPr lvl="1"/>
            <a:r>
              <a:rPr lang="en-GB" dirty="0"/>
              <a:t>Poisoning = consequence of spoofing</a:t>
            </a:r>
          </a:p>
        </p:txBody>
      </p:sp>
    </p:spTree>
    <p:extLst>
      <p:ext uri="{BB962C8B-B14F-4D97-AF65-F5344CB8AC3E}">
        <p14:creationId xmlns:p14="http://schemas.microsoft.com/office/powerpoint/2010/main" val="314198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3CDB21-D707-4F15-FFED-A9CB78C83FB4}"/>
              </a:ext>
            </a:extLst>
          </p:cNvPr>
          <p:cNvPicPr>
            <a:picLocks noChangeAspect="1"/>
          </p:cNvPicPr>
          <p:nvPr/>
        </p:nvPicPr>
        <p:blipFill rotWithShape="1">
          <a:blip r:embed="rId2"/>
          <a:srcRect t="8148" b="9778"/>
          <a:stretch/>
        </p:blipFill>
        <p:spPr>
          <a:xfrm>
            <a:off x="757409" y="558800"/>
            <a:ext cx="10677181" cy="5628640"/>
          </a:xfrm>
          <a:prstGeom prst="rect">
            <a:avLst/>
          </a:prstGeom>
        </p:spPr>
      </p:pic>
      <p:graphicFrame>
        <p:nvGraphicFramePr>
          <p:cNvPr id="2" name="Table 3">
            <a:extLst>
              <a:ext uri="{FF2B5EF4-FFF2-40B4-BE49-F238E27FC236}">
                <a16:creationId xmlns:a16="http://schemas.microsoft.com/office/drawing/2014/main" id="{E0B725E2-0D58-2BEA-2BB3-01D3C8C8052B}"/>
              </a:ext>
            </a:extLst>
          </p:cNvPr>
          <p:cNvGraphicFramePr>
            <a:graphicFrameLocks noGrp="1"/>
          </p:cNvGraphicFramePr>
          <p:nvPr>
            <p:extLst>
              <p:ext uri="{D42A27DB-BD31-4B8C-83A1-F6EECF244321}">
                <p14:modId xmlns:p14="http://schemas.microsoft.com/office/powerpoint/2010/main" val="2416939207"/>
              </p:ext>
            </p:extLst>
          </p:nvPr>
        </p:nvGraphicFramePr>
        <p:xfrm>
          <a:off x="4872990" y="4011506"/>
          <a:ext cx="2898140" cy="370840"/>
        </p:xfrm>
        <a:graphic>
          <a:graphicData uri="http://schemas.openxmlformats.org/drawingml/2006/table">
            <a:tbl>
              <a:tblPr firstRow="1" bandRow="1">
                <a:tableStyleId>{16D9F66E-5EB9-4882-86FB-DCBF35E3C3E4}</a:tableStyleId>
              </a:tblPr>
              <a:tblGrid>
                <a:gridCol w="1449070">
                  <a:extLst>
                    <a:ext uri="{9D8B030D-6E8A-4147-A177-3AD203B41FA5}">
                      <a16:colId xmlns:a16="http://schemas.microsoft.com/office/drawing/2014/main" val="726453353"/>
                    </a:ext>
                  </a:extLst>
                </a:gridCol>
                <a:gridCol w="1449070">
                  <a:extLst>
                    <a:ext uri="{9D8B030D-6E8A-4147-A177-3AD203B41FA5}">
                      <a16:colId xmlns:a16="http://schemas.microsoft.com/office/drawing/2014/main" val="3801172636"/>
                    </a:ext>
                  </a:extLst>
                </a:gridCol>
              </a:tblGrid>
              <a:tr h="370840">
                <a:tc>
                  <a:txBody>
                    <a:bodyPr/>
                    <a:lstStyle/>
                    <a:p>
                      <a:r>
                        <a:rPr lang="en-GB" dirty="0"/>
                        <a:t>Victim IP</a:t>
                      </a:r>
                      <a:endParaRPr lang="en-US" dirty="0"/>
                    </a:p>
                  </a:txBody>
                  <a:tcPr/>
                </a:tc>
                <a:tc>
                  <a:txBody>
                    <a:bodyPr/>
                    <a:lstStyle/>
                    <a:p>
                      <a:r>
                        <a:rPr lang="en-GB" dirty="0"/>
                        <a:t>Victim Mac</a:t>
                      </a:r>
                      <a:endParaRPr lang="en-US" dirty="0"/>
                    </a:p>
                  </a:txBody>
                  <a:tcPr>
                    <a:solidFill>
                      <a:schemeClr val="accent6">
                        <a:lumMod val="20000"/>
                        <a:lumOff val="80000"/>
                      </a:schemeClr>
                    </a:solidFill>
                  </a:tcPr>
                </a:tc>
                <a:extLst>
                  <a:ext uri="{0D108BD9-81ED-4DB2-BD59-A6C34878D82A}">
                    <a16:rowId xmlns:a16="http://schemas.microsoft.com/office/drawing/2014/main" val="1899380949"/>
                  </a:ext>
                </a:extLst>
              </a:tr>
            </a:tbl>
          </a:graphicData>
        </a:graphic>
      </p:graphicFrame>
      <p:graphicFrame>
        <p:nvGraphicFramePr>
          <p:cNvPr id="3" name="Table 2">
            <a:extLst>
              <a:ext uri="{FF2B5EF4-FFF2-40B4-BE49-F238E27FC236}">
                <a16:creationId xmlns:a16="http://schemas.microsoft.com/office/drawing/2014/main" id="{E5542227-B5CF-3A9B-7266-39081DA42599}"/>
              </a:ext>
            </a:extLst>
          </p:cNvPr>
          <p:cNvGraphicFramePr>
            <a:graphicFrameLocks noGrp="1"/>
          </p:cNvGraphicFramePr>
          <p:nvPr>
            <p:extLst>
              <p:ext uri="{D42A27DB-BD31-4B8C-83A1-F6EECF244321}">
                <p14:modId xmlns:p14="http://schemas.microsoft.com/office/powerpoint/2010/main" val="3851051096"/>
              </p:ext>
            </p:extLst>
          </p:nvPr>
        </p:nvGraphicFramePr>
        <p:xfrm>
          <a:off x="1558290" y="6096000"/>
          <a:ext cx="3257550" cy="370840"/>
        </p:xfrm>
        <a:graphic>
          <a:graphicData uri="http://schemas.openxmlformats.org/drawingml/2006/table">
            <a:tbl>
              <a:tblPr firstRow="1" bandRow="1">
                <a:tableStyleId>{16D9F66E-5EB9-4882-86FB-DCBF35E3C3E4}</a:tableStyleId>
              </a:tblPr>
              <a:tblGrid>
                <a:gridCol w="1628775">
                  <a:extLst>
                    <a:ext uri="{9D8B030D-6E8A-4147-A177-3AD203B41FA5}">
                      <a16:colId xmlns:a16="http://schemas.microsoft.com/office/drawing/2014/main" val="726453353"/>
                    </a:ext>
                  </a:extLst>
                </a:gridCol>
                <a:gridCol w="1628775">
                  <a:extLst>
                    <a:ext uri="{9D8B030D-6E8A-4147-A177-3AD203B41FA5}">
                      <a16:colId xmlns:a16="http://schemas.microsoft.com/office/drawing/2014/main" val="3801172636"/>
                    </a:ext>
                  </a:extLst>
                </a:gridCol>
              </a:tblGrid>
              <a:tr h="370840">
                <a:tc>
                  <a:txBody>
                    <a:bodyPr/>
                    <a:lstStyle/>
                    <a:p>
                      <a:r>
                        <a:rPr lang="en-GB" dirty="0"/>
                        <a:t>Gateway IP</a:t>
                      </a:r>
                      <a:endParaRPr lang="en-US" dirty="0"/>
                    </a:p>
                  </a:txBody>
                  <a:tcPr/>
                </a:tc>
                <a:tc>
                  <a:txBody>
                    <a:bodyPr/>
                    <a:lstStyle/>
                    <a:p>
                      <a:r>
                        <a:rPr lang="en-GB" dirty="0"/>
                        <a:t>Gateway Mac</a:t>
                      </a:r>
                      <a:endParaRPr lang="en-US" dirty="0"/>
                    </a:p>
                  </a:txBody>
                  <a:tcPr>
                    <a:solidFill>
                      <a:schemeClr val="accent6">
                        <a:lumMod val="20000"/>
                        <a:lumOff val="80000"/>
                      </a:schemeClr>
                    </a:solidFill>
                  </a:tcPr>
                </a:tc>
                <a:extLst>
                  <a:ext uri="{0D108BD9-81ED-4DB2-BD59-A6C34878D82A}">
                    <a16:rowId xmlns:a16="http://schemas.microsoft.com/office/drawing/2014/main" val="1899380949"/>
                  </a:ext>
                </a:extLst>
              </a:tr>
            </a:tbl>
          </a:graphicData>
        </a:graphic>
      </p:graphicFrame>
      <p:graphicFrame>
        <p:nvGraphicFramePr>
          <p:cNvPr id="5" name="Table 4">
            <a:extLst>
              <a:ext uri="{FF2B5EF4-FFF2-40B4-BE49-F238E27FC236}">
                <a16:creationId xmlns:a16="http://schemas.microsoft.com/office/drawing/2014/main" id="{8F42DE8D-B857-5E44-2B60-9F4A534540E3}"/>
              </a:ext>
            </a:extLst>
          </p:cNvPr>
          <p:cNvGraphicFramePr>
            <a:graphicFrameLocks noGrp="1"/>
          </p:cNvGraphicFramePr>
          <p:nvPr>
            <p:extLst>
              <p:ext uri="{D42A27DB-BD31-4B8C-83A1-F6EECF244321}">
                <p14:modId xmlns:p14="http://schemas.microsoft.com/office/powerpoint/2010/main" val="1522711772"/>
              </p:ext>
            </p:extLst>
          </p:nvPr>
        </p:nvGraphicFramePr>
        <p:xfrm>
          <a:off x="1459230" y="350520"/>
          <a:ext cx="3257550" cy="370840"/>
        </p:xfrm>
        <a:graphic>
          <a:graphicData uri="http://schemas.openxmlformats.org/drawingml/2006/table">
            <a:tbl>
              <a:tblPr firstRow="1" bandRow="1">
                <a:tableStyleId>{16D9F66E-5EB9-4882-86FB-DCBF35E3C3E4}</a:tableStyleId>
              </a:tblPr>
              <a:tblGrid>
                <a:gridCol w="1628775">
                  <a:extLst>
                    <a:ext uri="{9D8B030D-6E8A-4147-A177-3AD203B41FA5}">
                      <a16:colId xmlns:a16="http://schemas.microsoft.com/office/drawing/2014/main" val="726453353"/>
                    </a:ext>
                  </a:extLst>
                </a:gridCol>
                <a:gridCol w="1628775">
                  <a:extLst>
                    <a:ext uri="{9D8B030D-6E8A-4147-A177-3AD203B41FA5}">
                      <a16:colId xmlns:a16="http://schemas.microsoft.com/office/drawing/2014/main" val="3801172636"/>
                    </a:ext>
                  </a:extLst>
                </a:gridCol>
              </a:tblGrid>
              <a:tr h="370840">
                <a:tc>
                  <a:txBody>
                    <a:bodyPr/>
                    <a:lstStyle/>
                    <a:p>
                      <a:r>
                        <a:rPr lang="en-GB" dirty="0"/>
                        <a:t>Gateway IP</a:t>
                      </a:r>
                      <a:endParaRPr lang="en-US" dirty="0"/>
                    </a:p>
                  </a:txBody>
                  <a:tcPr/>
                </a:tc>
                <a:tc>
                  <a:txBody>
                    <a:bodyPr/>
                    <a:lstStyle/>
                    <a:p>
                      <a:r>
                        <a:rPr lang="en-GB" dirty="0"/>
                        <a:t>Gateway Mac</a:t>
                      </a:r>
                      <a:endParaRPr lang="en-US" dirty="0"/>
                    </a:p>
                  </a:txBody>
                  <a:tcPr>
                    <a:solidFill>
                      <a:schemeClr val="accent6">
                        <a:lumMod val="20000"/>
                        <a:lumOff val="80000"/>
                      </a:schemeClr>
                    </a:solidFill>
                  </a:tcPr>
                </a:tc>
                <a:extLst>
                  <a:ext uri="{0D108BD9-81ED-4DB2-BD59-A6C34878D82A}">
                    <a16:rowId xmlns:a16="http://schemas.microsoft.com/office/drawing/2014/main" val="1899380949"/>
                  </a:ext>
                </a:extLst>
              </a:tr>
            </a:tbl>
          </a:graphicData>
        </a:graphic>
      </p:graphicFrame>
      <p:sp>
        <p:nvSpPr>
          <p:cNvPr id="7" name="TextBox 6">
            <a:extLst>
              <a:ext uri="{FF2B5EF4-FFF2-40B4-BE49-F238E27FC236}">
                <a16:creationId xmlns:a16="http://schemas.microsoft.com/office/drawing/2014/main" id="{4755BB35-9AD8-EFCB-BDA8-8A48B520CFE4}"/>
              </a:ext>
            </a:extLst>
          </p:cNvPr>
          <p:cNvSpPr txBox="1"/>
          <p:nvPr/>
        </p:nvSpPr>
        <p:spPr>
          <a:xfrm>
            <a:off x="5565470" y="136585"/>
            <a:ext cx="6464462" cy="584775"/>
          </a:xfrm>
          <a:prstGeom prst="rect">
            <a:avLst/>
          </a:prstGeom>
          <a:noFill/>
        </p:spPr>
        <p:txBody>
          <a:bodyPr wrap="none" rtlCol="0">
            <a:spAutoFit/>
          </a:bodyPr>
          <a:lstStyle/>
          <a:p>
            <a:r>
              <a:rPr lang="en-US" sz="3200" dirty="0">
                <a:solidFill>
                  <a:srgbClr val="FF0000"/>
                </a:solidFill>
              </a:rPr>
              <a:t>Before Attacking/ARP tables are clean</a:t>
            </a:r>
          </a:p>
        </p:txBody>
      </p:sp>
    </p:spTree>
    <p:extLst>
      <p:ext uri="{BB962C8B-B14F-4D97-AF65-F5344CB8AC3E}">
        <p14:creationId xmlns:p14="http://schemas.microsoft.com/office/powerpoint/2010/main" val="5159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4BB404-0E4B-8B3B-F8C8-9841DF93D446}"/>
              </a:ext>
            </a:extLst>
          </p:cNvPr>
          <p:cNvPicPr>
            <a:picLocks noChangeAspect="1"/>
          </p:cNvPicPr>
          <p:nvPr/>
        </p:nvPicPr>
        <p:blipFill rotWithShape="1">
          <a:blip r:embed="rId2"/>
          <a:srcRect t="9480" b="10667"/>
          <a:stretch/>
        </p:blipFill>
        <p:spPr>
          <a:xfrm>
            <a:off x="757409" y="538480"/>
            <a:ext cx="10677181" cy="5476240"/>
          </a:xfrm>
          <a:prstGeom prst="rect">
            <a:avLst/>
          </a:prstGeom>
        </p:spPr>
      </p:pic>
      <p:sp>
        <p:nvSpPr>
          <p:cNvPr id="6" name="TextBox 5">
            <a:extLst>
              <a:ext uri="{FF2B5EF4-FFF2-40B4-BE49-F238E27FC236}">
                <a16:creationId xmlns:a16="http://schemas.microsoft.com/office/drawing/2014/main" id="{2618DDF4-2568-6A1D-2356-49557BEA3BB9}"/>
              </a:ext>
            </a:extLst>
          </p:cNvPr>
          <p:cNvSpPr txBox="1"/>
          <p:nvPr/>
        </p:nvSpPr>
        <p:spPr>
          <a:xfrm>
            <a:off x="4173220" y="5492938"/>
            <a:ext cx="6814820" cy="1200329"/>
          </a:xfrm>
          <a:prstGeom prst="rect">
            <a:avLst/>
          </a:prstGeom>
          <a:noFill/>
        </p:spPr>
        <p:txBody>
          <a:bodyPr wrap="square">
            <a:spAutoFit/>
          </a:bodyPr>
          <a:lstStyle/>
          <a:p>
            <a:pPr marL="285750" indent="-285750">
              <a:buFont typeface="Arial" panose="020B0604020202020204" pitchFamily="34" charset="0"/>
              <a:buChar char="•"/>
            </a:pPr>
            <a:r>
              <a:rPr lang="en-GB" dirty="0"/>
              <a:t>Sending ARP response to the gateway (target) saying that "I have the victim's IP address, use my MAC to talk".</a:t>
            </a:r>
          </a:p>
          <a:p>
            <a:pPr marL="285750" indent="-285750">
              <a:buFont typeface="Arial" panose="020B0604020202020204" pitchFamily="34" charset="0"/>
              <a:buChar char="•"/>
            </a:pPr>
            <a:r>
              <a:rPr lang="en-GB" dirty="0"/>
              <a:t>Sending ARP response to the victim (target) saying that "I have the gateway's IP address, used my MAC to talk".</a:t>
            </a:r>
            <a:endParaRPr lang="en-US" dirty="0"/>
          </a:p>
        </p:txBody>
      </p:sp>
      <p:sp>
        <p:nvSpPr>
          <p:cNvPr id="2" name="TextBox 1">
            <a:extLst>
              <a:ext uri="{FF2B5EF4-FFF2-40B4-BE49-F238E27FC236}">
                <a16:creationId xmlns:a16="http://schemas.microsoft.com/office/drawing/2014/main" id="{FD2262E6-B45D-12F0-5AD6-904421686BEC}"/>
              </a:ext>
            </a:extLst>
          </p:cNvPr>
          <p:cNvSpPr txBox="1"/>
          <p:nvPr/>
        </p:nvSpPr>
        <p:spPr>
          <a:xfrm>
            <a:off x="4305458" y="4015610"/>
            <a:ext cx="6408262" cy="1477328"/>
          </a:xfrm>
          <a:prstGeom prst="rect">
            <a:avLst/>
          </a:prstGeom>
          <a:solidFill>
            <a:schemeClr val="accent4">
              <a:lumMod val="20000"/>
              <a:lumOff val="80000"/>
            </a:schemeClr>
          </a:solidFill>
        </p:spPr>
        <p:txBody>
          <a:bodyPr wrap="square" rtlCol="0">
            <a:spAutoFit/>
          </a:bodyPr>
          <a:lstStyle/>
          <a:p>
            <a:r>
              <a:rPr lang="en-GB" dirty="0">
                <a:solidFill>
                  <a:srgbClr val="FF0000"/>
                </a:solidFill>
              </a:rPr>
              <a:t>Security Problem: </a:t>
            </a:r>
            <a:r>
              <a:rPr lang="en-GB" dirty="0"/>
              <a:t>Anyone (Attacker) can send an ARP response message to anyone (Victim/Gateway) on the LAN without an ARP request to poison anyone’s (Victim/Gateway’s) ARP table</a:t>
            </a:r>
          </a:p>
          <a:p>
            <a:r>
              <a:rPr lang="en-GB" dirty="0">
                <a:solidFill>
                  <a:srgbClr val="FF0000"/>
                </a:solidFill>
              </a:rPr>
              <a:t>Security consequence: </a:t>
            </a:r>
            <a:r>
              <a:rPr lang="en-GB" dirty="0"/>
              <a:t>The Victim/Gateway will go to whatever IP the attacker injected into their ARP tables.</a:t>
            </a:r>
            <a:endParaRPr lang="en-US" dirty="0"/>
          </a:p>
        </p:txBody>
      </p:sp>
      <p:sp>
        <p:nvSpPr>
          <p:cNvPr id="3" name="TextBox 2">
            <a:extLst>
              <a:ext uri="{FF2B5EF4-FFF2-40B4-BE49-F238E27FC236}">
                <a16:creationId xmlns:a16="http://schemas.microsoft.com/office/drawing/2014/main" id="{7FDDA646-CA36-6FF7-3DDB-71264F81CCCC}"/>
              </a:ext>
            </a:extLst>
          </p:cNvPr>
          <p:cNvSpPr txBox="1"/>
          <p:nvPr/>
        </p:nvSpPr>
        <p:spPr>
          <a:xfrm>
            <a:off x="6425815" y="164733"/>
            <a:ext cx="5385770" cy="584775"/>
          </a:xfrm>
          <a:prstGeom prst="rect">
            <a:avLst/>
          </a:prstGeom>
          <a:noFill/>
        </p:spPr>
        <p:txBody>
          <a:bodyPr wrap="none" rtlCol="0">
            <a:spAutoFit/>
          </a:bodyPr>
          <a:lstStyle/>
          <a:p>
            <a:r>
              <a:rPr lang="en-US" sz="3200" dirty="0">
                <a:solidFill>
                  <a:srgbClr val="FF0000"/>
                </a:solidFill>
              </a:rPr>
              <a:t>Attacking/Poisoning ARP tables</a:t>
            </a:r>
          </a:p>
        </p:txBody>
      </p:sp>
    </p:spTree>
    <p:extLst>
      <p:ext uri="{BB962C8B-B14F-4D97-AF65-F5344CB8AC3E}">
        <p14:creationId xmlns:p14="http://schemas.microsoft.com/office/powerpoint/2010/main" val="112495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F3CE7B-0092-1040-C8D8-0A7150660E59}"/>
              </a:ext>
            </a:extLst>
          </p:cNvPr>
          <p:cNvPicPr>
            <a:picLocks noChangeAspect="1"/>
          </p:cNvPicPr>
          <p:nvPr/>
        </p:nvPicPr>
        <p:blipFill rotWithShape="1">
          <a:blip r:embed="rId2"/>
          <a:srcRect t="7851" b="11111"/>
          <a:stretch/>
        </p:blipFill>
        <p:spPr>
          <a:xfrm>
            <a:off x="757409" y="500390"/>
            <a:ext cx="10677181" cy="5557520"/>
          </a:xfrm>
          <a:prstGeom prst="rect">
            <a:avLst/>
          </a:prstGeom>
        </p:spPr>
      </p:pic>
      <p:sp>
        <p:nvSpPr>
          <p:cNvPr id="5" name="TextBox 4">
            <a:extLst>
              <a:ext uri="{FF2B5EF4-FFF2-40B4-BE49-F238E27FC236}">
                <a16:creationId xmlns:a16="http://schemas.microsoft.com/office/drawing/2014/main" id="{9F7FC366-C6D8-580A-2CAC-79B5AC38F587}"/>
              </a:ext>
            </a:extLst>
          </p:cNvPr>
          <p:cNvSpPr txBox="1"/>
          <p:nvPr/>
        </p:nvSpPr>
        <p:spPr>
          <a:xfrm>
            <a:off x="6095999" y="6110862"/>
            <a:ext cx="4777740" cy="523220"/>
          </a:xfrm>
          <a:prstGeom prst="rect">
            <a:avLst/>
          </a:prstGeom>
          <a:noFill/>
        </p:spPr>
        <p:txBody>
          <a:bodyPr wrap="square">
            <a:spAutoFit/>
          </a:bodyPr>
          <a:lstStyle/>
          <a:p>
            <a:r>
              <a:rPr lang="en-US" sz="2800" dirty="0">
                <a:solidFill>
                  <a:srgbClr val="FF0000"/>
                </a:solidFill>
              </a:rPr>
              <a:t>man-in-the-middle attack </a:t>
            </a:r>
          </a:p>
        </p:txBody>
      </p:sp>
      <p:sp>
        <p:nvSpPr>
          <p:cNvPr id="6" name="TextBox 5">
            <a:extLst>
              <a:ext uri="{FF2B5EF4-FFF2-40B4-BE49-F238E27FC236}">
                <a16:creationId xmlns:a16="http://schemas.microsoft.com/office/drawing/2014/main" id="{9A69856F-84EF-8731-B43F-8EC736A882F5}"/>
              </a:ext>
            </a:extLst>
          </p:cNvPr>
          <p:cNvSpPr txBox="1"/>
          <p:nvPr/>
        </p:nvSpPr>
        <p:spPr>
          <a:xfrm>
            <a:off x="3299460" y="698510"/>
            <a:ext cx="2019300" cy="369332"/>
          </a:xfrm>
          <a:prstGeom prst="rect">
            <a:avLst/>
          </a:prstGeom>
          <a:noFill/>
        </p:spPr>
        <p:txBody>
          <a:bodyPr wrap="square">
            <a:spAutoFit/>
          </a:bodyPr>
          <a:lstStyle/>
          <a:p>
            <a:r>
              <a:rPr lang="en-US" dirty="0">
                <a:solidFill>
                  <a:srgbClr val="FF0000"/>
                </a:solidFill>
              </a:rPr>
              <a:t>act as a middleman </a:t>
            </a:r>
          </a:p>
        </p:txBody>
      </p:sp>
      <p:graphicFrame>
        <p:nvGraphicFramePr>
          <p:cNvPr id="2" name="Table 3">
            <a:extLst>
              <a:ext uri="{FF2B5EF4-FFF2-40B4-BE49-F238E27FC236}">
                <a16:creationId xmlns:a16="http://schemas.microsoft.com/office/drawing/2014/main" id="{F41BA273-1D9A-8483-F0EF-A1E996B48414}"/>
              </a:ext>
            </a:extLst>
          </p:cNvPr>
          <p:cNvGraphicFramePr>
            <a:graphicFrameLocks noGrp="1"/>
          </p:cNvGraphicFramePr>
          <p:nvPr>
            <p:extLst>
              <p:ext uri="{D42A27DB-BD31-4B8C-83A1-F6EECF244321}">
                <p14:modId xmlns:p14="http://schemas.microsoft.com/office/powerpoint/2010/main" val="1362140924"/>
              </p:ext>
            </p:extLst>
          </p:nvPr>
        </p:nvGraphicFramePr>
        <p:xfrm>
          <a:off x="4872990" y="4011506"/>
          <a:ext cx="2898140" cy="370840"/>
        </p:xfrm>
        <a:graphic>
          <a:graphicData uri="http://schemas.openxmlformats.org/drawingml/2006/table">
            <a:tbl>
              <a:tblPr firstRow="1" bandRow="1">
                <a:tableStyleId>{16D9F66E-5EB9-4882-86FB-DCBF35E3C3E4}</a:tableStyleId>
              </a:tblPr>
              <a:tblGrid>
                <a:gridCol w="1449070">
                  <a:extLst>
                    <a:ext uri="{9D8B030D-6E8A-4147-A177-3AD203B41FA5}">
                      <a16:colId xmlns:a16="http://schemas.microsoft.com/office/drawing/2014/main" val="726453353"/>
                    </a:ext>
                  </a:extLst>
                </a:gridCol>
                <a:gridCol w="1449070">
                  <a:extLst>
                    <a:ext uri="{9D8B030D-6E8A-4147-A177-3AD203B41FA5}">
                      <a16:colId xmlns:a16="http://schemas.microsoft.com/office/drawing/2014/main" val="3801172636"/>
                    </a:ext>
                  </a:extLst>
                </a:gridCol>
              </a:tblGrid>
              <a:tr h="370840">
                <a:tc>
                  <a:txBody>
                    <a:bodyPr/>
                    <a:lstStyle/>
                    <a:p>
                      <a:r>
                        <a:rPr lang="en-GB" dirty="0"/>
                        <a:t>Victim IP</a:t>
                      </a:r>
                      <a:endParaRPr lang="en-US" dirty="0"/>
                    </a:p>
                  </a:txBody>
                  <a:tcPr/>
                </a:tc>
                <a:tc>
                  <a:txBody>
                    <a:bodyPr/>
                    <a:lstStyle/>
                    <a:p>
                      <a:r>
                        <a:rPr lang="en-GB" dirty="0"/>
                        <a:t>Attack’s Mac</a:t>
                      </a:r>
                      <a:endParaRPr lang="en-US" dirty="0"/>
                    </a:p>
                  </a:txBody>
                  <a:tcPr>
                    <a:solidFill>
                      <a:srgbClr val="FF0000"/>
                    </a:solidFill>
                  </a:tcPr>
                </a:tc>
                <a:extLst>
                  <a:ext uri="{0D108BD9-81ED-4DB2-BD59-A6C34878D82A}">
                    <a16:rowId xmlns:a16="http://schemas.microsoft.com/office/drawing/2014/main" val="1899380949"/>
                  </a:ext>
                </a:extLst>
              </a:tr>
            </a:tbl>
          </a:graphicData>
        </a:graphic>
      </p:graphicFrame>
      <p:graphicFrame>
        <p:nvGraphicFramePr>
          <p:cNvPr id="4" name="Table 3">
            <a:extLst>
              <a:ext uri="{FF2B5EF4-FFF2-40B4-BE49-F238E27FC236}">
                <a16:creationId xmlns:a16="http://schemas.microsoft.com/office/drawing/2014/main" id="{E4A86FDC-31EE-B053-FD89-C0F013B77DD0}"/>
              </a:ext>
            </a:extLst>
          </p:cNvPr>
          <p:cNvGraphicFramePr>
            <a:graphicFrameLocks noGrp="1"/>
          </p:cNvGraphicFramePr>
          <p:nvPr>
            <p:extLst>
              <p:ext uri="{D42A27DB-BD31-4B8C-83A1-F6EECF244321}">
                <p14:modId xmlns:p14="http://schemas.microsoft.com/office/powerpoint/2010/main" val="4014963481"/>
              </p:ext>
            </p:extLst>
          </p:nvPr>
        </p:nvGraphicFramePr>
        <p:xfrm>
          <a:off x="1558290" y="6096000"/>
          <a:ext cx="2898140" cy="370840"/>
        </p:xfrm>
        <a:graphic>
          <a:graphicData uri="http://schemas.openxmlformats.org/drawingml/2006/table">
            <a:tbl>
              <a:tblPr firstRow="1" bandRow="1">
                <a:tableStyleId>{16D9F66E-5EB9-4882-86FB-DCBF35E3C3E4}</a:tableStyleId>
              </a:tblPr>
              <a:tblGrid>
                <a:gridCol w="1449070">
                  <a:extLst>
                    <a:ext uri="{9D8B030D-6E8A-4147-A177-3AD203B41FA5}">
                      <a16:colId xmlns:a16="http://schemas.microsoft.com/office/drawing/2014/main" val="726453353"/>
                    </a:ext>
                  </a:extLst>
                </a:gridCol>
                <a:gridCol w="1449070">
                  <a:extLst>
                    <a:ext uri="{9D8B030D-6E8A-4147-A177-3AD203B41FA5}">
                      <a16:colId xmlns:a16="http://schemas.microsoft.com/office/drawing/2014/main" val="3801172636"/>
                    </a:ext>
                  </a:extLst>
                </a:gridCol>
              </a:tblGrid>
              <a:tr h="370840">
                <a:tc>
                  <a:txBody>
                    <a:bodyPr/>
                    <a:lstStyle/>
                    <a:p>
                      <a:r>
                        <a:rPr lang="en-GB" dirty="0"/>
                        <a:t>Gateway IP</a:t>
                      </a:r>
                      <a:endParaRPr lang="en-US" dirty="0"/>
                    </a:p>
                  </a:txBody>
                  <a:tcPr/>
                </a:tc>
                <a:tc>
                  <a:txBody>
                    <a:bodyPr/>
                    <a:lstStyle/>
                    <a:p>
                      <a:r>
                        <a:rPr lang="en-GB" dirty="0"/>
                        <a:t>Attack’s Mac</a:t>
                      </a:r>
                      <a:endParaRPr lang="en-US" dirty="0"/>
                    </a:p>
                  </a:txBody>
                  <a:tcPr>
                    <a:solidFill>
                      <a:srgbClr val="FF0000"/>
                    </a:solidFill>
                  </a:tcPr>
                </a:tc>
                <a:extLst>
                  <a:ext uri="{0D108BD9-81ED-4DB2-BD59-A6C34878D82A}">
                    <a16:rowId xmlns:a16="http://schemas.microsoft.com/office/drawing/2014/main" val="1899380949"/>
                  </a:ext>
                </a:extLst>
              </a:tr>
            </a:tbl>
          </a:graphicData>
        </a:graphic>
      </p:graphicFrame>
      <p:sp>
        <p:nvSpPr>
          <p:cNvPr id="7" name="TextBox 6">
            <a:extLst>
              <a:ext uri="{FF2B5EF4-FFF2-40B4-BE49-F238E27FC236}">
                <a16:creationId xmlns:a16="http://schemas.microsoft.com/office/drawing/2014/main" id="{FE1F9709-4D73-17A9-BCED-86519470BBA6}"/>
              </a:ext>
            </a:extLst>
          </p:cNvPr>
          <p:cNvSpPr txBox="1"/>
          <p:nvPr/>
        </p:nvSpPr>
        <p:spPr>
          <a:xfrm>
            <a:off x="5726430" y="5112034"/>
            <a:ext cx="1481496" cy="369332"/>
          </a:xfrm>
          <a:prstGeom prst="rect">
            <a:avLst/>
          </a:prstGeom>
          <a:solidFill>
            <a:srgbClr val="FFFF00"/>
          </a:solidFill>
        </p:spPr>
        <p:txBody>
          <a:bodyPr wrap="none" rtlCol="0">
            <a:spAutoFit/>
          </a:bodyPr>
          <a:lstStyle/>
          <a:p>
            <a:r>
              <a:rPr lang="en-GB" dirty="0"/>
              <a:t>poisoned ARP</a:t>
            </a:r>
            <a:endParaRPr lang="en-US" dirty="0"/>
          </a:p>
        </p:txBody>
      </p:sp>
      <p:cxnSp>
        <p:nvCxnSpPr>
          <p:cNvPr id="9" name="Straight Arrow Connector 8">
            <a:extLst>
              <a:ext uri="{FF2B5EF4-FFF2-40B4-BE49-F238E27FC236}">
                <a16:creationId xmlns:a16="http://schemas.microsoft.com/office/drawing/2014/main" id="{1110A8B4-9429-4107-BF31-7D567BCFC098}"/>
              </a:ext>
            </a:extLst>
          </p:cNvPr>
          <p:cNvCxnSpPr/>
          <p:nvPr/>
        </p:nvCxnSpPr>
        <p:spPr>
          <a:xfrm flipV="1">
            <a:off x="6438900" y="4382346"/>
            <a:ext cx="487680" cy="65311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824AA2B6-0F1F-9DD0-349A-593A4D130E0D}"/>
              </a:ext>
            </a:extLst>
          </p:cNvPr>
          <p:cNvCxnSpPr>
            <a:cxnSpLocks/>
          </p:cNvCxnSpPr>
          <p:nvPr/>
        </p:nvCxnSpPr>
        <p:spPr>
          <a:xfrm flipH="1">
            <a:off x="4309110" y="5534318"/>
            <a:ext cx="2012950" cy="67673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2396DD87-51E3-1E69-6EDF-98C25BBEA5EF}"/>
              </a:ext>
            </a:extLst>
          </p:cNvPr>
          <p:cNvCxnSpPr/>
          <p:nvPr/>
        </p:nvCxnSpPr>
        <p:spPr>
          <a:xfrm flipV="1">
            <a:off x="3596640" y="4382346"/>
            <a:ext cx="1036320" cy="914354"/>
          </a:xfrm>
          <a:prstGeom prst="straightConnector1">
            <a:avLst/>
          </a:prstGeom>
          <a:ln w="38100">
            <a:solidFill>
              <a:schemeClr val="accent6"/>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EEC048F-5F64-C68E-EE8E-29EB8DC79252}"/>
              </a:ext>
            </a:extLst>
          </p:cNvPr>
          <p:cNvSpPr txBox="1"/>
          <p:nvPr/>
        </p:nvSpPr>
        <p:spPr>
          <a:xfrm>
            <a:off x="5377542" y="145448"/>
            <a:ext cx="6897453" cy="646331"/>
          </a:xfrm>
          <a:prstGeom prst="rect">
            <a:avLst/>
          </a:prstGeom>
          <a:noFill/>
        </p:spPr>
        <p:txBody>
          <a:bodyPr wrap="square" rtlCol="0">
            <a:spAutoFit/>
          </a:bodyPr>
          <a:lstStyle/>
          <a:p>
            <a:r>
              <a:rPr lang="en-US" sz="3200" dirty="0">
                <a:solidFill>
                  <a:srgbClr val="FF0000"/>
                </a:solidFill>
              </a:rPr>
              <a:t>After Attack/ARP </a:t>
            </a:r>
            <a:r>
              <a:rPr lang="en-US" sz="3600" dirty="0">
                <a:solidFill>
                  <a:srgbClr val="FF0000"/>
                </a:solidFill>
              </a:rPr>
              <a:t>tables</a:t>
            </a:r>
            <a:r>
              <a:rPr lang="en-US" sz="3200" dirty="0">
                <a:solidFill>
                  <a:srgbClr val="FF0000"/>
                </a:solidFill>
              </a:rPr>
              <a:t> were poisoned </a:t>
            </a:r>
          </a:p>
        </p:txBody>
      </p:sp>
    </p:spTree>
    <p:extLst>
      <p:ext uri="{BB962C8B-B14F-4D97-AF65-F5344CB8AC3E}">
        <p14:creationId xmlns:p14="http://schemas.microsoft.com/office/powerpoint/2010/main" val="3242169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339FF-AC3B-19A0-84B4-229A795A784B}"/>
              </a:ext>
            </a:extLst>
          </p:cNvPr>
          <p:cNvPicPr>
            <a:picLocks noChangeAspect="1"/>
          </p:cNvPicPr>
          <p:nvPr/>
        </p:nvPicPr>
        <p:blipFill>
          <a:blip r:embed="rId3"/>
          <a:stretch>
            <a:fillRect/>
          </a:stretch>
        </p:blipFill>
        <p:spPr>
          <a:xfrm>
            <a:off x="929272" y="3859292"/>
            <a:ext cx="8489416" cy="1806097"/>
          </a:xfrm>
          <a:prstGeom prst="rect">
            <a:avLst/>
          </a:prstGeom>
        </p:spPr>
      </p:pic>
      <p:sp>
        <p:nvSpPr>
          <p:cNvPr id="2" name="Title 1">
            <a:extLst>
              <a:ext uri="{FF2B5EF4-FFF2-40B4-BE49-F238E27FC236}">
                <a16:creationId xmlns:a16="http://schemas.microsoft.com/office/drawing/2014/main" id="{A9FCA1D6-0E43-8A1B-4062-0E94CFD1A884}"/>
              </a:ext>
            </a:extLst>
          </p:cNvPr>
          <p:cNvSpPr>
            <a:spLocks noGrp="1"/>
          </p:cNvSpPr>
          <p:nvPr>
            <p:ph type="title"/>
          </p:nvPr>
        </p:nvSpPr>
        <p:spPr/>
        <p:txBody>
          <a:bodyPr/>
          <a:lstStyle/>
          <a:p>
            <a:r>
              <a:rPr lang="en-US" dirty="0"/>
              <a:t>Download ARP poisoning attacking code</a:t>
            </a:r>
          </a:p>
        </p:txBody>
      </p:sp>
      <p:sp>
        <p:nvSpPr>
          <p:cNvPr id="6" name="TextBox 5">
            <a:extLst>
              <a:ext uri="{FF2B5EF4-FFF2-40B4-BE49-F238E27FC236}">
                <a16:creationId xmlns:a16="http://schemas.microsoft.com/office/drawing/2014/main" id="{B3B6ABB1-352C-B717-7160-DD2C36BB5391}"/>
              </a:ext>
            </a:extLst>
          </p:cNvPr>
          <p:cNvSpPr txBox="1"/>
          <p:nvPr/>
        </p:nvSpPr>
        <p:spPr>
          <a:xfrm>
            <a:off x="929272" y="1565876"/>
            <a:ext cx="4148572" cy="369332"/>
          </a:xfrm>
          <a:prstGeom prst="rect">
            <a:avLst/>
          </a:prstGeom>
          <a:solidFill>
            <a:schemeClr val="accent4"/>
          </a:solidFill>
        </p:spPr>
        <p:txBody>
          <a:bodyPr wrap="none" rtlCol="0">
            <a:spAutoFit/>
          </a:bodyPr>
          <a:lstStyle/>
          <a:p>
            <a:r>
              <a:rPr lang="en-GB" dirty="0"/>
              <a:t>Download ARP attacking code from </a:t>
            </a:r>
            <a:r>
              <a:rPr lang="en-GB" dirty="0" err="1"/>
              <a:t>github</a:t>
            </a:r>
            <a:endParaRPr lang="en-US" dirty="0"/>
          </a:p>
        </p:txBody>
      </p:sp>
      <p:sp>
        <p:nvSpPr>
          <p:cNvPr id="7" name="TextBox 6">
            <a:extLst>
              <a:ext uri="{FF2B5EF4-FFF2-40B4-BE49-F238E27FC236}">
                <a16:creationId xmlns:a16="http://schemas.microsoft.com/office/drawing/2014/main" id="{99FF66DE-D18B-BC8E-B1B8-C77F8F3FA7D6}"/>
              </a:ext>
            </a:extLst>
          </p:cNvPr>
          <p:cNvSpPr txBox="1"/>
          <p:nvPr/>
        </p:nvSpPr>
        <p:spPr>
          <a:xfrm>
            <a:off x="929272" y="3429000"/>
            <a:ext cx="2997808" cy="369332"/>
          </a:xfrm>
          <a:prstGeom prst="rect">
            <a:avLst/>
          </a:prstGeom>
          <a:solidFill>
            <a:schemeClr val="accent4"/>
          </a:solidFill>
        </p:spPr>
        <p:txBody>
          <a:bodyPr wrap="none" rtlCol="0">
            <a:spAutoFit/>
          </a:bodyPr>
          <a:lstStyle/>
          <a:p>
            <a:r>
              <a:rPr lang="en-GB" dirty="0"/>
              <a:t>Get MAC address of a given IP</a:t>
            </a:r>
            <a:endParaRPr lang="en-US" dirty="0"/>
          </a:p>
        </p:txBody>
      </p:sp>
      <p:pic>
        <p:nvPicPr>
          <p:cNvPr id="5" name="Picture 4">
            <a:extLst>
              <a:ext uri="{FF2B5EF4-FFF2-40B4-BE49-F238E27FC236}">
                <a16:creationId xmlns:a16="http://schemas.microsoft.com/office/drawing/2014/main" id="{BE7FA802-911F-76F4-0FD4-2E841A6AEDAB}"/>
              </a:ext>
            </a:extLst>
          </p:cNvPr>
          <p:cNvPicPr>
            <a:picLocks noChangeAspect="1"/>
          </p:cNvPicPr>
          <p:nvPr/>
        </p:nvPicPr>
        <p:blipFill>
          <a:blip r:embed="rId4"/>
          <a:stretch>
            <a:fillRect/>
          </a:stretch>
        </p:blipFill>
        <p:spPr>
          <a:xfrm>
            <a:off x="929272" y="1948997"/>
            <a:ext cx="9198137" cy="1158340"/>
          </a:xfrm>
          <a:prstGeom prst="rect">
            <a:avLst/>
          </a:prstGeom>
        </p:spPr>
      </p:pic>
    </p:spTree>
    <p:extLst>
      <p:ext uri="{BB962C8B-B14F-4D97-AF65-F5344CB8AC3E}">
        <p14:creationId xmlns:p14="http://schemas.microsoft.com/office/powerpoint/2010/main" val="320958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59E23-181A-09C8-FC13-72F5EBC4A481}"/>
              </a:ext>
            </a:extLst>
          </p:cNvPr>
          <p:cNvPicPr>
            <a:picLocks noChangeAspect="1"/>
          </p:cNvPicPr>
          <p:nvPr/>
        </p:nvPicPr>
        <p:blipFill>
          <a:blip r:embed="rId2"/>
          <a:stretch>
            <a:fillRect/>
          </a:stretch>
        </p:blipFill>
        <p:spPr>
          <a:xfrm>
            <a:off x="734994" y="1870026"/>
            <a:ext cx="8248871" cy="1615506"/>
          </a:xfrm>
          <a:prstGeom prst="rect">
            <a:avLst/>
          </a:prstGeom>
        </p:spPr>
      </p:pic>
      <p:sp>
        <p:nvSpPr>
          <p:cNvPr id="6" name="TextBox 5">
            <a:extLst>
              <a:ext uri="{FF2B5EF4-FFF2-40B4-BE49-F238E27FC236}">
                <a16:creationId xmlns:a16="http://schemas.microsoft.com/office/drawing/2014/main" id="{706D466E-ADFE-B2DD-26A3-8FEFA6B7ED7C}"/>
              </a:ext>
            </a:extLst>
          </p:cNvPr>
          <p:cNvSpPr txBox="1"/>
          <p:nvPr/>
        </p:nvSpPr>
        <p:spPr>
          <a:xfrm>
            <a:off x="734994" y="1223695"/>
            <a:ext cx="7586045" cy="646331"/>
          </a:xfrm>
          <a:prstGeom prst="rect">
            <a:avLst/>
          </a:prstGeom>
          <a:solidFill>
            <a:schemeClr val="accent4"/>
          </a:solidFill>
        </p:spPr>
        <p:txBody>
          <a:bodyPr wrap="square">
            <a:spAutoFit/>
          </a:bodyPr>
          <a:lstStyle/>
          <a:p>
            <a:r>
              <a:rPr lang="en-GB" dirty="0"/>
              <a:t>a Python function that uses the </a:t>
            </a:r>
            <a:r>
              <a:rPr lang="en-GB" dirty="0" err="1"/>
              <a:t>Scapy</a:t>
            </a:r>
            <a:r>
              <a:rPr lang="en-GB" dirty="0"/>
              <a:t> library to obtain the MAC address of a device on a local network given its IP address.</a:t>
            </a:r>
            <a:endParaRPr lang="en-US" dirty="0"/>
          </a:p>
        </p:txBody>
      </p:sp>
      <p:sp>
        <p:nvSpPr>
          <p:cNvPr id="8" name="TextBox 7">
            <a:extLst>
              <a:ext uri="{FF2B5EF4-FFF2-40B4-BE49-F238E27FC236}">
                <a16:creationId xmlns:a16="http://schemas.microsoft.com/office/drawing/2014/main" id="{1AC4D543-B55C-EB5B-B858-AA2D3C31955A}"/>
              </a:ext>
            </a:extLst>
          </p:cNvPr>
          <p:cNvSpPr txBox="1"/>
          <p:nvPr/>
        </p:nvSpPr>
        <p:spPr>
          <a:xfrm>
            <a:off x="734994" y="3680162"/>
            <a:ext cx="10153986" cy="2616101"/>
          </a:xfrm>
          <a:prstGeom prst="rect">
            <a:avLst/>
          </a:prstGeom>
          <a:noFill/>
        </p:spPr>
        <p:txBody>
          <a:bodyPr wrap="square">
            <a:spAutoFit/>
          </a:bodyPr>
          <a:lstStyle/>
          <a:p>
            <a:pPr marL="342900" indent="-342900">
              <a:buFont typeface="+mj-lt"/>
              <a:buAutoNum type="arabicPeriod"/>
            </a:pPr>
            <a:r>
              <a:rPr lang="en-GB" sz="1600" dirty="0"/>
              <a:t>The function takes an IP address as its argument.</a:t>
            </a:r>
          </a:p>
          <a:p>
            <a:pPr marL="342900" indent="-342900">
              <a:buFont typeface="+mj-lt"/>
              <a:buAutoNum type="arabicPeriod"/>
            </a:pPr>
            <a:r>
              <a:rPr lang="en-GB" sz="1600" dirty="0"/>
              <a:t>It creates an ARP (Address Resolution Protocol) request packet using </a:t>
            </a:r>
            <a:r>
              <a:rPr lang="en-GB" sz="1600" dirty="0" err="1"/>
              <a:t>Scapy's</a:t>
            </a:r>
            <a:r>
              <a:rPr lang="en-GB" sz="1600" dirty="0"/>
              <a:t> ARP function and sets the "</a:t>
            </a:r>
            <a:r>
              <a:rPr lang="en-GB" sz="1600" dirty="0" err="1">
                <a:latin typeface="OCRB" panose="020B0609020202020204" pitchFamily="49" charset="0"/>
              </a:rPr>
              <a:t>pdst</a:t>
            </a:r>
            <a:r>
              <a:rPr lang="en-GB" sz="1600" dirty="0"/>
              <a:t>" field to the IP address provided as an argument.</a:t>
            </a:r>
          </a:p>
          <a:p>
            <a:pPr marL="342900" indent="-342900">
              <a:buFont typeface="+mj-lt"/>
              <a:buAutoNum type="arabicPeriod"/>
            </a:pPr>
            <a:r>
              <a:rPr lang="en-GB" sz="1600" dirty="0"/>
              <a:t>It creates an Ethernet broadcast frame using </a:t>
            </a:r>
            <a:r>
              <a:rPr lang="en-GB" sz="1600" dirty="0" err="1"/>
              <a:t>Scapy's</a:t>
            </a:r>
            <a:r>
              <a:rPr lang="en-GB" sz="1600" dirty="0"/>
              <a:t> Ether function and sets the destination MAC address to "</a:t>
            </a:r>
            <a:r>
              <a:rPr lang="en-GB" sz="1600" dirty="0" err="1">
                <a:latin typeface="OCRB" panose="020B0609020202020204" pitchFamily="49" charset="0"/>
              </a:rPr>
              <a:t>ff:ff:ff:ff:ff:ff</a:t>
            </a:r>
            <a:r>
              <a:rPr lang="en-GB" sz="1600" dirty="0"/>
              <a:t>". This frame is used to broadcast the ARP request packet to all devices on the network.</a:t>
            </a:r>
          </a:p>
          <a:p>
            <a:pPr marL="342900" indent="-342900">
              <a:buFont typeface="+mj-lt"/>
              <a:buAutoNum type="arabicPeriod"/>
            </a:pPr>
            <a:r>
              <a:rPr lang="en-GB" sz="1600" dirty="0"/>
              <a:t>It combines the ARP request packet and the Ethernet broadcast frame into a single packet using </a:t>
            </a:r>
            <a:r>
              <a:rPr lang="en-GB" sz="1600" dirty="0" err="1"/>
              <a:t>Scapy's</a:t>
            </a:r>
            <a:r>
              <a:rPr lang="en-GB" sz="1600" dirty="0"/>
              <a:t> "/" operator.</a:t>
            </a:r>
          </a:p>
          <a:p>
            <a:pPr marL="342900" indent="-342900">
              <a:buFont typeface="+mj-lt"/>
              <a:buAutoNum type="arabicPeriod"/>
            </a:pPr>
            <a:r>
              <a:rPr lang="en-GB" sz="1600" dirty="0"/>
              <a:t>It uses </a:t>
            </a:r>
            <a:r>
              <a:rPr lang="en-GB" sz="1600" dirty="0" err="1"/>
              <a:t>Scapy's</a:t>
            </a:r>
            <a:r>
              <a:rPr lang="en-GB" sz="1600" dirty="0"/>
              <a:t> </a:t>
            </a:r>
            <a:r>
              <a:rPr lang="en-GB" sz="1600" dirty="0" err="1">
                <a:latin typeface="OCRB" panose="020B0609020202020204" pitchFamily="49" charset="0"/>
              </a:rPr>
              <a:t>srp</a:t>
            </a:r>
            <a:r>
              <a:rPr lang="en-GB" sz="1600" dirty="0"/>
              <a:t> function to send the combined packet to the network and receive a list of packets in response within a timeout period of 5 seconds. The "verbose" argument is set to False to suppress output.</a:t>
            </a:r>
          </a:p>
          <a:p>
            <a:pPr marL="342900" indent="-342900">
              <a:buFont typeface="+mj-lt"/>
              <a:buAutoNum type="arabicPeriod"/>
            </a:pPr>
            <a:r>
              <a:rPr lang="en-GB" sz="1600" dirty="0"/>
              <a:t>The function returns the MAC address of the first device that responds to the ARP request. This is obtained from the "</a:t>
            </a:r>
            <a:r>
              <a:rPr lang="en-GB" sz="1600" dirty="0" err="1">
                <a:latin typeface="OCRB" panose="020B0609020202020204" pitchFamily="49" charset="0"/>
              </a:rPr>
              <a:t>hwsrc</a:t>
            </a:r>
            <a:r>
              <a:rPr lang="en-GB" sz="1600" dirty="0"/>
              <a:t>" field of the second element of the first element in the list of responses.</a:t>
            </a:r>
            <a:endParaRPr lang="en-US" sz="1600" dirty="0"/>
          </a:p>
        </p:txBody>
      </p:sp>
    </p:spTree>
    <p:extLst>
      <p:ext uri="{BB962C8B-B14F-4D97-AF65-F5344CB8AC3E}">
        <p14:creationId xmlns:p14="http://schemas.microsoft.com/office/powerpoint/2010/main" val="144369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0611C1-29C1-3E9F-8A44-5C7A39217A6B}"/>
              </a:ext>
            </a:extLst>
          </p:cNvPr>
          <p:cNvPicPr>
            <a:picLocks noChangeAspect="1"/>
          </p:cNvPicPr>
          <p:nvPr/>
        </p:nvPicPr>
        <p:blipFill>
          <a:blip r:embed="rId2"/>
          <a:stretch>
            <a:fillRect/>
          </a:stretch>
        </p:blipFill>
        <p:spPr>
          <a:xfrm>
            <a:off x="1062651" y="825757"/>
            <a:ext cx="7826418" cy="3444538"/>
          </a:xfrm>
          <a:prstGeom prst="rect">
            <a:avLst/>
          </a:prstGeom>
        </p:spPr>
      </p:pic>
      <p:sp>
        <p:nvSpPr>
          <p:cNvPr id="4" name="TextBox 3">
            <a:extLst>
              <a:ext uri="{FF2B5EF4-FFF2-40B4-BE49-F238E27FC236}">
                <a16:creationId xmlns:a16="http://schemas.microsoft.com/office/drawing/2014/main" id="{B956AD1D-608A-D78D-9F58-DDDFA615EA5A}"/>
              </a:ext>
            </a:extLst>
          </p:cNvPr>
          <p:cNvSpPr txBox="1"/>
          <p:nvPr/>
        </p:nvSpPr>
        <p:spPr>
          <a:xfrm>
            <a:off x="1062651" y="481280"/>
            <a:ext cx="8995749" cy="369332"/>
          </a:xfrm>
          <a:prstGeom prst="rect">
            <a:avLst/>
          </a:prstGeom>
          <a:solidFill>
            <a:schemeClr val="accent4"/>
          </a:solidFill>
        </p:spPr>
        <p:txBody>
          <a:bodyPr wrap="square">
            <a:spAutoFit/>
          </a:bodyPr>
          <a:lstStyle/>
          <a:p>
            <a:r>
              <a:rPr lang="en-GB" dirty="0"/>
              <a:t>a Python function that performs an ARP spoofing attack on a target device on a local network.</a:t>
            </a:r>
            <a:endParaRPr lang="en-US" dirty="0"/>
          </a:p>
        </p:txBody>
      </p:sp>
      <p:sp>
        <p:nvSpPr>
          <p:cNvPr id="6" name="TextBox 5">
            <a:extLst>
              <a:ext uri="{FF2B5EF4-FFF2-40B4-BE49-F238E27FC236}">
                <a16:creationId xmlns:a16="http://schemas.microsoft.com/office/drawing/2014/main" id="{B1B8A262-EF45-389F-46D4-8E264CDE4109}"/>
              </a:ext>
            </a:extLst>
          </p:cNvPr>
          <p:cNvSpPr txBox="1"/>
          <p:nvPr/>
        </p:nvSpPr>
        <p:spPr>
          <a:xfrm>
            <a:off x="933110" y="4345395"/>
            <a:ext cx="10717869" cy="2031325"/>
          </a:xfrm>
          <a:prstGeom prst="rect">
            <a:avLst/>
          </a:prstGeom>
          <a:noFill/>
        </p:spPr>
        <p:txBody>
          <a:bodyPr wrap="square">
            <a:spAutoFit/>
          </a:bodyPr>
          <a:lstStyle/>
          <a:p>
            <a:pPr marL="342900" indent="-342900">
              <a:buFont typeface="+mj-lt"/>
              <a:buAutoNum type="arabicPeriod"/>
            </a:pPr>
            <a:r>
              <a:rPr lang="en-GB" sz="1400" dirty="0"/>
              <a:t>The function takes two IP addresses as arguments - </a:t>
            </a:r>
            <a:r>
              <a:rPr lang="en-GB" sz="1400" dirty="0" err="1">
                <a:latin typeface="OCRB" panose="020B0609020202020204" pitchFamily="49" charset="0"/>
              </a:rPr>
              <a:t>target_ip</a:t>
            </a:r>
            <a:r>
              <a:rPr lang="en-GB" sz="1400" dirty="0">
                <a:latin typeface="OCRB" panose="020B0609020202020204" pitchFamily="49" charset="0"/>
              </a:rPr>
              <a:t> </a:t>
            </a:r>
            <a:r>
              <a:rPr lang="en-GB" sz="1400" dirty="0"/>
              <a:t>and </a:t>
            </a:r>
            <a:r>
              <a:rPr lang="en-GB" sz="1400" dirty="0" err="1">
                <a:latin typeface="OCRB" panose="020B0609020202020204" pitchFamily="49" charset="0"/>
              </a:rPr>
              <a:t>host_ip</a:t>
            </a:r>
            <a:r>
              <a:rPr lang="en-GB" sz="1400" dirty="0"/>
              <a:t>.</a:t>
            </a:r>
          </a:p>
          <a:p>
            <a:pPr marL="800100" lvl="1" indent="-342900">
              <a:buFont typeface="Arial" panose="020B0604020202020204" pitchFamily="34" charset="0"/>
              <a:buChar char="•"/>
            </a:pPr>
            <a:r>
              <a:rPr lang="en-GB" sz="1400" dirty="0"/>
              <a:t> </a:t>
            </a:r>
            <a:r>
              <a:rPr lang="en-GB" sz="1400" dirty="0" err="1"/>
              <a:t>target_ip</a:t>
            </a:r>
            <a:r>
              <a:rPr lang="en-GB" sz="1400" dirty="0"/>
              <a:t> is the IP address of the device whose ARP table we want to spoof, while </a:t>
            </a:r>
          </a:p>
          <a:p>
            <a:pPr marL="800100" lvl="1" indent="-342900">
              <a:buFont typeface="Arial" panose="020B0604020202020204" pitchFamily="34" charset="0"/>
              <a:buChar char="•"/>
            </a:pPr>
            <a:r>
              <a:rPr lang="en-GB" sz="1400" dirty="0" err="1"/>
              <a:t>host_ip</a:t>
            </a:r>
            <a:r>
              <a:rPr lang="en-GB" sz="1400" dirty="0"/>
              <a:t> is the IP address of the device that the target device wants to communicate with.</a:t>
            </a:r>
          </a:p>
          <a:p>
            <a:pPr marL="342900" indent="-342900">
              <a:buFont typeface="+mj-lt"/>
              <a:buAutoNum type="arabicPeriod"/>
            </a:pPr>
            <a:r>
              <a:rPr lang="en-GB" sz="1400" dirty="0"/>
              <a:t>It creates an ARP packet using </a:t>
            </a:r>
            <a:r>
              <a:rPr lang="en-GB" sz="1400" dirty="0" err="1"/>
              <a:t>Scapy's</a:t>
            </a:r>
            <a:r>
              <a:rPr lang="en-GB" sz="1400" dirty="0"/>
              <a:t> ARP function and sets the op field to 2 to indicate an ARP reply packet. The </a:t>
            </a:r>
            <a:r>
              <a:rPr lang="en-GB" sz="1400" dirty="0" err="1"/>
              <a:t>pdst</a:t>
            </a:r>
            <a:r>
              <a:rPr lang="en-GB" sz="1400" dirty="0"/>
              <a:t> field is set to </a:t>
            </a:r>
            <a:r>
              <a:rPr lang="en-GB" sz="1400" dirty="0" err="1"/>
              <a:t>target_ip</a:t>
            </a:r>
            <a:r>
              <a:rPr lang="en-GB" sz="1400" dirty="0"/>
              <a:t>, the IP address of the target device, and the </a:t>
            </a:r>
            <a:r>
              <a:rPr lang="en-GB" sz="1400" dirty="0" err="1"/>
              <a:t>hwdst</a:t>
            </a:r>
            <a:r>
              <a:rPr lang="en-GB" sz="1400" dirty="0"/>
              <a:t> field is set to the MAC address of the target device, obtained using the </a:t>
            </a:r>
            <a:r>
              <a:rPr lang="en-GB" sz="1400" dirty="0" err="1"/>
              <a:t>get_mac</a:t>
            </a:r>
            <a:r>
              <a:rPr lang="en-GB" sz="1400" dirty="0"/>
              <a:t> function. The </a:t>
            </a:r>
            <a:r>
              <a:rPr lang="en-GB" sz="1400" dirty="0" err="1"/>
              <a:t>psrc</a:t>
            </a:r>
            <a:r>
              <a:rPr lang="en-GB" sz="1400" dirty="0"/>
              <a:t> field is set to </a:t>
            </a:r>
            <a:r>
              <a:rPr lang="en-GB" sz="1400" dirty="0" err="1"/>
              <a:t>host_ip</a:t>
            </a:r>
            <a:r>
              <a:rPr lang="en-GB" sz="1400" dirty="0"/>
              <a:t>, the IP address of the device that the target wants to communicate with.</a:t>
            </a:r>
          </a:p>
          <a:p>
            <a:pPr marL="342900" indent="-342900">
              <a:buFont typeface="+mj-lt"/>
              <a:buAutoNum type="arabicPeriod"/>
            </a:pPr>
            <a:r>
              <a:rPr lang="en-GB" sz="1400" dirty="0"/>
              <a:t>It sends the ARP packet using </a:t>
            </a:r>
            <a:r>
              <a:rPr lang="en-GB" sz="1400" dirty="0" err="1"/>
              <a:t>Scapy's</a:t>
            </a:r>
            <a:r>
              <a:rPr lang="en-GB" sz="1400" dirty="0"/>
              <a:t> send function, with the verbose argument set to False to suppress output.</a:t>
            </a:r>
          </a:p>
          <a:p>
            <a:pPr marL="342900" indent="-342900">
              <a:buFont typeface="+mj-lt"/>
              <a:buAutoNum type="arabicPeriod"/>
            </a:pPr>
            <a:r>
              <a:rPr lang="en-GB" sz="1400" dirty="0"/>
              <a:t>If verbose is True, the function prints a message indicating that an ARP reply packet has been sent to the target device, along with the MAC address of the attacker's own interface.</a:t>
            </a:r>
            <a:endParaRPr lang="en-US" sz="1400" dirty="0"/>
          </a:p>
        </p:txBody>
      </p:sp>
      <p:sp>
        <p:nvSpPr>
          <p:cNvPr id="7" name="TextBox 6">
            <a:extLst>
              <a:ext uri="{FF2B5EF4-FFF2-40B4-BE49-F238E27FC236}">
                <a16:creationId xmlns:a16="http://schemas.microsoft.com/office/drawing/2014/main" id="{0B2B20AB-6868-9F47-1DEA-8D9C59233689}"/>
              </a:ext>
            </a:extLst>
          </p:cNvPr>
          <p:cNvSpPr txBox="1"/>
          <p:nvPr/>
        </p:nvSpPr>
        <p:spPr>
          <a:xfrm>
            <a:off x="9174480" y="2156460"/>
            <a:ext cx="2606040" cy="923330"/>
          </a:xfrm>
          <a:prstGeom prst="rect">
            <a:avLst/>
          </a:prstGeom>
          <a:solidFill>
            <a:schemeClr val="accent4">
              <a:lumMod val="20000"/>
              <a:lumOff val="80000"/>
            </a:schemeClr>
          </a:solidFill>
        </p:spPr>
        <p:txBody>
          <a:bodyPr wrap="square" rtlCol="0">
            <a:spAutoFit/>
          </a:bodyPr>
          <a:lstStyle/>
          <a:p>
            <a:r>
              <a:rPr lang="en-US" dirty="0"/>
              <a:t>The attacker’s/Kali’s MAC is automatically attached to the ARP response</a:t>
            </a:r>
          </a:p>
        </p:txBody>
      </p:sp>
      <p:cxnSp>
        <p:nvCxnSpPr>
          <p:cNvPr id="9" name="Straight Arrow Connector 8">
            <a:extLst>
              <a:ext uri="{FF2B5EF4-FFF2-40B4-BE49-F238E27FC236}">
                <a16:creationId xmlns:a16="http://schemas.microsoft.com/office/drawing/2014/main" id="{5674D4F9-0DCF-316F-1C79-7572E990A0A5}"/>
              </a:ext>
            </a:extLst>
          </p:cNvPr>
          <p:cNvCxnSpPr>
            <a:stCxn id="7" idx="1"/>
          </p:cNvCxnSpPr>
          <p:nvPr/>
        </p:nvCxnSpPr>
        <p:spPr>
          <a:xfrm flipH="1">
            <a:off x="7772400" y="2618125"/>
            <a:ext cx="1402080" cy="31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188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30552-6405-73A4-AE7E-2E07682282A6}"/>
              </a:ext>
            </a:extLst>
          </p:cNvPr>
          <p:cNvPicPr>
            <a:picLocks noChangeAspect="1"/>
          </p:cNvPicPr>
          <p:nvPr/>
        </p:nvPicPr>
        <p:blipFill>
          <a:blip r:embed="rId2"/>
          <a:stretch>
            <a:fillRect/>
          </a:stretch>
        </p:blipFill>
        <p:spPr>
          <a:xfrm>
            <a:off x="2483807" y="186409"/>
            <a:ext cx="7224386" cy="6485182"/>
          </a:xfrm>
          <a:prstGeom prst="rect">
            <a:avLst/>
          </a:prstGeom>
        </p:spPr>
      </p:pic>
    </p:spTree>
    <p:extLst>
      <p:ext uri="{BB962C8B-B14F-4D97-AF65-F5344CB8AC3E}">
        <p14:creationId xmlns:p14="http://schemas.microsoft.com/office/powerpoint/2010/main" val="103847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66A99-3B18-CA52-FD71-B2A4A278CC37}"/>
              </a:ext>
            </a:extLst>
          </p:cNvPr>
          <p:cNvPicPr>
            <a:picLocks noChangeAspect="1"/>
          </p:cNvPicPr>
          <p:nvPr/>
        </p:nvPicPr>
        <p:blipFill>
          <a:blip r:embed="rId2"/>
          <a:stretch>
            <a:fillRect/>
          </a:stretch>
        </p:blipFill>
        <p:spPr>
          <a:xfrm>
            <a:off x="967295" y="1321887"/>
            <a:ext cx="10257409" cy="4214225"/>
          </a:xfrm>
          <a:prstGeom prst="rect">
            <a:avLst/>
          </a:prstGeom>
        </p:spPr>
      </p:pic>
      <p:sp>
        <p:nvSpPr>
          <p:cNvPr id="2" name="TextBox 1">
            <a:extLst>
              <a:ext uri="{FF2B5EF4-FFF2-40B4-BE49-F238E27FC236}">
                <a16:creationId xmlns:a16="http://schemas.microsoft.com/office/drawing/2014/main" id="{88CF963B-FA40-4D36-A98D-131980D56C6F}"/>
              </a:ext>
            </a:extLst>
          </p:cNvPr>
          <p:cNvSpPr txBox="1"/>
          <p:nvPr/>
        </p:nvSpPr>
        <p:spPr>
          <a:xfrm>
            <a:off x="967295" y="869900"/>
            <a:ext cx="8995749" cy="369332"/>
          </a:xfrm>
          <a:prstGeom prst="rect">
            <a:avLst/>
          </a:prstGeom>
          <a:solidFill>
            <a:schemeClr val="accent4"/>
          </a:solidFill>
        </p:spPr>
        <p:txBody>
          <a:bodyPr wrap="square">
            <a:spAutoFit/>
          </a:bodyPr>
          <a:lstStyle/>
          <a:p>
            <a:r>
              <a:rPr lang="en-GB" dirty="0"/>
              <a:t>Launch ARP poisoning Attacking</a:t>
            </a:r>
            <a:endParaRPr lang="en-US" dirty="0"/>
          </a:p>
        </p:txBody>
      </p:sp>
    </p:spTree>
    <p:extLst>
      <p:ext uri="{BB962C8B-B14F-4D97-AF65-F5344CB8AC3E}">
        <p14:creationId xmlns:p14="http://schemas.microsoft.com/office/powerpoint/2010/main" val="393851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E4B9-3F2B-0F5F-CF94-29F353605846}"/>
              </a:ext>
            </a:extLst>
          </p:cNvPr>
          <p:cNvSpPr>
            <a:spLocks noGrp="1"/>
          </p:cNvSpPr>
          <p:nvPr>
            <p:ph type="title"/>
          </p:nvPr>
        </p:nvSpPr>
        <p:spPr/>
        <p:txBody>
          <a:bodyPr/>
          <a:lstStyle/>
          <a:p>
            <a:r>
              <a:rPr lang="en-GB" dirty="0"/>
              <a:t>Address Resolution Protocol (ARP)</a:t>
            </a:r>
            <a:endParaRPr lang="en-US" dirty="0"/>
          </a:p>
        </p:txBody>
      </p:sp>
      <p:sp>
        <p:nvSpPr>
          <p:cNvPr id="3" name="Content Placeholder 2">
            <a:extLst>
              <a:ext uri="{FF2B5EF4-FFF2-40B4-BE49-F238E27FC236}">
                <a16:creationId xmlns:a16="http://schemas.microsoft.com/office/drawing/2014/main" id="{98154C39-0911-3E0B-7103-CDEC2E4156C2}"/>
              </a:ext>
            </a:extLst>
          </p:cNvPr>
          <p:cNvSpPr>
            <a:spLocks noGrp="1"/>
          </p:cNvSpPr>
          <p:nvPr>
            <p:ph idx="1"/>
          </p:nvPr>
        </p:nvSpPr>
        <p:spPr>
          <a:xfrm>
            <a:off x="838200" y="1825625"/>
            <a:ext cx="6629400" cy="4351338"/>
          </a:xfrm>
        </p:spPr>
        <p:txBody>
          <a:bodyPr>
            <a:normAutofit/>
          </a:bodyPr>
          <a:lstStyle/>
          <a:p>
            <a:r>
              <a:rPr lang="en-GB" b="0" i="0" dirty="0">
                <a:solidFill>
                  <a:srgbClr val="FF0000"/>
                </a:solidFill>
                <a:effectLst/>
                <a:latin typeface="Söhne"/>
              </a:rPr>
              <a:t>Motivation</a:t>
            </a:r>
            <a:r>
              <a:rPr lang="en-GB" b="0" i="0" dirty="0">
                <a:solidFill>
                  <a:srgbClr val="374151"/>
                </a:solidFill>
                <a:effectLst/>
                <a:latin typeface="Söhne"/>
              </a:rPr>
              <a:t>: When a device on a network wants to send data to another device, it needs to know the Media Access Control (MAC) address of the recipient. However, devices only know the IP address of other devices. </a:t>
            </a:r>
          </a:p>
          <a:p>
            <a:r>
              <a:rPr lang="en-GB" b="0" i="0" dirty="0">
                <a:solidFill>
                  <a:srgbClr val="FF0000"/>
                </a:solidFill>
                <a:effectLst/>
                <a:latin typeface="Söhne"/>
              </a:rPr>
              <a:t>Approach</a:t>
            </a:r>
            <a:r>
              <a:rPr lang="en-GB" b="0" i="0" dirty="0">
                <a:solidFill>
                  <a:srgbClr val="374151"/>
                </a:solidFill>
                <a:effectLst/>
                <a:latin typeface="Söhne"/>
              </a:rPr>
              <a:t>: ARP protocol is used to map a network address (such as an IP address) to a physical address (such as a MAC address) on a local network.</a:t>
            </a:r>
            <a:endParaRPr lang="en-US" dirty="0"/>
          </a:p>
        </p:txBody>
      </p:sp>
      <p:pic>
        <p:nvPicPr>
          <p:cNvPr id="1026" name="Picture 2" descr="How Address Resolution Protocol (ARP) works? - GeeksforGeeks">
            <a:extLst>
              <a:ext uri="{FF2B5EF4-FFF2-40B4-BE49-F238E27FC236}">
                <a16:creationId xmlns:a16="http://schemas.microsoft.com/office/drawing/2014/main" id="{B7460A49-5E52-764A-92C8-4E3369DA0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855" y="1825625"/>
            <a:ext cx="2577465" cy="359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318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90642-B8A0-0CB6-9AD6-379237F91596}"/>
              </a:ext>
            </a:extLst>
          </p:cNvPr>
          <p:cNvPicPr>
            <a:picLocks noChangeAspect="1"/>
          </p:cNvPicPr>
          <p:nvPr/>
        </p:nvPicPr>
        <p:blipFill>
          <a:blip r:embed="rId2"/>
          <a:stretch>
            <a:fillRect/>
          </a:stretch>
        </p:blipFill>
        <p:spPr>
          <a:xfrm>
            <a:off x="1805281" y="1135380"/>
            <a:ext cx="6988604" cy="4343651"/>
          </a:xfrm>
          <a:prstGeom prst="rect">
            <a:avLst/>
          </a:prstGeom>
        </p:spPr>
      </p:pic>
    </p:spTree>
    <p:extLst>
      <p:ext uri="{BB962C8B-B14F-4D97-AF65-F5344CB8AC3E}">
        <p14:creationId xmlns:p14="http://schemas.microsoft.com/office/powerpoint/2010/main" val="2803242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F9709-58DD-578D-AF3A-3F9E29A3C3A6}"/>
              </a:ext>
            </a:extLst>
          </p:cNvPr>
          <p:cNvSpPr>
            <a:spLocks noGrp="1"/>
          </p:cNvSpPr>
          <p:nvPr>
            <p:ph type="title"/>
          </p:nvPr>
        </p:nvSpPr>
        <p:spPr/>
        <p:txBody>
          <a:bodyPr/>
          <a:lstStyle/>
          <a:p>
            <a:r>
              <a:rPr lang="en-US" dirty="0"/>
              <a:t>Capture and Analyze ARP Spoofing Traffic</a:t>
            </a:r>
          </a:p>
        </p:txBody>
      </p:sp>
      <p:sp>
        <p:nvSpPr>
          <p:cNvPr id="5" name="Text Placeholder 4">
            <a:extLst>
              <a:ext uri="{FF2B5EF4-FFF2-40B4-BE49-F238E27FC236}">
                <a16:creationId xmlns:a16="http://schemas.microsoft.com/office/drawing/2014/main" id="{4A6B1DC2-B0ED-EB40-F21A-2D5DA9F4DB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03352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62CB01-677E-BB08-F7C8-A2237AE96597}"/>
              </a:ext>
            </a:extLst>
          </p:cNvPr>
          <p:cNvPicPr>
            <a:picLocks noChangeAspect="1"/>
          </p:cNvPicPr>
          <p:nvPr/>
        </p:nvPicPr>
        <p:blipFill>
          <a:blip r:embed="rId2"/>
          <a:stretch>
            <a:fillRect/>
          </a:stretch>
        </p:blipFill>
        <p:spPr>
          <a:xfrm>
            <a:off x="838200" y="1470193"/>
            <a:ext cx="10745131" cy="5387807"/>
          </a:xfrm>
          <a:prstGeom prst="rect">
            <a:avLst/>
          </a:prstGeom>
        </p:spPr>
      </p:pic>
      <p:sp>
        <p:nvSpPr>
          <p:cNvPr id="6" name="Rectangle 5">
            <a:extLst>
              <a:ext uri="{FF2B5EF4-FFF2-40B4-BE49-F238E27FC236}">
                <a16:creationId xmlns:a16="http://schemas.microsoft.com/office/drawing/2014/main" id="{9FF3D3D5-C6B2-C9FF-EA0E-647515D40484}"/>
              </a:ext>
            </a:extLst>
          </p:cNvPr>
          <p:cNvSpPr/>
          <p:nvPr/>
        </p:nvSpPr>
        <p:spPr>
          <a:xfrm>
            <a:off x="1227286" y="2563897"/>
            <a:ext cx="7520940" cy="51816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CD252-32C7-3AE5-88A9-261DBDDE560B}"/>
              </a:ext>
            </a:extLst>
          </p:cNvPr>
          <p:cNvSpPr>
            <a:spLocks noGrp="1"/>
          </p:cNvSpPr>
          <p:nvPr>
            <p:ph type="title"/>
          </p:nvPr>
        </p:nvSpPr>
        <p:spPr/>
        <p:txBody>
          <a:bodyPr/>
          <a:lstStyle/>
          <a:p>
            <a:r>
              <a:rPr lang="en-US" dirty="0"/>
              <a:t>How to capture ARP spoofing traffic</a:t>
            </a:r>
          </a:p>
        </p:txBody>
      </p:sp>
    </p:spTree>
    <p:extLst>
      <p:ext uri="{BB962C8B-B14F-4D97-AF65-F5344CB8AC3E}">
        <p14:creationId xmlns:p14="http://schemas.microsoft.com/office/powerpoint/2010/main" val="2856429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A12829-5ED6-5F2F-4DCB-A423ECB2C0C6}"/>
              </a:ext>
            </a:extLst>
          </p:cNvPr>
          <p:cNvSpPr txBox="1"/>
          <p:nvPr/>
        </p:nvSpPr>
        <p:spPr>
          <a:xfrm>
            <a:off x="1618576" y="3059667"/>
            <a:ext cx="9354223" cy="646331"/>
          </a:xfrm>
          <a:prstGeom prst="rect">
            <a:avLst/>
          </a:prstGeom>
          <a:noFill/>
        </p:spPr>
        <p:txBody>
          <a:bodyPr wrap="square">
            <a:spAutoFit/>
          </a:bodyPr>
          <a:lstStyle/>
          <a:p>
            <a:r>
              <a:rPr lang="en-US" dirty="0" err="1">
                <a:latin typeface="OCRB" panose="020B0609020202020204" pitchFamily="49" charset="0"/>
              </a:rPr>
              <a:t>wget</a:t>
            </a:r>
            <a:r>
              <a:rPr lang="en-US" dirty="0">
                <a:latin typeface="OCRB" panose="020B0609020202020204" pitchFamily="49" charset="0"/>
              </a:rPr>
              <a:t> https:/raw.githubusercontent.com/frankwxu/digital-forensics-lab/main/</a:t>
            </a:r>
            <a:r>
              <a:rPr lang="en-US" dirty="0" err="1">
                <a:latin typeface="OCRB" panose="020B0609020202020204" pitchFamily="49" charset="0"/>
              </a:rPr>
              <a:t>Networking_Forensics</a:t>
            </a:r>
            <a:r>
              <a:rPr lang="en-US" dirty="0">
                <a:latin typeface="OCRB" panose="020B0609020202020204" pitchFamily="49" charset="0"/>
              </a:rPr>
              <a:t>/</a:t>
            </a:r>
            <a:r>
              <a:rPr lang="en-US" dirty="0" err="1">
                <a:latin typeface="OCRB" panose="020B0609020202020204" pitchFamily="49" charset="0"/>
              </a:rPr>
              <a:t>lab_files</a:t>
            </a:r>
            <a:r>
              <a:rPr lang="en-US" dirty="0">
                <a:latin typeface="OCRB" panose="020B0609020202020204" pitchFamily="49" charset="0"/>
              </a:rPr>
              <a:t>/</a:t>
            </a:r>
            <a:r>
              <a:rPr lang="en-US" dirty="0" err="1">
                <a:latin typeface="OCRB" panose="020B0609020202020204" pitchFamily="49" charset="0"/>
              </a:rPr>
              <a:t>ARP_spoofing</a:t>
            </a:r>
            <a:r>
              <a:rPr lang="en-US" dirty="0">
                <a:latin typeface="OCRB" panose="020B0609020202020204" pitchFamily="49" charset="0"/>
              </a:rPr>
              <a:t>/</a:t>
            </a:r>
            <a:r>
              <a:rPr lang="en-US" dirty="0" err="1">
                <a:latin typeface="OCRB" panose="020B0609020202020204" pitchFamily="49" charset="0"/>
              </a:rPr>
              <a:t>arp.pcap</a:t>
            </a:r>
            <a:endParaRPr lang="en-US" dirty="0">
              <a:latin typeface="OCRB" panose="020B0609020202020204" pitchFamily="49" charset="0"/>
            </a:endParaRPr>
          </a:p>
        </p:txBody>
      </p:sp>
      <p:pic>
        <p:nvPicPr>
          <p:cNvPr id="4" name="Picture 3" descr="Image result for download icon">
            <a:extLst>
              <a:ext uri="{FF2B5EF4-FFF2-40B4-BE49-F238E27FC236}">
                <a16:creationId xmlns:a16="http://schemas.microsoft.com/office/drawing/2014/main" id="{14513250-C788-ABBA-FA43-4CE37F7A2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37" y="3065680"/>
            <a:ext cx="517207" cy="51720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1A9DD635-1B94-9E77-CD8A-6DB0F00C01B1}"/>
              </a:ext>
            </a:extLst>
          </p:cNvPr>
          <p:cNvSpPr>
            <a:spLocks noGrp="1"/>
          </p:cNvSpPr>
          <p:nvPr>
            <p:ph type="title"/>
          </p:nvPr>
        </p:nvSpPr>
        <p:spPr/>
        <p:txBody>
          <a:bodyPr/>
          <a:lstStyle/>
          <a:p>
            <a:r>
              <a:rPr lang="en-US"/>
              <a:t>Download traffic (Option)</a:t>
            </a:r>
            <a:endParaRPr lang="en-US" dirty="0"/>
          </a:p>
        </p:txBody>
      </p:sp>
    </p:spTree>
    <p:extLst>
      <p:ext uri="{BB962C8B-B14F-4D97-AF65-F5344CB8AC3E}">
        <p14:creationId xmlns:p14="http://schemas.microsoft.com/office/powerpoint/2010/main" val="3744328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1C130-D63D-FB8D-A716-6EBFA8A06B2F}"/>
              </a:ext>
            </a:extLst>
          </p:cNvPr>
          <p:cNvPicPr>
            <a:picLocks noChangeAspect="1"/>
          </p:cNvPicPr>
          <p:nvPr/>
        </p:nvPicPr>
        <p:blipFill>
          <a:blip r:embed="rId2"/>
          <a:stretch>
            <a:fillRect/>
          </a:stretch>
        </p:blipFill>
        <p:spPr>
          <a:xfrm>
            <a:off x="673900" y="281667"/>
            <a:ext cx="10844200" cy="6294665"/>
          </a:xfrm>
          <a:prstGeom prst="rect">
            <a:avLst/>
          </a:prstGeom>
        </p:spPr>
      </p:pic>
      <p:sp>
        <p:nvSpPr>
          <p:cNvPr id="6" name="TextBox 5">
            <a:extLst>
              <a:ext uri="{FF2B5EF4-FFF2-40B4-BE49-F238E27FC236}">
                <a16:creationId xmlns:a16="http://schemas.microsoft.com/office/drawing/2014/main" id="{677B7980-7F8E-80A8-2F59-C953F7A93385}"/>
              </a:ext>
            </a:extLst>
          </p:cNvPr>
          <p:cNvSpPr txBox="1"/>
          <p:nvPr/>
        </p:nvSpPr>
        <p:spPr>
          <a:xfrm>
            <a:off x="9044940" y="762000"/>
            <a:ext cx="1677575" cy="369332"/>
          </a:xfrm>
          <a:prstGeom prst="rect">
            <a:avLst/>
          </a:prstGeom>
          <a:solidFill>
            <a:schemeClr val="accent4">
              <a:lumMod val="20000"/>
              <a:lumOff val="80000"/>
            </a:schemeClr>
          </a:solidFill>
        </p:spPr>
        <p:txBody>
          <a:bodyPr wrap="none" rtlCol="0">
            <a:spAutoFit/>
          </a:bodyPr>
          <a:lstStyle/>
          <a:p>
            <a:r>
              <a:rPr lang="en-US" dirty="0"/>
              <a:t>targeting Victim</a:t>
            </a:r>
          </a:p>
        </p:txBody>
      </p:sp>
      <p:cxnSp>
        <p:nvCxnSpPr>
          <p:cNvPr id="8" name="Straight Arrow Connector 7">
            <a:extLst>
              <a:ext uri="{FF2B5EF4-FFF2-40B4-BE49-F238E27FC236}">
                <a16:creationId xmlns:a16="http://schemas.microsoft.com/office/drawing/2014/main" id="{763A9BD4-E4B3-DD8D-6424-556E0B2AE43B}"/>
              </a:ext>
            </a:extLst>
          </p:cNvPr>
          <p:cNvCxnSpPr/>
          <p:nvPr/>
        </p:nvCxnSpPr>
        <p:spPr>
          <a:xfrm flipH="1">
            <a:off x="9540240" y="1131332"/>
            <a:ext cx="220980" cy="6060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E2888EDE-F826-402D-8269-7D8BDB3FB822}"/>
              </a:ext>
            </a:extLst>
          </p:cNvPr>
          <p:cNvCxnSpPr/>
          <p:nvPr/>
        </p:nvCxnSpPr>
        <p:spPr>
          <a:xfrm flipH="1">
            <a:off x="9608820" y="1211580"/>
            <a:ext cx="213360" cy="13335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D7240044-C80D-BAFB-C6C2-D24C4CD90AB7}"/>
              </a:ext>
            </a:extLst>
          </p:cNvPr>
          <p:cNvCxnSpPr/>
          <p:nvPr/>
        </p:nvCxnSpPr>
        <p:spPr>
          <a:xfrm flipH="1">
            <a:off x="9650730" y="1242060"/>
            <a:ext cx="323567" cy="19450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16" name="Group 15">
            <a:extLst>
              <a:ext uri="{FF2B5EF4-FFF2-40B4-BE49-F238E27FC236}">
                <a16:creationId xmlns:a16="http://schemas.microsoft.com/office/drawing/2014/main" id="{66A9998E-B574-2026-B95E-A0724205BD0C}"/>
              </a:ext>
            </a:extLst>
          </p:cNvPr>
          <p:cNvGrpSpPr/>
          <p:nvPr/>
        </p:nvGrpSpPr>
        <p:grpSpPr>
          <a:xfrm>
            <a:off x="158400" y="1843800"/>
            <a:ext cx="929520" cy="4455000"/>
            <a:chOff x="158400" y="1843800"/>
            <a:chExt cx="929520" cy="4455000"/>
          </a:xfrm>
        </p:grpSpPr>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E8B1DBF5-3912-1599-76F5-6B1259A9498B}"/>
                    </a:ext>
                  </a:extLst>
                </p14:cNvPr>
                <p14:cNvContentPartPr/>
                <p14:nvPr/>
              </p14:nvContentPartPr>
              <p14:xfrm>
                <a:off x="158400" y="1843800"/>
                <a:ext cx="902880" cy="4417200"/>
              </p14:xfrm>
            </p:contentPart>
          </mc:Choice>
          <mc:Fallback xmlns="">
            <p:pic>
              <p:nvPicPr>
                <p:cNvPr id="14" name="Ink 13">
                  <a:extLst>
                    <a:ext uri="{FF2B5EF4-FFF2-40B4-BE49-F238E27FC236}">
                      <a16:creationId xmlns:a16="http://schemas.microsoft.com/office/drawing/2014/main" id="{E8B1DBF5-3912-1599-76F5-6B1259A9498B}"/>
                    </a:ext>
                  </a:extLst>
                </p:cNvPr>
                <p:cNvPicPr/>
                <p:nvPr/>
              </p:nvPicPr>
              <p:blipFill>
                <a:blip r:embed="rId4"/>
                <a:stretch>
                  <a:fillRect/>
                </a:stretch>
              </p:blipFill>
              <p:spPr>
                <a:xfrm>
                  <a:off x="149400" y="1835160"/>
                  <a:ext cx="920520" cy="443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2FCFE21E-316D-5676-1471-066E93E0161D}"/>
                    </a:ext>
                  </a:extLst>
                </p14:cNvPr>
                <p14:cNvContentPartPr/>
                <p14:nvPr/>
              </p14:nvContentPartPr>
              <p14:xfrm>
                <a:off x="980640" y="6149040"/>
                <a:ext cx="107280" cy="149760"/>
              </p14:xfrm>
            </p:contentPart>
          </mc:Choice>
          <mc:Fallback xmlns="">
            <p:pic>
              <p:nvPicPr>
                <p:cNvPr id="15" name="Ink 14">
                  <a:extLst>
                    <a:ext uri="{FF2B5EF4-FFF2-40B4-BE49-F238E27FC236}">
                      <a16:creationId xmlns:a16="http://schemas.microsoft.com/office/drawing/2014/main" id="{2FCFE21E-316D-5676-1471-066E93E0161D}"/>
                    </a:ext>
                  </a:extLst>
                </p:cNvPr>
                <p:cNvPicPr/>
                <p:nvPr/>
              </p:nvPicPr>
              <p:blipFill>
                <a:blip r:embed="rId6"/>
                <a:stretch>
                  <a:fillRect/>
                </a:stretch>
              </p:blipFill>
              <p:spPr>
                <a:xfrm>
                  <a:off x="972000" y="6140400"/>
                  <a:ext cx="124920" cy="167400"/>
                </a:xfrm>
                <a:prstGeom prst="rect">
                  <a:avLst/>
                </a:prstGeom>
              </p:spPr>
            </p:pic>
          </mc:Fallback>
        </mc:AlternateContent>
      </p:grpSp>
    </p:spTree>
    <p:extLst>
      <p:ext uri="{BB962C8B-B14F-4D97-AF65-F5344CB8AC3E}">
        <p14:creationId xmlns:p14="http://schemas.microsoft.com/office/powerpoint/2010/main" val="1064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C8D201-5C7B-6494-59EF-451BFD35171F}"/>
              </a:ext>
            </a:extLst>
          </p:cNvPr>
          <p:cNvPicPr>
            <a:picLocks noChangeAspect="1"/>
          </p:cNvPicPr>
          <p:nvPr/>
        </p:nvPicPr>
        <p:blipFill>
          <a:blip r:embed="rId2"/>
          <a:stretch>
            <a:fillRect/>
          </a:stretch>
        </p:blipFill>
        <p:spPr>
          <a:xfrm>
            <a:off x="247143" y="110202"/>
            <a:ext cx="11697714" cy="6637595"/>
          </a:xfrm>
          <a:prstGeom prst="rect">
            <a:avLst/>
          </a:prstGeom>
        </p:spPr>
      </p:pic>
    </p:spTree>
    <p:extLst>
      <p:ext uri="{BB962C8B-B14F-4D97-AF65-F5344CB8AC3E}">
        <p14:creationId xmlns:p14="http://schemas.microsoft.com/office/powerpoint/2010/main" val="3380437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1F5B-F679-112D-3970-693634C2998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BC21C68-B475-E58A-DB4E-0D639CBDBD1C}"/>
              </a:ext>
            </a:extLst>
          </p:cNvPr>
          <p:cNvSpPr>
            <a:spLocks noGrp="1"/>
          </p:cNvSpPr>
          <p:nvPr>
            <p:ph idx="1"/>
          </p:nvPr>
        </p:nvSpPr>
        <p:spPr/>
        <p:txBody>
          <a:bodyPr/>
          <a:lstStyle/>
          <a:p>
            <a:r>
              <a:rPr lang="en-GB" b="0" i="0" dirty="0">
                <a:solidFill>
                  <a:srgbClr val="374151"/>
                </a:solidFill>
                <a:effectLst/>
                <a:latin typeface="Söhne"/>
              </a:rPr>
              <a:t>ARP spoofing attacker spoofs or falsifies the IP in ARP messages.</a:t>
            </a:r>
          </a:p>
          <a:p>
            <a:r>
              <a:rPr lang="en-GB" b="0" i="0" dirty="0">
                <a:solidFill>
                  <a:srgbClr val="374151"/>
                </a:solidFill>
                <a:effectLst/>
                <a:latin typeface="Söhne"/>
              </a:rPr>
              <a:t>ARP spoofing</a:t>
            </a:r>
            <a:r>
              <a:rPr lang="en-GB" dirty="0">
                <a:solidFill>
                  <a:srgbClr val="374151"/>
                </a:solidFill>
                <a:latin typeface="Söhne"/>
              </a:rPr>
              <a:t> is similar to identifying theft</a:t>
            </a:r>
          </a:p>
          <a:p>
            <a:pPr lvl="1"/>
            <a:r>
              <a:rPr lang="en-GB" dirty="0"/>
              <a:t>Both ARP spoofing and identity theft involve a perpetrator deceiving the victim in order to gain access to sensitive information. </a:t>
            </a:r>
          </a:p>
          <a:p>
            <a:pPr lvl="1"/>
            <a:r>
              <a:rPr lang="en-GB" dirty="0"/>
              <a:t>ARP messages to trick other devices on the network into sending traffic to the attacker's device instead of the legitimate device, allowing the attacker to intercept and steal sensitive information</a:t>
            </a:r>
            <a:endParaRPr lang="en-US" dirty="0"/>
          </a:p>
        </p:txBody>
      </p:sp>
    </p:spTree>
    <p:extLst>
      <p:ext uri="{BB962C8B-B14F-4D97-AF65-F5344CB8AC3E}">
        <p14:creationId xmlns:p14="http://schemas.microsoft.com/office/powerpoint/2010/main" val="2997010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0696-6E5D-2644-6EAC-BC9C4DB60462}"/>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31C897D7-6233-92B2-8F6A-CBE08E35D8A7}"/>
              </a:ext>
            </a:extLst>
          </p:cNvPr>
          <p:cNvSpPr>
            <a:spLocks noGrp="1"/>
          </p:cNvSpPr>
          <p:nvPr>
            <p:ph idx="1"/>
          </p:nvPr>
        </p:nvSpPr>
        <p:spPr/>
        <p:txBody>
          <a:bodyPr/>
          <a:lstStyle/>
          <a:p>
            <a:r>
              <a:rPr lang="en-US" dirty="0"/>
              <a:t>Repeat </a:t>
            </a:r>
            <a:r>
              <a:rPr lang="en-US"/>
              <a:t>all slides</a:t>
            </a:r>
          </a:p>
          <a:p>
            <a:r>
              <a:rPr lang="en-US" dirty="0"/>
              <a:t>Use Kali and another machine to </a:t>
            </a:r>
          </a:p>
          <a:p>
            <a:pPr lvl="1"/>
            <a:r>
              <a:rPr lang="en-US" dirty="0"/>
              <a:t>capture ARP protocol</a:t>
            </a:r>
          </a:p>
          <a:p>
            <a:pPr lvl="1"/>
            <a:r>
              <a:rPr lang="en-US" dirty="0"/>
              <a:t>capture ARP spoofing</a:t>
            </a:r>
          </a:p>
          <a:p>
            <a:pPr lvl="1"/>
            <a:r>
              <a:rPr lang="en-US" dirty="0"/>
              <a:t>Show poisoned ARP table</a:t>
            </a:r>
          </a:p>
          <a:p>
            <a:endParaRPr lang="en-US" dirty="0"/>
          </a:p>
        </p:txBody>
      </p:sp>
    </p:spTree>
    <p:extLst>
      <p:ext uri="{BB962C8B-B14F-4D97-AF65-F5344CB8AC3E}">
        <p14:creationId xmlns:p14="http://schemas.microsoft.com/office/powerpoint/2010/main" val="19727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B782A-35C9-4811-540B-805A1D41FF10}"/>
              </a:ext>
            </a:extLst>
          </p:cNvPr>
          <p:cNvPicPr>
            <a:picLocks noChangeAspect="1"/>
          </p:cNvPicPr>
          <p:nvPr/>
        </p:nvPicPr>
        <p:blipFill>
          <a:blip r:embed="rId2"/>
          <a:stretch>
            <a:fillRect/>
          </a:stretch>
        </p:blipFill>
        <p:spPr>
          <a:xfrm>
            <a:off x="640668" y="718014"/>
            <a:ext cx="10910663" cy="5211446"/>
          </a:xfrm>
          <a:prstGeom prst="rect">
            <a:avLst/>
          </a:prstGeom>
        </p:spPr>
      </p:pic>
      <p:sp>
        <p:nvSpPr>
          <p:cNvPr id="5" name="Rectangle 4">
            <a:extLst>
              <a:ext uri="{FF2B5EF4-FFF2-40B4-BE49-F238E27FC236}">
                <a16:creationId xmlns:a16="http://schemas.microsoft.com/office/drawing/2014/main" id="{9DCCD985-8C72-E1B6-2FA4-D67754DEE484}"/>
              </a:ext>
            </a:extLst>
          </p:cNvPr>
          <p:cNvSpPr/>
          <p:nvPr/>
        </p:nvSpPr>
        <p:spPr>
          <a:xfrm>
            <a:off x="5679440" y="4084320"/>
            <a:ext cx="548640" cy="426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B72D4D2F-2F21-710A-1807-4D2C2F5162EC}"/>
              </a:ext>
            </a:extLst>
          </p:cNvPr>
          <p:cNvCxnSpPr>
            <a:cxnSpLocks/>
          </p:cNvCxnSpPr>
          <p:nvPr/>
        </p:nvCxnSpPr>
        <p:spPr>
          <a:xfrm flipH="1" flipV="1">
            <a:off x="7191829" y="4426857"/>
            <a:ext cx="558800" cy="17634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B6052F9-0682-DB62-8DA0-B32E2A96C1DE}"/>
              </a:ext>
            </a:extLst>
          </p:cNvPr>
          <p:cNvSpPr txBox="1"/>
          <p:nvPr/>
        </p:nvSpPr>
        <p:spPr>
          <a:xfrm flipH="1">
            <a:off x="7119256" y="6190343"/>
            <a:ext cx="3817257" cy="369332"/>
          </a:xfrm>
          <a:prstGeom prst="rect">
            <a:avLst/>
          </a:prstGeom>
          <a:noFill/>
        </p:spPr>
        <p:txBody>
          <a:bodyPr wrap="square" rtlCol="0">
            <a:spAutoFit/>
          </a:bodyPr>
          <a:lstStyle/>
          <a:p>
            <a:r>
              <a:rPr lang="en-US" dirty="0">
                <a:solidFill>
                  <a:srgbClr val="FF0000"/>
                </a:solidFill>
                <a:latin typeface="OCRB" panose="020B0609020202020204" pitchFamily="49" charset="0"/>
              </a:rPr>
              <a:t>Ping </a:t>
            </a:r>
            <a:r>
              <a:rPr lang="en-US" dirty="0"/>
              <a:t>uses both protocols</a:t>
            </a:r>
          </a:p>
        </p:txBody>
      </p:sp>
      <p:cxnSp>
        <p:nvCxnSpPr>
          <p:cNvPr id="9" name="Straight Arrow Connector 8">
            <a:extLst>
              <a:ext uri="{FF2B5EF4-FFF2-40B4-BE49-F238E27FC236}">
                <a16:creationId xmlns:a16="http://schemas.microsoft.com/office/drawing/2014/main" id="{4099FB38-844A-E423-5E50-65F31E0795AB}"/>
              </a:ext>
            </a:extLst>
          </p:cNvPr>
          <p:cNvCxnSpPr>
            <a:cxnSpLocks/>
            <a:endCxn id="5" idx="2"/>
          </p:cNvCxnSpPr>
          <p:nvPr/>
        </p:nvCxnSpPr>
        <p:spPr>
          <a:xfrm flipH="1" flipV="1">
            <a:off x="5953760" y="4511040"/>
            <a:ext cx="1738811" cy="16793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id="{4D8EE01A-A14C-A226-F512-D93B41F79CB8}"/>
              </a:ext>
            </a:extLst>
          </p:cNvPr>
          <p:cNvGrpSpPr/>
          <p:nvPr/>
        </p:nvGrpSpPr>
        <p:grpSpPr>
          <a:xfrm>
            <a:off x="5240023" y="4426514"/>
            <a:ext cx="434880" cy="517320"/>
            <a:chOff x="5240023" y="4426514"/>
            <a:chExt cx="434880" cy="51732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F916188-8395-B875-5D49-F8E1B09DCFB4}"/>
                    </a:ext>
                  </a:extLst>
                </p14:cNvPr>
                <p14:cNvContentPartPr/>
                <p14:nvPr/>
              </p14:nvContentPartPr>
              <p14:xfrm>
                <a:off x="5331463" y="4426514"/>
                <a:ext cx="343440" cy="448200"/>
              </p14:xfrm>
            </p:contentPart>
          </mc:Choice>
          <mc:Fallback>
            <p:pic>
              <p:nvPicPr>
                <p:cNvPr id="2" name="Ink 1">
                  <a:extLst>
                    <a:ext uri="{FF2B5EF4-FFF2-40B4-BE49-F238E27FC236}">
                      <a16:creationId xmlns:a16="http://schemas.microsoft.com/office/drawing/2014/main" id="{FF916188-8395-B875-5D49-F8E1B09DCFB4}"/>
                    </a:ext>
                  </a:extLst>
                </p:cNvPr>
                <p:cNvPicPr/>
                <p:nvPr/>
              </p:nvPicPr>
              <p:blipFill>
                <a:blip r:embed="rId4"/>
                <a:stretch>
                  <a:fillRect/>
                </a:stretch>
              </p:blipFill>
              <p:spPr>
                <a:xfrm>
                  <a:off x="5322823" y="4417874"/>
                  <a:ext cx="36108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25A9BE37-46A0-F27A-1D10-B417FE061B73}"/>
                    </a:ext>
                  </a:extLst>
                </p14:cNvPr>
                <p14:cNvContentPartPr/>
                <p14:nvPr/>
              </p14:nvContentPartPr>
              <p14:xfrm>
                <a:off x="5240023" y="4767794"/>
                <a:ext cx="297000" cy="176040"/>
              </p14:xfrm>
            </p:contentPart>
          </mc:Choice>
          <mc:Fallback>
            <p:pic>
              <p:nvPicPr>
                <p:cNvPr id="6" name="Ink 5">
                  <a:extLst>
                    <a:ext uri="{FF2B5EF4-FFF2-40B4-BE49-F238E27FC236}">
                      <a16:creationId xmlns:a16="http://schemas.microsoft.com/office/drawing/2014/main" id="{25A9BE37-46A0-F27A-1D10-B417FE061B73}"/>
                    </a:ext>
                  </a:extLst>
                </p:cNvPr>
                <p:cNvPicPr/>
                <p:nvPr/>
              </p:nvPicPr>
              <p:blipFill>
                <a:blip r:embed="rId6"/>
                <a:stretch>
                  <a:fillRect/>
                </a:stretch>
              </p:blipFill>
              <p:spPr>
                <a:xfrm>
                  <a:off x="5231383" y="4759154"/>
                  <a:ext cx="31464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CA50382C-45E0-B6E9-493D-6D901E47058C}"/>
                  </a:ext>
                </a:extLst>
              </p14:cNvPr>
              <p14:cNvContentPartPr/>
              <p14:nvPr/>
            </p14:nvContentPartPr>
            <p14:xfrm>
              <a:off x="4963543" y="6299234"/>
              <a:ext cx="1440" cy="360"/>
            </p14:xfrm>
          </p:contentPart>
        </mc:Choice>
        <mc:Fallback>
          <p:pic>
            <p:nvPicPr>
              <p:cNvPr id="10" name="Ink 9">
                <a:extLst>
                  <a:ext uri="{FF2B5EF4-FFF2-40B4-BE49-F238E27FC236}">
                    <a16:creationId xmlns:a16="http://schemas.microsoft.com/office/drawing/2014/main" id="{CA50382C-45E0-B6E9-493D-6D901E47058C}"/>
                  </a:ext>
                </a:extLst>
              </p:cNvPr>
              <p:cNvPicPr/>
              <p:nvPr/>
            </p:nvPicPr>
            <p:blipFill>
              <a:blip r:embed="rId8"/>
              <a:stretch>
                <a:fillRect/>
              </a:stretch>
            </p:blipFill>
            <p:spPr>
              <a:xfrm>
                <a:off x="4954903" y="6290234"/>
                <a:ext cx="19080" cy="18000"/>
              </a:xfrm>
              <a:prstGeom prst="rect">
                <a:avLst/>
              </a:prstGeom>
            </p:spPr>
          </p:pic>
        </mc:Fallback>
      </mc:AlternateContent>
    </p:spTree>
    <p:extLst>
      <p:ext uri="{BB962C8B-B14F-4D97-AF65-F5344CB8AC3E}">
        <p14:creationId xmlns:p14="http://schemas.microsoft.com/office/powerpoint/2010/main" val="223191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5945-AF6B-B389-CDBA-4364DA3D7362}"/>
              </a:ext>
            </a:extLst>
          </p:cNvPr>
          <p:cNvSpPr>
            <a:spLocks noGrp="1"/>
          </p:cNvSpPr>
          <p:nvPr>
            <p:ph type="title"/>
          </p:nvPr>
        </p:nvSpPr>
        <p:spPr/>
        <p:txBody>
          <a:bodyPr/>
          <a:lstStyle/>
          <a:p>
            <a:r>
              <a:rPr lang="en-US" dirty="0"/>
              <a:t>How ARP Works</a:t>
            </a:r>
          </a:p>
        </p:txBody>
      </p:sp>
      <p:sp>
        <p:nvSpPr>
          <p:cNvPr id="3" name="Content Placeholder 2">
            <a:extLst>
              <a:ext uri="{FF2B5EF4-FFF2-40B4-BE49-F238E27FC236}">
                <a16:creationId xmlns:a16="http://schemas.microsoft.com/office/drawing/2014/main" id="{72894CF2-2489-B8E8-7332-3F62891CEB44}"/>
              </a:ext>
            </a:extLst>
          </p:cNvPr>
          <p:cNvSpPr>
            <a:spLocks noGrp="1"/>
          </p:cNvSpPr>
          <p:nvPr>
            <p:ph idx="1"/>
          </p:nvPr>
        </p:nvSpPr>
        <p:spPr>
          <a:xfrm>
            <a:off x="838200" y="1825625"/>
            <a:ext cx="4780280" cy="4046855"/>
          </a:xfrm>
        </p:spPr>
        <p:txBody>
          <a:bodyPr>
            <a:normAutofit fontScale="92500" lnSpcReduction="20000"/>
          </a:bodyPr>
          <a:lstStyle/>
          <a:p>
            <a:r>
              <a:rPr lang="en-GB" dirty="0"/>
              <a:t>Device A (with IP1, MAC 1) wants to send data to Device B (with IP3, MAC 3) on the same network.</a:t>
            </a:r>
          </a:p>
          <a:p>
            <a:r>
              <a:rPr lang="en-GB" dirty="0"/>
              <a:t>Device A sends an ARP </a:t>
            </a:r>
            <a:r>
              <a:rPr lang="en-GB" dirty="0">
                <a:solidFill>
                  <a:srgbClr val="FF0000"/>
                </a:solidFill>
              </a:rPr>
              <a:t>broadcast</a:t>
            </a:r>
            <a:r>
              <a:rPr lang="en-GB" dirty="0"/>
              <a:t> request message to discover the physical address of Device B.</a:t>
            </a:r>
          </a:p>
          <a:p>
            <a:r>
              <a:rPr lang="en-GB" dirty="0"/>
              <a:t>Device B responds with its physical address, and Device A can use this information to send the data to Device B</a:t>
            </a:r>
          </a:p>
        </p:txBody>
      </p:sp>
      <p:pic>
        <p:nvPicPr>
          <p:cNvPr id="2050" name="Picture 2" descr="ARP request and ARP reply sample">
            <a:extLst>
              <a:ext uri="{FF2B5EF4-FFF2-40B4-BE49-F238E27FC236}">
                <a16:creationId xmlns:a16="http://schemas.microsoft.com/office/drawing/2014/main" id="{A05EEBA6-F9C5-77DE-5464-36EEEF6EB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967" y="863283"/>
            <a:ext cx="6278033" cy="469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2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2168-3B72-E924-3FE2-E831DAC54364}"/>
              </a:ext>
            </a:extLst>
          </p:cNvPr>
          <p:cNvSpPr>
            <a:spLocks noGrp="1"/>
          </p:cNvSpPr>
          <p:nvPr>
            <p:ph type="title"/>
          </p:nvPr>
        </p:nvSpPr>
        <p:spPr/>
        <p:txBody>
          <a:bodyPr/>
          <a:lstStyle/>
          <a:p>
            <a:r>
              <a:rPr lang="en-US" dirty="0"/>
              <a:t>What is ARP table (ARP cache)</a:t>
            </a:r>
          </a:p>
        </p:txBody>
      </p:sp>
      <p:sp>
        <p:nvSpPr>
          <p:cNvPr id="3" name="Content Placeholder 2">
            <a:extLst>
              <a:ext uri="{FF2B5EF4-FFF2-40B4-BE49-F238E27FC236}">
                <a16:creationId xmlns:a16="http://schemas.microsoft.com/office/drawing/2014/main" id="{37530DF7-6FC4-8933-A9BD-89034C9D69EB}"/>
              </a:ext>
            </a:extLst>
          </p:cNvPr>
          <p:cNvSpPr>
            <a:spLocks noGrp="1"/>
          </p:cNvSpPr>
          <p:nvPr>
            <p:ph idx="1"/>
          </p:nvPr>
        </p:nvSpPr>
        <p:spPr>
          <a:xfrm>
            <a:off x="838200" y="1825625"/>
            <a:ext cx="10515600" cy="3218815"/>
          </a:xfrm>
        </p:spPr>
        <p:txBody>
          <a:bodyPr>
            <a:normAutofit lnSpcReduction="10000"/>
          </a:bodyPr>
          <a:lstStyle/>
          <a:p>
            <a:r>
              <a:rPr lang="en-GB" dirty="0"/>
              <a:t>A table used by a computer or network device to store mappings between IP addresses and MAC addresses on a local network.</a:t>
            </a:r>
          </a:p>
          <a:p>
            <a:pPr lvl="1"/>
            <a:r>
              <a:rPr lang="en-GB" dirty="0"/>
              <a:t>One table for each device</a:t>
            </a:r>
          </a:p>
          <a:p>
            <a:r>
              <a:rPr lang="en-GB" dirty="0"/>
              <a:t>ARP table allows devices to communicate with each other efficiently on a local network</a:t>
            </a:r>
          </a:p>
          <a:p>
            <a:pPr lvl="1"/>
            <a:r>
              <a:rPr lang="en-GB" dirty="0"/>
              <a:t>without the need for manual configuration of MAC addresses.</a:t>
            </a:r>
          </a:p>
          <a:p>
            <a:r>
              <a:rPr lang="en-GB" dirty="0"/>
              <a:t> ARP tables are also dynamic</a:t>
            </a:r>
          </a:p>
          <a:p>
            <a:pPr lvl="1"/>
            <a:r>
              <a:rPr lang="en-GB" dirty="0"/>
              <a:t>they can change over time as devices join or leave the network.</a:t>
            </a:r>
            <a:endParaRPr lang="en-US" dirty="0"/>
          </a:p>
        </p:txBody>
      </p:sp>
      <p:graphicFrame>
        <p:nvGraphicFramePr>
          <p:cNvPr id="4" name="Table 4">
            <a:extLst>
              <a:ext uri="{FF2B5EF4-FFF2-40B4-BE49-F238E27FC236}">
                <a16:creationId xmlns:a16="http://schemas.microsoft.com/office/drawing/2014/main" id="{9727A215-BCE2-101B-AFF3-C6DE2E15798B}"/>
              </a:ext>
            </a:extLst>
          </p:cNvPr>
          <p:cNvGraphicFramePr>
            <a:graphicFrameLocks noGrp="1"/>
          </p:cNvGraphicFramePr>
          <p:nvPr>
            <p:extLst>
              <p:ext uri="{D42A27DB-BD31-4B8C-83A1-F6EECF244321}">
                <p14:modId xmlns:p14="http://schemas.microsoft.com/office/powerpoint/2010/main" val="2191954549"/>
              </p:ext>
            </p:extLst>
          </p:nvPr>
        </p:nvGraphicFramePr>
        <p:xfrm>
          <a:off x="838200" y="5199380"/>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087631748"/>
                    </a:ext>
                  </a:extLst>
                </a:gridCol>
                <a:gridCol w="2709333">
                  <a:extLst>
                    <a:ext uri="{9D8B030D-6E8A-4147-A177-3AD203B41FA5}">
                      <a16:colId xmlns:a16="http://schemas.microsoft.com/office/drawing/2014/main" val="1198840802"/>
                    </a:ext>
                  </a:extLst>
                </a:gridCol>
                <a:gridCol w="2709333">
                  <a:extLst>
                    <a:ext uri="{9D8B030D-6E8A-4147-A177-3AD203B41FA5}">
                      <a16:colId xmlns:a16="http://schemas.microsoft.com/office/drawing/2014/main" val="3845997280"/>
                    </a:ext>
                  </a:extLst>
                </a:gridCol>
              </a:tblGrid>
              <a:tr h="370840">
                <a:tc>
                  <a:txBody>
                    <a:bodyPr/>
                    <a:lstStyle/>
                    <a:p>
                      <a:r>
                        <a:rPr lang="en-US" dirty="0"/>
                        <a:t>Neighbor 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Neighbor MAC</a:t>
                      </a:r>
                    </a:p>
                  </a:txBody>
                  <a:tcPr/>
                </a:tc>
                <a:tc>
                  <a:txBody>
                    <a:bodyPr/>
                    <a:lstStyle/>
                    <a:p>
                      <a:r>
                        <a:rPr lang="en-US" dirty="0"/>
                        <a:t>Expire</a:t>
                      </a:r>
                    </a:p>
                  </a:txBody>
                  <a:tcPr/>
                </a:tc>
                <a:extLst>
                  <a:ext uri="{0D108BD9-81ED-4DB2-BD59-A6C34878D82A}">
                    <a16:rowId xmlns:a16="http://schemas.microsoft.com/office/drawing/2014/main" val="3179779089"/>
                  </a:ext>
                </a:extLst>
              </a:tr>
              <a:tr h="370840">
                <a:tc>
                  <a:txBody>
                    <a:bodyPr/>
                    <a:lstStyle/>
                    <a:p>
                      <a:r>
                        <a:rPr lang="en-US" dirty="0"/>
                        <a:t>192.168.1.1</a:t>
                      </a:r>
                    </a:p>
                  </a:txBody>
                  <a:tcPr/>
                </a:tc>
                <a:tc>
                  <a:txBody>
                    <a:bodyPr/>
                    <a:lstStyle/>
                    <a:p>
                      <a:r>
                        <a:rPr lang="en-US" dirty="0"/>
                        <a:t>00:1A:4F:62:7E:8D</a:t>
                      </a:r>
                    </a:p>
                  </a:txBody>
                  <a:tcPr/>
                </a:tc>
                <a:tc>
                  <a:txBody>
                    <a:bodyPr/>
                    <a:lstStyle/>
                    <a:p>
                      <a:r>
                        <a:rPr lang="en-US" dirty="0"/>
                        <a:t>2m20s</a:t>
                      </a:r>
                    </a:p>
                  </a:txBody>
                  <a:tcPr/>
                </a:tc>
                <a:extLst>
                  <a:ext uri="{0D108BD9-81ED-4DB2-BD59-A6C34878D82A}">
                    <a16:rowId xmlns:a16="http://schemas.microsoft.com/office/drawing/2014/main" val="4061690911"/>
                  </a:ext>
                </a:extLst>
              </a:tr>
              <a:tr h="370840">
                <a:tc>
                  <a:txBody>
                    <a:bodyPr/>
                    <a:lstStyle/>
                    <a:p>
                      <a:r>
                        <a:rPr lang="en-US" dirty="0"/>
                        <a:t>192.168.1.25</a:t>
                      </a:r>
                    </a:p>
                  </a:txBody>
                  <a:tcPr/>
                </a:tc>
                <a:tc>
                  <a:txBody>
                    <a:bodyPr/>
                    <a:lstStyle/>
                    <a:p>
                      <a:r>
                        <a:rPr lang="en-US" dirty="0"/>
                        <a:t>08:21:58:BE:A4:F2</a:t>
                      </a:r>
                    </a:p>
                  </a:txBody>
                  <a:tcPr/>
                </a:tc>
                <a:tc>
                  <a:txBody>
                    <a:bodyPr/>
                    <a:lstStyle/>
                    <a:p>
                      <a:r>
                        <a:rPr lang="en-US" dirty="0"/>
                        <a:t>3m23s</a:t>
                      </a:r>
                    </a:p>
                  </a:txBody>
                  <a:tcPr/>
                </a:tc>
                <a:extLst>
                  <a:ext uri="{0D108BD9-81ED-4DB2-BD59-A6C34878D82A}">
                    <a16:rowId xmlns:a16="http://schemas.microsoft.com/office/drawing/2014/main" val="1125099218"/>
                  </a:ext>
                </a:extLst>
              </a:tr>
            </a:tbl>
          </a:graphicData>
        </a:graphic>
      </p:graphicFrame>
      <p:sp>
        <p:nvSpPr>
          <p:cNvPr id="5" name="TextBox 4">
            <a:extLst>
              <a:ext uri="{FF2B5EF4-FFF2-40B4-BE49-F238E27FC236}">
                <a16:creationId xmlns:a16="http://schemas.microsoft.com/office/drawing/2014/main" id="{5903D9E6-DE43-1699-5BA5-D5F15FED5113}"/>
              </a:ext>
            </a:extLst>
          </p:cNvPr>
          <p:cNvSpPr txBox="1"/>
          <p:nvPr/>
        </p:nvSpPr>
        <p:spPr>
          <a:xfrm>
            <a:off x="3410857" y="6442801"/>
            <a:ext cx="3806620" cy="369332"/>
          </a:xfrm>
          <a:prstGeom prst="rect">
            <a:avLst/>
          </a:prstGeom>
          <a:noFill/>
        </p:spPr>
        <p:txBody>
          <a:bodyPr wrap="none" rtlCol="0">
            <a:spAutoFit/>
          </a:bodyPr>
          <a:lstStyle/>
          <a:p>
            <a:r>
              <a:rPr lang="en-US" dirty="0">
                <a:solidFill>
                  <a:srgbClr val="FF0000"/>
                </a:solidFill>
              </a:rPr>
              <a:t>A sample ARP table of a device in LAN</a:t>
            </a:r>
          </a:p>
        </p:txBody>
      </p:sp>
    </p:spTree>
    <p:extLst>
      <p:ext uri="{BB962C8B-B14F-4D97-AF65-F5344CB8AC3E}">
        <p14:creationId xmlns:p14="http://schemas.microsoft.com/office/powerpoint/2010/main" val="409091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1907-6521-0C7B-65B1-952632A5068F}"/>
              </a:ext>
            </a:extLst>
          </p:cNvPr>
          <p:cNvSpPr>
            <a:spLocks noGrp="1"/>
          </p:cNvSpPr>
          <p:nvPr>
            <p:ph type="title"/>
          </p:nvPr>
        </p:nvSpPr>
        <p:spPr/>
        <p:txBody>
          <a:bodyPr/>
          <a:lstStyle/>
          <a:p>
            <a:r>
              <a:rPr lang="en-US" dirty="0"/>
              <a:t>Importance of ARP Protocol/ARP table</a:t>
            </a:r>
          </a:p>
        </p:txBody>
      </p:sp>
      <p:sp>
        <p:nvSpPr>
          <p:cNvPr id="3" name="Content Placeholder 2">
            <a:extLst>
              <a:ext uri="{FF2B5EF4-FFF2-40B4-BE49-F238E27FC236}">
                <a16:creationId xmlns:a16="http://schemas.microsoft.com/office/drawing/2014/main" id="{79D3610A-936B-8AFE-F0DC-2CCC212D8C2C}"/>
              </a:ext>
            </a:extLst>
          </p:cNvPr>
          <p:cNvSpPr>
            <a:spLocks noGrp="1"/>
          </p:cNvSpPr>
          <p:nvPr>
            <p:ph idx="1"/>
          </p:nvPr>
        </p:nvSpPr>
        <p:spPr/>
        <p:txBody>
          <a:bodyPr/>
          <a:lstStyle/>
          <a:p>
            <a:r>
              <a:rPr lang="en-GB" dirty="0"/>
              <a:t>ARP is a critical protocol for the proper functioning of local area networks (LANs).</a:t>
            </a:r>
          </a:p>
          <a:p>
            <a:r>
              <a:rPr lang="en-GB" dirty="0"/>
              <a:t>Without ARP, devices on a network would not be able to communicate with each other properly.</a:t>
            </a:r>
          </a:p>
          <a:p>
            <a:r>
              <a:rPr lang="en-GB" dirty="0"/>
              <a:t>Understanding ARP is important for network administrators and anyone who works with computer networks.</a:t>
            </a:r>
            <a:endParaRPr lang="en-US" dirty="0"/>
          </a:p>
        </p:txBody>
      </p:sp>
    </p:spTree>
    <p:extLst>
      <p:ext uri="{BB962C8B-B14F-4D97-AF65-F5344CB8AC3E}">
        <p14:creationId xmlns:p14="http://schemas.microsoft.com/office/powerpoint/2010/main" val="184555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E6CDFC-8D58-B4AB-C06B-C8AF46729780}"/>
              </a:ext>
            </a:extLst>
          </p:cNvPr>
          <p:cNvSpPr>
            <a:spLocks noGrp="1"/>
          </p:cNvSpPr>
          <p:nvPr>
            <p:ph type="title"/>
          </p:nvPr>
        </p:nvSpPr>
        <p:spPr/>
        <p:txBody>
          <a:bodyPr/>
          <a:lstStyle/>
          <a:p>
            <a:r>
              <a:rPr lang="en-GB" dirty="0"/>
              <a:t>ARP tables demo</a:t>
            </a:r>
            <a:endParaRPr lang="en-US" dirty="0"/>
          </a:p>
        </p:txBody>
      </p:sp>
      <p:sp>
        <p:nvSpPr>
          <p:cNvPr id="8" name="Text Placeholder 7">
            <a:extLst>
              <a:ext uri="{FF2B5EF4-FFF2-40B4-BE49-F238E27FC236}">
                <a16:creationId xmlns:a16="http://schemas.microsoft.com/office/drawing/2014/main" id="{6C55B037-E9DC-70FA-44FF-9DC482A5F009}"/>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6C4013D1-CA69-3320-2E6D-879FBA1C8437}"/>
              </a:ext>
            </a:extLst>
          </p:cNvPr>
          <p:cNvPicPr>
            <a:picLocks noChangeAspect="1"/>
          </p:cNvPicPr>
          <p:nvPr/>
        </p:nvPicPr>
        <p:blipFill>
          <a:blip r:embed="rId3"/>
          <a:stretch>
            <a:fillRect/>
          </a:stretch>
        </p:blipFill>
        <p:spPr>
          <a:xfrm>
            <a:off x="7657707" y="5463419"/>
            <a:ext cx="4534293" cy="1394581"/>
          </a:xfrm>
          <a:prstGeom prst="rect">
            <a:avLst/>
          </a:prstGeom>
        </p:spPr>
      </p:pic>
      <p:sp>
        <p:nvSpPr>
          <p:cNvPr id="3" name="TextBox 2">
            <a:extLst>
              <a:ext uri="{FF2B5EF4-FFF2-40B4-BE49-F238E27FC236}">
                <a16:creationId xmlns:a16="http://schemas.microsoft.com/office/drawing/2014/main" id="{C4F857EC-2D55-D313-9F43-59F978D72B27}"/>
              </a:ext>
            </a:extLst>
          </p:cNvPr>
          <p:cNvSpPr txBox="1"/>
          <p:nvPr/>
        </p:nvSpPr>
        <p:spPr>
          <a:xfrm>
            <a:off x="7657707" y="5094087"/>
            <a:ext cx="3424209" cy="369332"/>
          </a:xfrm>
          <a:prstGeom prst="rect">
            <a:avLst/>
          </a:prstGeom>
          <a:solidFill>
            <a:schemeClr val="accent4"/>
          </a:solidFill>
        </p:spPr>
        <p:txBody>
          <a:bodyPr wrap="square">
            <a:spAutoFit/>
          </a:bodyPr>
          <a:lstStyle/>
          <a:p>
            <a:r>
              <a:rPr lang="en-US" dirty="0"/>
              <a:t>Create a working directory</a:t>
            </a:r>
          </a:p>
        </p:txBody>
      </p:sp>
    </p:spTree>
    <p:extLst>
      <p:ext uri="{BB962C8B-B14F-4D97-AF65-F5344CB8AC3E}">
        <p14:creationId xmlns:p14="http://schemas.microsoft.com/office/powerpoint/2010/main" val="49978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A66D0-3ADE-DBF7-01C0-6B6E79FB9E78}"/>
              </a:ext>
            </a:extLst>
          </p:cNvPr>
          <p:cNvPicPr>
            <a:picLocks noChangeAspect="1"/>
          </p:cNvPicPr>
          <p:nvPr/>
        </p:nvPicPr>
        <p:blipFill>
          <a:blip r:embed="rId2"/>
          <a:stretch>
            <a:fillRect/>
          </a:stretch>
        </p:blipFill>
        <p:spPr>
          <a:xfrm>
            <a:off x="1134950" y="826172"/>
            <a:ext cx="9922100" cy="5639289"/>
          </a:xfrm>
          <a:prstGeom prst="rect">
            <a:avLst/>
          </a:prstGeom>
        </p:spPr>
      </p:pic>
      <p:sp>
        <p:nvSpPr>
          <p:cNvPr id="8" name="TextBox 7">
            <a:extLst>
              <a:ext uri="{FF2B5EF4-FFF2-40B4-BE49-F238E27FC236}">
                <a16:creationId xmlns:a16="http://schemas.microsoft.com/office/drawing/2014/main" id="{78F262EC-F7A9-FBE5-60B7-1395618FACC0}"/>
              </a:ext>
            </a:extLst>
          </p:cNvPr>
          <p:cNvSpPr txBox="1"/>
          <p:nvPr/>
        </p:nvSpPr>
        <p:spPr>
          <a:xfrm>
            <a:off x="3177540" y="264914"/>
            <a:ext cx="2682240" cy="369332"/>
          </a:xfrm>
          <a:prstGeom prst="rect">
            <a:avLst/>
          </a:prstGeom>
          <a:solidFill>
            <a:schemeClr val="accent4">
              <a:lumMod val="20000"/>
              <a:lumOff val="80000"/>
            </a:schemeClr>
          </a:solidFill>
        </p:spPr>
        <p:txBody>
          <a:bodyPr wrap="square">
            <a:spAutoFit/>
          </a:bodyPr>
          <a:lstStyle/>
          <a:p>
            <a:r>
              <a:rPr lang="en-US" b="0" i="0" dirty="0">
                <a:solidFill>
                  <a:srgbClr val="374151"/>
                </a:solidFill>
                <a:effectLst/>
                <a:latin typeface="Söhne"/>
              </a:rPr>
              <a:t>type of hardware address </a:t>
            </a:r>
            <a:endParaRPr lang="en-US" dirty="0"/>
          </a:p>
        </p:txBody>
      </p:sp>
      <p:cxnSp>
        <p:nvCxnSpPr>
          <p:cNvPr id="10" name="Straight Arrow Connector 9">
            <a:extLst>
              <a:ext uri="{FF2B5EF4-FFF2-40B4-BE49-F238E27FC236}">
                <a16:creationId xmlns:a16="http://schemas.microsoft.com/office/drawing/2014/main" id="{6E2A1DEA-99F5-871D-5985-050C4CF6DED6}"/>
              </a:ext>
            </a:extLst>
          </p:cNvPr>
          <p:cNvCxnSpPr>
            <a:stCxn id="8" idx="2"/>
          </p:cNvCxnSpPr>
          <p:nvPr/>
        </p:nvCxnSpPr>
        <p:spPr>
          <a:xfrm flipH="1">
            <a:off x="4411980" y="634246"/>
            <a:ext cx="106680" cy="102691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A7120CDC-AB8E-EEE9-DAC7-3A0E6319ADF3}"/>
              </a:ext>
            </a:extLst>
          </p:cNvPr>
          <p:cNvSpPr txBox="1"/>
          <p:nvPr/>
        </p:nvSpPr>
        <p:spPr>
          <a:xfrm>
            <a:off x="6736080" y="126414"/>
            <a:ext cx="3291840" cy="646331"/>
          </a:xfrm>
          <a:prstGeom prst="rect">
            <a:avLst/>
          </a:prstGeom>
          <a:solidFill>
            <a:schemeClr val="accent4">
              <a:lumMod val="20000"/>
              <a:lumOff val="80000"/>
            </a:schemeClr>
          </a:solidFill>
        </p:spPr>
        <p:txBody>
          <a:bodyPr wrap="square">
            <a:spAutoFit/>
          </a:bodyPr>
          <a:lstStyle/>
          <a:p>
            <a:r>
              <a:rPr lang="en-GB" dirty="0"/>
              <a:t>address was dynamically learned and is considered complete.</a:t>
            </a:r>
            <a:endParaRPr lang="en-US" dirty="0"/>
          </a:p>
        </p:txBody>
      </p:sp>
      <p:cxnSp>
        <p:nvCxnSpPr>
          <p:cNvPr id="14" name="Straight Arrow Connector 13">
            <a:extLst>
              <a:ext uri="{FF2B5EF4-FFF2-40B4-BE49-F238E27FC236}">
                <a16:creationId xmlns:a16="http://schemas.microsoft.com/office/drawing/2014/main" id="{8EEA460B-7BCF-59F0-C528-E4582EE5CA7F}"/>
              </a:ext>
            </a:extLst>
          </p:cNvPr>
          <p:cNvCxnSpPr>
            <a:cxnSpLocks/>
            <a:stCxn id="12" idx="2"/>
          </p:cNvCxnSpPr>
          <p:nvPr/>
        </p:nvCxnSpPr>
        <p:spPr>
          <a:xfrm flipH="1">
            <a:off x="7947660" y="772745"/>
            <a:ext cx="434340" cy="66743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7" name="Rectangle 16">
            <a:extLst>
              <a:ext uri="{FF2B5EF4-FFF2-40B4-BE49-F238E27FC236}">
                <a16:creationId xmlns:a16="http://schemas.microsoft.com/office/drawing/2014/main" id="{81A98ECB-9C4B-A4B6-7F6E-CEEC1C61C97D}"/>
              </a:ext>
            </a:extLst>
          </p:cNvPr>
          <p:cNvSpPr/>
          <p:nvPr/>
        </p:nvSpPr>
        <p:spPr>
          <a:xfrm>
            <a:off x="2072640" y="3040380"/>
            <a:ext cx="2727960" cy="2590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CEE5A1-2053-6AA6-F926-A7ED52F7D02C}"/>
              </a:ext>
            </a:extLst>
          </p:cNvPr>
          <p:cNvSpPr txBox="1"/>
          <p:nvPr/>
        </p:nvSpPr>
        <p:spPr>
          <a:xfrm>
            <a:off x="129540" y="3497580"/>
            <a:ext cx="1729739" cy="1200329"/>
          </a:xfrm>
          <a:prstGeom prst="rect">
            <a:avLst/>
          </a:prstGeom>
          <a:solidFill>
            <a:schemeClr val="accent4">
              <a:lumMod val="20000"/>
              <a:lumOff val="80000"/>
            </a:schemeClr>
          </a:solidFill>
        </p:spPr>
        <p:txBody>
          <a:bodyPr wrap="square" rtlCol="0">
            <a:spAutoFit/>
          </a:bodyPr>
          <a:lstStyle/>
          <a:p>
            <a:r>
              <a:rPr lang="en-US" dirty="0"/>
              <a:t>Remember the Mac address (:</a:t>
            </a:r>
            <a:r>
              <a:rPr lang="en-US" b="1" dirty="0">
                <a:solidFill>
                  <a:srgbClr val="FF0000"/>
                </a:solidFill>
              </a:rPr>
              <a:t>fc</a:t>
            </a:r>
            <a:r>
              <a:rPr lang="en-US" dirty="0"/>
              <a:t>), we use it later</a:t>
            </a:r>
          </a:p>
        </p:txBody>
      </p:sp>
      <p:cxnSp>
        <p:nvCxnSpPr>
          <p:cNvPr id="20" name="Straight Arrow Connector 19">
            <a:extLst>
              <a:ext uri="{FF2B5EF4-FFF2-40B4-BE49-F238E27FC236}">
                <a16:creationId xmlns:a16="http://schemas.microsoft.com/office/drawing/2014/main" id="{AB248BDE-F07D-D02F-A4C5-B46A406E41F3}"/>
              </a:ext>
            </a:extLst>
          </p:cNvPr>
          <p:cNvCxnSpPr>
            <a:stCxn id="18" idx="0"/>
          </p:cNvCxnSpPr>
          <p:nvPr/>
        </p:nvCxnSpPr>
        <p:spPr>
          <a:xfrm flipV="1">
            <a:off x="994410" y="3139440"/>
            <a:ext cx="1078230" cy="3581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26726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34013</TotalTime>
  <Words>1609</Words>
  <Application>Microsoft Office PowerPoint</Application>
  <PresentationFormat>Widescreen</PresentationFormat>
  <Paragraphs>154</Paragraphs>
  <Slides>37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Söhne</vt:lpstr>
      <vt:lpstr>Arial</vt:lpstr>
      <vt:lpstr>Calibri</vt:lpstr>
      <vt:lpstr>Calibri Light</vt:lpstr>
      <vt:lpstr>OCRB</vt:lpstr>
      <vt:lpstr>Office Theme</vt:lpstr>
      <vt:lpstr>Address Resolution Protocol Forensics</vt:lpstr>
      <vt:lpstr>Overview</vt:lpstr>
      <vt:lpstr>Address Resolution Protocol (ARP)</vt:lpstr>
      <vt:lpstr>PowerPoint Presentation</vt:lpstr>
      <vt:lpstr>How ARP Works</vt:lpstr>
      <vt:lpstr>What is ARP table (ARP cache)</vt:lpstr>
      <vt:lpstr>Importance of ARP Protocol/ARP table</vt:lpstr>
      <vt:lpstr>ARP tables demo</vt:lpstr>
      <vt:lpstr>PowerPoint Presentation</vt:lpstr>
      <vt:lpstr>Every device has an ARP table  </vt:lpstr>
      <vt:lpstr>Manipulate ARP table entry </vt:lpstr>
      <vt:lpstr>PowerPoint Presentation</vt:lpstr>
      <vt:lpstr>PowerPoint Presentation</vt:lpstr>
      <vt:lpstr>Capture ARP traffic</vt:lpstr>
      <vt:lpstr>PowerPoint Presentation</vt:lpstr>
      <vt:lpstr>PowerPoint Presentation</vt:lpstr>
      <vt:lpstr>PowerPoint Presentation</vt:lpstr>
      <vt:lpstr>PowerPoint Presentation</vt:lpstr>
      <vt:lpstr>PowerPoint Presentation</vt:lpstr>
      <vt:lpstr>ARP poisoning</vt:lpstr>
      <vt:lpstr>What is ARP Spoofing/Poisoning</vt:lpstr>
      <vt:lpstr>PowerPoint Presentation</vt:lpstr>
      <vt:lpstr>PowerPoint Presentation</vt:lpstr>
      <vt:lpstr>PowerPoint Presentation</vt:lpstr>
      <vt:lpstr>Download ARP poisoning attacking code</vt:lpstr>
      <vt:lpstr>PowerPoint Presentation</vt:lpstr>
      <vt:lpstr>PowerPoint Presentation</vt:lpstr>
      <vt:lpstr>PowerPoint Presentation</vt:lpstr>
      <vt:lpstr>PowerPoint Presentation</vt:lpstr>
      <vt:lpstr>PowerPoint Presentation</vt:lpstr>
      <vt:lpstr>Capture and Analyze ARP Spoofing Traffic</vt:lpstr>
      <vt:lpstr>How to capture ARP spoofing traffic</vt:lpstr>
      <vt:lpstr>Download traffic (Option)</vt:lpstr>
      <vt:lpstr>PowerPoint Presentation</vt:lpstr>
      <vt:lpstr>PowerPoint Presentation</vt:lpstr>
      <vt:lpstr>Conclusion</vt:lpstr>
      <vt:lpstr>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Xu</dc:creator>
  <cp:lastModifiedBy>Weifeng Xu</cp:lastModifiedBy>
  <cp:revision>2415</cp:revision>
  <dcterms:created xsi:type="dcterms:W3CDTF">2020-09-14T14:43:27Z</dcterms:created>
  <dcterms:modified xsi:type="dcterms:W3CDTF">2023-03-16T20:41:38Z</dcterms:modified>
</cp:coreProperties>
</file>