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6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72" r:id="rId3"/>
    <p:sldId id="488" r:id="rId4"/>
    <p:sldId id="516" r:id="rId5"/>
    <p:sldId id="476" r:id="rId6"/>
    <p:sldId id="477" r:id="rId7"/>
    <p:sldId id="479" r:id="rId8"/>
    <p:sldId id="478" r:id="rId9"/>
    <p:sldId id="484" r:id="rId10"/>
    <p:sldId id="483" r:id="rId11"/>
    <p:sldId id="485" r:id="rId12"/>
    <p:sldId id="486" r:id="rId13"/>
    <p:sldId id="487" r:id="rId14"/>
    <p:sldId id="519" r:id="rId15"/>
    <p:sldId id="518" r:id="rId16"/>
    <p:sldId id="494" r:id="rId17"/>
    <p:sldId id="495" r:id="rId18"/>
    <p:sldId id="491" r:id="rId19"/>
    <p:sldId id="499" r:id="rId20"/>
    <p:sldId id="500" r:id="rId21"/>
    <p:sldId id="503" r:id="rId22"/>
    <p:sldId id="492" r:id="rId23"/>
    <p:sldId id="498" r:id="rId24"/>
    <p:sldId id="496" r:id="rId25"/>
    <p:sldId id="497" r:id="rId26"/>
    <p:sldId id="501" r:id="rId27"/>
    <p:sldId id="502" r:id="rId28"/>
    <p:sldId id="520" r:id="rId29"/>
    <p:sldId id="508" r:id="rId30"/>
    <p:sldId id="505" r:id="rId31"/>
    <p:sldId id="506" r:id="rId32"/>
    <p:sldId id="509" r:id="rId33"/>
    <p:sldId id="511" r:id="rId34"/>
    <p:sldId id="510" r:id="rId35"/>
    <p:sldId id="512" r:id="rId36"/>
    <p:sldId id="513" r:id="rId37"/>
    <p:sldId id="515" r:id="rId38"/>
    <p:sldId id="514" r:id="rId39"/>
    <p:sldId id="517" r:id="rId40"/>
    <p:sldId id="490" r:id="rId41"/>
    <p:sldId id="489" r:id="rId42"/>
    <p:sldId id="480" r:id="rId43"/>
    <p:sldId id="48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99"/>
    <a:srgbClr val="F9EF96"/>
    <a:srgbClr val="0000FF"/>
    <a:srgbClr val="CC2DB0"/>
    <a:srgbClr val="F6D6F1"/>
    <a:srgbClr val="EA700D"/>
    <a:srgbClr val="0070C0"/>
    <a:srgbClr val="00B050"/>
    <a:srgbClr val="962D2D"/>
    <a:srgbClr val="D99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F3708-8D72-473F-B0B2-A6AE3F3B9F6D}" v="526" dt="2023-03-02T18:19:51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9937" autoAdjust="0"/>
  </p:normalViewPr>
  <p:slideViewPr>
    <p:cSldViewPr snapToGrid="0">
      <p:cViewPr varScale="1">
        <p:scale>
          <a:sx n="82" d="100"/>
          <a:sy n="82" d="100"/>
        </p:scale>
        <p:origin x="91" y="81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786F3708-8D72-473F-B0B2-A6AE3F3B9F6D}"/>
    <pc:docChg chg="undo redo custSel addSld delSld modSld sldOrd">
      <pc:chgData name="Weifeng Xu" userId="e7aed605-a3dd-4d5a-a692-a87037af107b" providerId="ADAL" clId="{786F3708-8D72-473F-B0B2-A6AE3F3B9F6D}" dt="2023-03-02T18:19:51.235" v="8194"/>
      <pc:docMkLst>
        <pc:docMk/>
      </pc:docMkLst>
      <pc:sldChg chg="addSp delSp modSp mod modNotesTx">
        <pc:chgData name="Weifeng Xu" userId="e7aed605-a3dd-4d5a-a692-a87037af107b" providerId="ADAL" clId="{786F3708-8D72-473F-B0B2-A6AE3F3B9F6D}" dt="2023-03-02T17:22:48.192" v="7905" actId="20577"/>
        <pc:sldMkLst>
          <pc:docMk/>
          <pc:sldMk cId="162022530" sldId="256"/>
        </pc:sldMkLst>
        <pc:spChg chg="mod">
          <ac:chgData name="Weifeng Xu" userId="e7aed605-a3dd-4d5a-a692-a87037af107b" providerId="ADAL" clId="{786F3708-8D72-473F-B0B2-A6AE3F3B9F6D}" dt="2023-03-02T17:22:48.192" v="7905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786F3708-8D72-473F-B0B2-A6AE3F3B9F6D}" dt="2023-02-09T20:42:23.092" v="127" actId="20577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786F3708-8D72-473F-B0B2-A6AE3F3B9F6D}" dt="2023-02-11T01:26:30.868" v="2616" actId="1076"/>
          <ac:picMkLst>
            <pc:docMk/>
            <pc:sldMk cId="162022530" sldId="256"/>
            <ac:picMk id="3074" creationId="{3646D904-C609-783B-B507-5CF1A6750621}"/>
          </ac:picMkLst>
        </pc:picChg>
        <pc:picChg chg="add del">
          <ac:chgData name="Weifeng Xu" userId="e7aed605-a3dd-4d5a-a692-a87037af107b" providerId="ADAL" clId="{786F3708-8D72-473F-B0B2-A6AE3F3B9F6D}" dt="2023-02-11T01:26:51.002" v="2618"/>
          <ac:picMkLst>
            <pc:docMk/>
            <pc:sldMk cId="162022530" sldId="256"/>
            <ac:picMk id="3076" creationId="{F7E22653-6E86-D070-5D8D-0E17ACD961BD}"/>
          </ac:picMkLst>
        </pc:picChg>
        <pc:picChg chg="add mod">
          <ac:chgData name="Weifeng Xu" userId="e7aed605-a3dd-4d5a-a692-a87037af107b" providerId="ADAL" clId="{786F3708-8D72-473F-B0B2-A6AE3F3B9F6D}" dt="2023-02-11T01:27:10.388" v="2624" actId="1076"/>
          <ac:picMkLst>
            <pc:docMk/>
            <pc:sldMk cId="162022530" sldId="256"/>
            <ac:picMk id="3078" creationId="{8294A9B0-1CD0-276E-886F-30251112F83B}"/>
          </ac:picMkLst>
        </pc:picChg>
        <pc:picChg chg="add mod">
          <ac:chgData name="Weifeng Xu" userId="e7aed605-a3dd-4d5a-a692-a87037af107b" providerId="ADAL" clId="{786F3708-8D72-473F-B0B2-A6AE3F3B9F6D}" dt="2023-02-11T01:29:15.042" v="2638" actId="1076"/>
          <ac:picMkLst>
            <pc:docMk/>
            <pc:sldMk cId="162022530" sldId="256"/>
            <ac:picMk id="3080" creationId="{7C66EEEB-C728-C636-CD34-204C31282086}"/>
          </ac:picMkLst>
        </pc:picChg>
        <pc:picChg chg="add mod">
          <ac:chgData name="Weifeng Xu" userId="e7aed605-a3dd-4d5a-a692-a87037af107b" providerId="ADAL" clId="{786F3708-8D72-473F-B0B2-A6AE3F3B9F6D}" dt="2023-02-11T01:29:12.186" v="2637" actId="732"/>
          <ac:picMkLst>
            <pc:docMk/>
            <pc:sldMk cId="162022530" sldId="256"/>
            <ac:picMk id="3082" creationId="{E01B0709-1F5E-010F-BC75-D388271F61E4}"/>
          </ac:picMkLst>
        </pc:picChg>
        <pc:cxnChg chg="add mod">
          <ac:chgData name="Weifeng Xu" userId="e7aed605-a3dd-4d5a-a692-a87037af107b" providerId="ADAL" clId="{786F3708-8D72-473F-B0B2-A6AE3F3B9F6D}" dt="2023-02-11T01:27:47.185" v="2627" actId="693"/>
          <ac:cxnSpMkLst>
            <pc:docMk/>
            <pc:sldMk cId="162022530" sldId="256"/>
            <ac:cxnSpMk id="5" creationId="{943B0211-4643-087E-017F-FD212D1AFBB5}"/>
          </ac:cxnSpMkLst>
        </pc:cxnChg>
        <pc:cxnChg chg="add mod">
          <ac:chgData name="Weifeng Xu" userId="e7aed605-a3dd-4d5a-a692-a87037af107b" providerId="ADAL" clId="{786F3708-8D72-473F-B0B2-A6AE3F3B9F6D}" dt="2023-02-11T01:29:31.927" v="2640" actId="13822"/>
          <ac:cxnSpMkLst>
            <pc:docMk/>
            <pc:sldMk cId="162022530" sldId="256"/>
            <ac:cxnSpMk id="7" creationId="{1DA49813-ACA7-D39D-4A30-33560D67DFD6}"/>
          </ac:cxnSpMkLst>
        </pc:cxnChg>
      </pc:sldChg>
      <pc:sldChg chg="del">
        <pc:chgData name="Weifeng Xu" userId="e7aed605-a3dd-4d5a-a692-a87037af107b" providerId="ADAL" clId="{786F3708-8D72-473F-B0B2-A6AE3F3B9F6D}" dt="2023-02-09T21:16:00.306" v="684" actId="47"/>
        <pc:sldMkLst>
          <pc:docMk/>
          <pc:sldMk cId="3425213717" sldId="402"/>
        </pc:sldMkLst>
      </pc:sldChg>
      <pc:sldChg chg="del">
        <pc:chgData name="Weifeng Xu" userId="e7aed605-a3dd-4d5a-a692-a87037af107b" providerId="ADAL" clId="{786F3708-8D72-473F-B0B2-A6AE3F3B9F6D}" dt="2023-02-09T21:16:00.586" v="685" actId="47"/>
        <pc:sldMkLst>
          <pc:docMk/>
          <pc:sldMk cId="2165230993" sldId="403"/>
        </pc:sldMkLst>
      </pc:sldChg>
      <pc:sldChg chg="del">
        <pc:chgData name="Weifeng Xu" userId="e7aed605-a3dd-4d5a-a692-a87037af107b" providerId="ADAL" clId="{786F3708-8D72-473F-B0B2-A6AE3F3B9F6D}" dt="2023-02-09T21:16:02.177" v="690" actId="47"/>
        <pc:sldMkLst>
          <pc:docMk/>
          <pc:sldMk cId="668862291" sldId="457"/>
        </pc:sldMkLst>
      </pc:sldChg>
      <pc:sldChg chg="del">
        <pc:chgData name="Weifeng Xu" userId="e7aed605-a3dd-4d5a-a692-a87037af107b" providerId="ADAL" clId="{786F3708-8D72-473F-B0B2-A6AE3F3B9F6D}" dt="2023-02-09T21:16:02.370" v="691" actId="47"/>
        <pc:sldMkLst>
          <pc:docMk/>
          <pc:sldMk cId="4227508718" sldId="459"/>
        </pc:sldMkLst>
      </pc:sldChg>
      <pc:sldChg chg="del">
        <pc:chgData name="Weifeng Xu" userId="e7aed605-a3dd-4d5a-a692-a87037af107b" providerId="ADAL" clId="{786F3708-8D72-473F-B0B2-A6AE3F3B9F6D}" dt="2023-02-09T21:16:01.982" v="689" actId="47"/>
        <pc:sldMkLst>
          <pc:docMk/>
          <pc:sldMk cId="2354550623" sldId="464"/>
        </pc:sldMkLst>
      </pc:sldChg>
      <pc:sldChg chg="del">
        <pc:chgData name="Weifeng Xu" userId="e7aed605-a3dd-4d5a-a692-a87037af107b" providerId="ADAL" clId="{786F3708-8D72-473F-B0B2-A6AE3F3B9F6D}" dt="2023-02-09T21:16:02.483" v="692" actId="47"/>
        <pc:sldMkLst>
          <pc:docMk/>
          <pc:sldMk cId="2463134348" sldId="465"/>
        </pc:sldMkLst>
      </pc:sldChg>
      <pc:sldChg chg="del">
        <pc:chgData name="Weifeng Xu" userId="e7aed605-a3dd-4d5a-a692-a87037af107b" providerId="ADAL" clId="{786F3708-8D72-473F-B0B2-A6AE3F3B9F6D}" dt="2023-02-09T21:16:03.103" v="693" actId="47"/>
        <pc:sldMkLst>
          <pc:docMk/>
          <pc:sldMk cId="711315930" sldId="466"/>
        </pc:sldMkLst>
      </pc:sldChg>
      <pc:sldChg chg="del">
        <pc:chgData name="Weifeng Xu" userId="e7aed605-a3dd-4d5a-a692-a87037af107b" providerId="ADAL" clId="{786F3708-8D72-473F-B0B2-A6AE3F3B9F6D}" dt="2023-02-09T21:15:59.923" v="683" actId="47"/>
        <pc:sldMkLst>
          <pc:docMk/>
          <pc:sldMk cId="650928367" sldId="467"/>
        </pc:sldMkLst>
      </pc:sldChg>
      <pc:sldChg chg="del">
        <pc:chgData name="Weifeng Xu" userId="e7aed605-a3dd-4d5a-a692-a87037af107b" providerId="ADAL" clId="{786F3708-8D72-473F-B0B2-A6AE3F3B9F6D}" dt="2023-02-09T21:16:00.737" v="686" actId="47"/>
        <pc:sldMkLst>
          <pc:docMk/>
          <pc:sldMk cId="3705960219" sldId="468"/>
        </pc:sldMkLst>
      </pc:sldChg>
      <pc:sldChg chg="del">
        <pc:chgData name="Weifeng Xu" userId="e7aed605-a3dd-4d5a-a692-a87037af107b" providerId="ADAL" clId="{786F3708-8D72-473F-B0B2-A6AE3F3B9F6D}" dt="2023-02-09T21:16:01.206" v="687" actId="47"/>
        <pc:sldMkLst>
          <pc:docMk/>
          <pc:sldMk cId="2293502858" sldId="469"/>
        </pc:sldMkLst>
      </pc:sldChg>
      <pc:sldChg chg="del">
        <pc:chgData name="Weifeng Xu" userId="e7aed605-a3dd-4d5a-a692-a87037af107b" providerId="ADAL" clId="{786F3708-8D72-473F-B0B2-A6AE3F3B9F6D}" dt="2023-02-09T21:16:01.446" v="688" actId="47"/>
        <pc:sldMkLst>
          <pc:docMk/>
          <pc:sldMk cId="1756393754" sldId="470"/>
        </pc:sldMkLst>
      </pc:sldChg>
      <pc:sldChg chg="del">
        <pc:chgData name="Weifeng Xu" userId="e7aed605-a3dd-4d5a-a692-a87037af107b" providerId="ADAL" clId="{786F3708-8D72-473F-B0B2-A6AE3F3B9F6D}" dt="2023-02-09T21:16:03.663" v="694" actId="47"/>
        <pc:sldMkLst>
          <pc:docMk/>
          <pc:sldMk cId="197278550" sldId="471"/>
        </pc:sldMkLst>
      </pc:sldChg>
      <pc:sldChg chg="addSp delSp modSp new mod ord modClrScheme chgLayout">
        <pc:chgData name="Weifeng Xu" userId="e7aed605-a3dd-4d5a-a692-a87037af107b" providerId="ADAL" clId="{786F3708-8D72-473F-B0B2-A6AE3F3B9F6D}" dt="2023-03-02T17:21:12.528" v="7897" actId="207"/>
        <pc:sldMkLst>
          <pc:docMk/>
          <pc:sldMk cId="894092720" sldId="472"/>
        </pc:sldMkLst>
        <pc:spChg chg="del">
          <ac:chgData name="Weifeng Xu" userId="e7aed605-a3dd-4d5a-a692-a87037af107b" providerId="ADAL" clId="{786F3708-8D72-473F-B0B2-A6AE3F3B9F6D}" dt="2023-02-09T16:26:27.585" v="55" actId="700"/>
          <ac:spMkLst>
            <pc:docMk/>
            <pc:sldMk cId="894092720" sldId="472"/>
            <ac:spMk id="2" creationId="{5D9E37B9-29B7-A3F2-EBA6-BBE594B34847}"/>
          </ac:spMkLst>
        </pc:spChg>
        <pc:spChg chg="del">
          <ac:chgData name="Weifeng Xu" userId="e7aed605-a3dd-4d5a-a692-a87037af107b" providerId="ADAL" clId="{786F3708-8D72-473F-B0B2-A6AE3F3B9F6D}" dt="2023-02-09T16:26:27.585" v="55" actId="700"/>
          <ac:spMkLst>
            <pc:docMk/>
            <pc:sldMk cId="894092720" sldId="472"/>
            <ac:spMk id="3" creationId="{47CBA4CC-66F4-60E0-230E-2D09F967FAAD}"/>
          </ac:spMkLst>
        </pc:spChg>
        <pc:spChg chg="add mod">
          <ac:chgData name="Weifeng Xu" userId="e7aed605-a3dd-4d5a-a692-a87037af107b" providerId="ADAL" clId="{786F3708-8D72-473F-B0B2-A6AE3F3B9F6D}" dt="2023-02-09T20:43:50.355" v="136" actId="20577"/>
          <ac:spMkLst>
            <pc:docMk/>
            <pc:sldMk cId="894092720" sldId="472"/>
            <ac:spMk id="4" creationId="{C93CCF35-5832-4922-BBCC-26790AC68136}"/>
          </ac:spMkLst>
        </pc:spChg>
        <pc:spChg chg="add mod">
          <ac:chgData name="Weifeng Xu" userId="e7aed605-a3dd-4d5a-a692-a87037af107b" providerId="ADAL" clId="{786F3708-8D72-473F-B0B2-A6AE3F3B9F6D}" dt="2023-03-02T17:21:12.528" v="7897" actId="207"/>
          <ac:spMkLst>
            <pc:docMk/>
            <pc:sldMk cId="894092720" sldId="472"/>
            <ac:spMk id="5" creationId="{438DA2B9-E801-E850-E04D-1B3E830244B9}"/>
          </ac:spMkLst>
        </pc:spChg>
      </pc:sldChg>
      <pc:sldChg chg="new del">
        <pc:chgData name="Weifeng Xu" userId="e7aed605-a3dd-4d5a-a692-a87037af107b" providerId="ADAL" clId="{786F3708-8D72-473F-B0B2-A6AE3F3B9F6D}" dt="2023-02-09T21:16:06.535" v="696" actId="47"/>
        <pc:sldMkLst>
          <pc:docMk/>
          <pc:sldMk cId="3846074944" sldId="473"/>
        </pc:sldMkLst>
      </pc:sldChg>
      <pc:sldChg chg="delSp new del mod modClrScheme chgLayout">
        <pc:chgData name="Weifeng Xu" userId="e7aed605-a3dd-4d5a-a692-a87037af107b" providerId="ADAL" clId="{786F3708-8D72-473F-B0B2-A6AE3F3B9F6D}" dt="2023-02-09T21:16:05.608" v="695" actId="47"/>
        <pc:sldMkLst>
          <pc:docMk/>
          <pc:sldMk cId="4124757533" sldId="474"/>
        </pc:sldMkLst>
        <pc:spChg chg="del">
          <ac:chgData name="Weifeng Xu" userId="e7aed605-a3dd-4d5a-a692-a87037af107b" providerId="ADAL" clId="{786F3708-8D72-473F-B0B2-A6AE3F3B9F6D}" dt="2023-02-09T16:26:23.345" v="54" actId="700"/>
          <ac:spMkLst>
            <pc:docMk/>
            <pc:sldMk cId="4124757533" sldId="474"/>
            <ac:spMk id="2" creationId="{4E2CD6BF-6783-F185-CEEA-E57F1346A888}"/>
          </ac:spMkLst>
        </pc:spChg>
        <pc:spChg chg="del">
          <ac:chgData name="Weifeng Xu" userId="e7aed605-a3dd-4d5a-a692-a87037af107b" providerId="ADAL" clId="{786F3708-8D72-473F-B0B2-A6AE3F3B9F6D}" dt="2023-02-09T16:26:23.345" v="54" actId="700"/>
          <ac:spMkLst>
            <pc:docMk/>
            <pc:sldMk cId="4124757533" sldId="474"/>
            <ac:spMk id="3" creationId="{1E5AF899-C114-4F56-99A9-99F03462475B}"/>
          </ac:spMkLst>
        </pc:spChg>
      </pc:sldChg>
      <pc:sldChg chg="new del">
        <pc:chgData name="Weifeng Xu" userId="e7aed605-a3dd-4d5a-a692-a87037af107b" providerId="ADAL" clId="{786F3708-8D72-473F-B0B2-A6AE3F3B9F6D}" dt="2023-02-09T20:52:19.371" v="287" actId="47"/>
        <pc:sldMkLst>
          <pc:docMk/>
          <pc:sldMk cId="1209574929" sldId="475"/>
        </pc:sldMkLst>
      </pc:sldChg>
      <pc:sldChg chg="addSp modSp new mod ord modNotesTx">
        <pc:chgData name="Weifeng Xu" userId="e7aed605-a3dd-4d5a-a692-a87037af107b" providerId="ADAL" clId="{786F3708-8D72-473F-B0B2-A6AE3F3B9F6D}" dt="2023-03-02T17:19:55.009" v="7881"/>
        <pc:sldMkLst>
          <pc:docMk/>
          <pc:sldMk cId="3309251337" sldId="476"/>
        </pc:sldMkLst>
        <pc:spChg chg="add mod">
          <ac:chgData name="Weifeng Xu" userId="e7aed605-a3dd-4d5a-a692-a87037af107b" providerId="ADAL" clId="{786F3708-8D72-473F-B0B2-A6AE3F3B9F6D}" dt="2023-02-09T20:53:48.083" v="358" actId="1076"/>
          <ac:spMkLst>
            <pc:docMk/>
            <pc:sldMk cId="3309251337" sldId="476"/>
            <ac:spMk id="8" creationId="{4FF00EA0-C979-6A1A-FE6F-881F3790BA77}"/>
          </ac:spMkLst>
        </pc:spChg>
        <pc:spChg chg="add mod">
          <ac:chgData name="Weifeng Xu" userId="e7aed605-a3dd-4d5a-a692-a87037af107b" providerId="ADAL" clId="{786F3708-8D72-473F-B0B2-A6AE3F3B9F6D}" dt="2023-02-09T20:53:43.308" v="357" actId="1076"/>
          <ac:spMkLst>
            <pc:docMk/>
            <pc:sldMk cId="3309251337" sldId="476"/>
            <ac:spMk id="9" creationId="{D18DBC9F-2AB8-5157-FF80-B5EB3C7D8E8B}"/>
          </ac:spMkLst>
        </pc:spChg>
        <pc:picChg chg="add mod">
          <ac:chgData name="Weifeng Xu" userId="e7aed605-a3dd-4d5a-a692-a87037af107b" providerId="ADAL" clId="{786F3708-8D72-473F-B0B2-A6AE3F3B9F6D}" dt="2023-02-09T20:54:27.579" v="367" actId="1076"/>
          <ac:picMkLst>
            <pc:docMk/>
            <pc:sldMk cId="3309251337" sldId="476"/>
            <ac:picMk id="3" creationId="{465F908B-786C-D408-9246-F044E7802100}"/>
          </ac:picMkLst>
        </pc:picChg>
        <pc:picChg chg="add mod modCrop">
          <ac:chgData name="Weifeng Xu" userId="e7aed605-a3dd-4d5a-a692-a87037af107b" providerId="ADAL" clId="{786F3708-8D72-473F-B0B2-A6AE3F3B9F6D}" dt="2023-02-09T20:54:35.995" v="369" actId="732"/>
          <ac:picMkLst>
            <pc:docMk/>
            <pc:sldMk cId="3309251337" sldId="476"/>
            <ac:picMk id="5" creationId="{FE7AA030-8270-A4A9-8B5D-2603AF041347}"/>
          </ac:picMkLst>
        </pc:picChg>
        <pc:picChg chg="add mod">
          <ac:chgData name="Weifeng Xu" userId="e7aed605-a3dd-4d5a-a692-a87037af107b" providerId="ADAL" clId="{786F3708-8D72-473F-B0B2-A6AE3F3B9F6D}" dt="2023-02-09T16:27:51.114" v="63" actId="1076"/>
          <ac:picMkLst>
            <pc:docMk/>
            <pc:sldMk cId="3309251337" sldId="476"/>
            <ac:picMk id="7" creationId="{FD0D89A4-B2ED-4A9E-DE09-E3AB450DAEA0}"/>
          </ac:picMkLst>
        </pc:picChg>
      </pc:sldChg>
      <pc:sldChg chg="addSp delSp modSp new mod ord">
        <pc:chgData name="Weifeng Xu" userId="e7aed605-a3dd-4d5a-a692-a87037af107b" providerId="ADAL" clId="{786F3708-8D72-473F-B0B2-A6AE3F3B9F6D}" dt="2023-03-02T17:19:55.009" v="7881"/>
        <pc:sldMkLst>
          <pc:docMk/>
          <pc:sldMk cId="3483947295" sldId="477"/>
        </pc:sldMkLst>
        <pc:spChg chg="add mod">
          <ac:chgData name="Weifeng Xu" userId="e7aed605-a3dd-4d5a-a692-a87037af107b" providerId="ADAL" clId="{786F3708-8D72-473F-B0B2-A6AE3F3B9F6D}" dt="2023-02-10T15:24:57.649" v="1532" actId="1076"/>
          <ac:spMkLst>
            <pc:docMk/>
            <pc:sldMk cId="3483947295" sldId="477"/>
            <ac:spMk id="4" creationId="{5FE61F6E-29CF-AFCA-7793-18CAEDDC0ECF}"/>
          </ac:spMkLst>
        </pc:spChg>
        <pc:spChg chg="add mod">
          <ac:chgData name="Weifeng Xu" userId="e7aed605-a3dd-4d5a-a692-a87037af107b" providerId="ADAL" clId="{786F3708-8D72-473F-B0B2-A6AE3F3B9F6D}" dt="2023-02-09T20:55:36.423" v="392" actId="20577"/>
          <ac:spMkLst>
            <pc:docMk/>
            <pc:sldMk cId="3483947295" sldId="477"/>
            <ac:spMk id="6" creationId="{A5BF1426-04B6-8516-10A6-E00A84B9FE16}"/>
          </ac:spMkLst>
        </pc:spChg>
        <pc:picChg chg="add mod">
          <ac:chgData name="Weifeng Xu" userId="e7aed605-a3dd-4d5a-a692-a87037af107b" providerId="ADAL" clId="{786F3708-8D72-473F-B0B2-A6AE3F3B9F6D}" dt="2023-02-09T20:55:21.577" v="378" actId="1076"/>
          <ac:picMkLst>
            <pc:docMk/>
            <pc:sldMk cId="3483947295" sldId="477"/>
            <ac:picMk id="3" creationId="{5B5F20C3-4AAB-D99A-95CC-A68BE660B689}"/>
          </ac:picMkLst>
        </pc:picChg>
        <pc:picChg chg="add del mod">
          <ac:chgData name="Weifeng Xu" userId="e7aed605-a3dd-4d5a-a692-a87037af107b" providerId="ADAL" clId="{786F3708-8D72-473F-B0B2-A6AE3F3B9F6D}" dt="2023-02-09T20:55:17.151" v="377" actId="478"/>
          <ac:picMkLst>
            <pc:docMk/>
            <pc:sldMk cId="3483947295" sldId="477"/>
            <ac:picMk id="5" creationId="{EBCC2BC3-EFDD-82A5-65E8-722421999420}"/>
          </ac:picMkLst>
        </pc:picChg>
      </pc:sldChg>
      <pc:sldChg chg="addSp modSp new mod ord modNotesTx">
        <pc:chgData name="Weifeng Xu" userId="e7aed605-a3dd-4d5a-a692-a87037af107b" providerId="ADAL" clId="{786F3708-8D72-473F-B0B2-A6AE3F3B9F6D}" dt="2023-03-02T17:19:55.009" v="7881"/>
        <pc:sldMkLst>
          <pc:docMk/>
          <pc:sldMk cId="3932826920" sldId="478"/>
        </pc:sldMkLst>
        <pc:spChg chg="add mod">
          <ac:chgData name="Weifeng Xu" userId="e7aed605-a3dd-4d5a-a692-a87037af107b" providerId="ADAL" clId="{786F3708-8D72-473F-B0B2-A6AE3F3B9F6D}" dt="2023-02-11T03:14:12.617" v="3036" actId="207"/>
          <ac:spMkLst>
            <pc:docMk/>
            <pc:sldMk cId="3932826920" sldId="478"/>
            <ac:spMk id="2" creationId="{EA0C4358-29C3-0390-F215-21CE9E407D26}"/>
          </ac:spMkLst>
        </pc:spChg>
        <pc:spChg chg="add mod">
          <ac:chgData name="Weifeng Xu" userId="e7aed605-a3dd-4d5a-a692-a87037af107b" providerId="ADAL" clId="{786F3708-8D72-473F-B0B2-A6AE3F3B9F6D}" dt="2023-02-09T20:58:17.453" v="475" actId="20577"/>
          <ac:spMkLst>
            <pc:docMk/>
            <pc:sldMk cId="3932826920" sldId="478"/>
            <ac:spMk id="4" creationId="{754B591E-D2E5-CA72-2DC6-3062E1D11841}"/>
          </ac:spMkLst>
        </pc:spChg>
        <pc:picChg chg="add mod">
          <ac:chgData name="Weifeng Xu" userId="e7aed605-a3dd-4d5a-a692-a87037af107b" providerId="ADAL" clId="{786F3708-8D72-473F-B0B2-A6AE3F3B9F6D}" dt="2023-02-09T20:57:48.455" v="450" actId="1076"/>
          <ac:picMkLst>
            <pc:docMk/>
            <pc:sldMk cId="3932826920" sldId="478"/>
            <ac:picMk id="3" creationId="{9A615897-EB0F-ABAF-0D67-42FF06212E2B}"/>
          </ac:picMkLst>
        </pc:picChg>
        <pc:cxnChg chg="add mod">
          <ac:chgData name="Weifeng Xu" userId="e7aed605-a3dd-4d5a-a692-a87037af107b" providerId="ADAL" clId="{786F3708-8D72-473F-B0B2-A6AE3F3B9F6D}" dt="2023-02-11T03:14:06.488" v="3035" actId="1076"/>
          <ac:cxnSpMkLst>
            <pc:docMk/>
            <pc:sldMk cId="3932826920" sldId="478"/>
            <ac:cxnSpMk id="6" creationId="{A4F05153-2B04-9912-33BC-3594546CE07E}"/>
          </ac:cxnSpMkLst>
        </pc:cxnChg>
      </pc:sldChg>
      <pc:sldChg chg="addSp delSp modSp new mod ord modNotesTx">
        <pc:chgData name="Weifeng Xu" userId="e7aed605-a3dd-4d5a-a692-a87037af107b" providerId="ADAL" clId="{786F3708-8D72-473F-B0B2-A6AE3F3B9F6D}" dt="2023-03-02T17:19:55.009" v="7881"/>
        <pc:sldMkLst>
          <pc:docMk/>
          <pc:sldMk cId="3201059484" sldId="479"/>
        </pc:sldMkLst>
        <pc:spChg chg="add mod">
          <ac:chgData name="Weifeng Xu" userId="e7aed605-a3dd-4d5a-a692-a87037af107b" providerId="ADAL" clId="{786F3708-8D72-473F-B0B2-A6AE3F3B9F6D}" dt="2023-02-09T20:56:20.719" v="438" actId="20577"/>
          <ac:spMkLst>
            <pc:docMk/>
            <pc:sldMk cId="3201059484" sldId="479"/>
            <ac:spMk id="6" creationId="{236E840B-8003-8B6F-7A80-CC8CFCF85801}"/>
          </ac:spMkLst>
        </pc:spChg>
        <pc:spChg chg="add del mod">
          <ac:chgData name="Weifeng Xu" userId="e7aed605-a3dd-4d5a-a692-a87037af107b" providerId="ADAL" clId="{786F3708-8D72-473F-B0B2-A6AE3F3B9F6D}" dt="2023-02-09T20:56:34.547" v="442" actId="767"/>
          <ac:spMkLst>
            <pc:docMk/>
            <pc:sldMk cId="3201059484" sldId="479"/>
            <ac:spMk id="7" creationId="{B9988D96-FED2-CC94-B576-08289F727431}"/>
          </ac:spMkLst>
        </pc:spChg>
        <pc:spChg chg="add mod">
          <ac:chgData name="Weifeng Xu" userId="e7aed605-a3dd-4d5a-a692-a87037af107b" providerId="ADAL" clId="{786F3708-8D72-473F-B0B2-A6AE3F3B9F6D}" dt="2023-02-09T20:56:57.910" v="447" actId="208"/>
          <ac:spMkLst>
            <pc:docMk/>
            <pc:sldMk cId="3201059484" sldId="479"/>
            <ac:spMk id="8" creationId="{E33DA3C4-376B-AAC2-95F7-CAC95E92C3A3}"/>
          </ac:spMkLst>
        </pc:spChg>
        <pc:picChg chg="add mod">
          <ac:chgData name="Weifeng Xu" userId="e7aed605-a3dd-4d5a-a692-a87037af107b" providerId="ADAL" clId="{786F3708-8D72-473F-B0B2-A6AE3F3B9F6D}" dt="2023-02-09T20:55:10.399" v="374" actId="1076"/>
          <ac:picMkLst>
            <pc:docMk/>
            <pc:sldMk cId="3201059484" sldId="479"/>
            <ac:picMk id="3" creationId="{7AA8B50D-5162-A55F-1210-F662CB86C2DE}"/>
          </ac:picMkLst>
        </pc:picChg>
        <pc:picChg chg="add mod">
          <ac:chgData name="Weifeng Xu" userId="e7aed605-a3dd-4d5a-a692-a87037af107b" providerId="ADAL" clId="{786F3708-8D72-473F-B0B2-A6AE3F3B9F6D}" dt="2023-02-09T20:56:02.028" v="398" actId="1076"/>
          <ac:picMkLst>
            <pc:docMk/>
            <pc:sldMk cId="3201059484" sldId="479"/>
            <ac:picMk id="4" creationId="{A9B13B8F-FEA1-18A5-C974-91DDE774DDD4}"/>
          </ac:picMkLst>
        </pc:picChg>
        <pc:picChg chg="add del mod">
          <ac:chgData name="Weifeng Xu" userId="e7aed605-a3dd-4d5a-a692-a87037af107b" providerId="ADAL" clId="{786F3708-8D72-473F-B0B2-A6AE3F3B9F6D}" dt="2023-02-09T20:55:49.730" v="395"/>
          <ac:picMkLst>
            <pc:docMk/>
            <pc:sldMk cId="3201059484" sldId="479"/>
            <ac:picMk id="5" creationId="{118F9675-3194-2CF0-2A9C-2994CE4A544C}"/>
          </ac:picMkLst>
        </pc:picChg>
      </pc:sldChg>
      <pc:sldChg chg="addSp modSp new mod">
        <pc:chgData name="Weifeng Xu" userId="e7aed605-a3dd-4d5a-a692-a87037af107b" providerId="ADAL" clId="{786F3708-8D72-473F-B0B2-A6AE3F3B9F6D}" dt="2023-02-09T21:15:41.293" v="661" actId="313"/>
        <pc:sldMkLst>
          <pc:docMk/>
          <pc:sldMk cId="2446665738" sldId="480"/>
        </pc:sldMkLst>
        <pc:spChg chg="add mod">
          <ac:chgData name="Weifeng Xu" userId="e7aed605-a3dd-4d5a-a692-a87037af107b" providerId="ADAL" clId="{786F3708-8D72-473F-B0B2-A6AE3F3B9F6D}" dt="2023-02-09T21:15:41.293" v="661" actId="313"/>
          <ac:spMkLst>
            <pc:docMk/>
            <pc:sldMk cId="2446665738" sldId="480"/>
            <ac:spMk id="4" creationId="{67F2819C-D6F6-4615-451A-5915A06772FF}"/>
          </ac:spMkLst>
        </pc:spChg>
        <pc:picChg chg="add mod">
          <ac:chgData name="Weifeng Xu" userId="e7aed605-a3dd-4d5a-a692-a87037af107b" providerId="ADAL" clId="{786F3708-8D72-473F-B0B2-A6AE3F3B9F6D}" dt="2023-02-09T21:15:13.889" v="605" actId="1076"/>
          <ac:picMkLst>
            <pc:docMk/>
            <pc:sldMk cId="2446665738" sldId="480"/>
            <ac:picMk id="3" creationId="{D46592E8-C9C9-724F-5CDA-99AA6A1A5CDF}"/>
          </ac:picMkLst>
        </pc:picChg>
      </pc:sldChg>
      <pc:sldChg chg="new del">
        <pc:chgData name="Weifeng Xu" userId="e7aed605-a3dd-4d5a-a692-a87037af107b" providerId="ADAL" clId="{786F3708-8D72-473F-B0B2-A6AE3F3B9F6D}" dt="2023-02-09T21:16:07.152" v="697" actId="47"/>
        <pc:sldMkLst>
          <pc:docMk/>
          <pc:sldMk cId="329736974" sldId="481"/>
        </pc:sldMkLst>
      </pc:sldChg>
      <pc:sldChg chg="addSp new mod modNotesTx">
        <pc:chgData name="Weifeng Xu" userId="e7aed605-a3dd-4d5a-a692-a87037af107b" providerId="ADAL" clId="{786F3708-8D72-473F-B0B2-A6AE3F3B9F6D}" dt="2023-02-09T16:50:04.806" v="83"/>
        <pc:sldMkLst>
          <pc:docMk/>
          <pc:sldMk cId="1192477502" sldId="482"/>
        </pc:sldMkLst>
        <pc:picChg chg="add">
          <ac:chgData name="Weifeng Xu" userId="e7aed605-a3dd-4d5a-a692-a87037af107b" providerId="ADAL" clId="{786F3708-8D72-473F-B0B2-A6AE3F3B9F6D}" dt="2023-02-09T16:47:05.964" v="82" actId="22"/>
          <ac:picMkLst>
            <pc:docMk/>
            <pc:sldMk cId="1192477502" sldId="482"/>
            <ac:picMk id="3" creationId="{ADAAFF77-6EFC-5B19-007C-C0802EA4C40B}"/>
          </ac:picMkLst>
        </pc:picChg>
      </pc:sldChg>
      <pc:sldChg chg="addSp modSp new mod ord">
        <pc:chgData name="Weifeng Xu" userId="e7aed605-a3dd-4d5a-a692-a87037af107b" providerId="ADAL" clId="{786F3708-8D72-473F-B0B2-A6AE3F3B9F6D}" dt="2023-03-02T17:19:55.009" v="7881"/>
        <pc:sldMkLst>
          <pc:docMk/>
          <pc:sldMk cId="1221783757" sldId="483"/>
        </pc:sldMkLst>
        <pc:picChg chg="add mod">
          <ac:chgData name="Weifeng Xu" userId="e7aed605-a3dd-4d5a-a692-a87037af107b" providerId="ADAL" clId="{786F3708-8D72-473F-B0B2-A6AE3F3B9F6D}" dt="2023-02-09T17:21:37.571" v="91" actId="1076"/>
          <ac:picMkLst>
            <pc:docMk/>
            <pc:sldMk cId="1221783757" sldId="483"/>
            <ac:picMk id="3" creationId="{66026BC9-27E6-2F5F-D3E7-637879C5AF9F}"/>
          </ac:picMkLst>
        </pc:picChg>
        <pc:picChg chg="add mod">
          <ac:chgData name="Weifeng Xu" userId="e7aed605-a3dd-4d5a-a692-a87037af107b" providerId="ADAL" clId="{786F3708-8D72-473F-B0B2-A6AE3F3B9F6D}" dt="2023-02-09T17:21:41.754" v="93" actId="1076"/>
          <ac:picMkLst>
            <pc:docMk/>
            <pc:sldMk cId="1221783757" sldId="483"/>
            <ac:picMk id="5" creationId="{5DA34E05-CC84-AB65-9485-9E73B112DAF6}"/>
          </ac:picMkLst>
        </pc:picChg>
      </pc:sldChg>
      <pc:sldChg chg="addSp modSp new mod ord modNotesTx">
        <pc:chgData name="Weifeng Xu" userId="e7aed605-a3dd-4d5a-a692-a87037af107b" providerId="ADAL" clId="{786F3708-8D72-473F-B0B2-A6AE3F3B9F6D}" dt="2023-03-02T17:19:55.009" v="7881"/>
        <pc:sldMkLst>
          <pc:docMk/>
          <pc:sldMk cId="485328955" sldId="484"/>
        </pc:sldMkLst>
        <pc:spChg chg="add mod">
          <ac:chgData name="Weifeng Xu" userId="e7aed605-a3dd-4d5a-a692-a87037af107b" providerId="ADAL" clId="{786F3708-8D72-473F-B0B2-A6AE3F3B9F6D}" dt="2023-02-09T20:58:44.564" v="507" actId="20577"/>
          <ac:spMkLst>
            <pc:docMk/>
            <pc:sldMk cId="485328955" sldId="484"/>
            <ac:spMk id="4" creationId="{B4BE3CCF-2DD8-432B-A4E1-D0697245E42A}"/>
          </ac:spMkLst>
        </pc:spChg>
        <pc:picChg chg="add mod">
          <ac:chgData name="Weifeng Xu" userId="e7aed605-a3dd-4d5a-a692-a87037af107b" providerId="ADAL" clId="{786F3708-8D72-473F-B0B2-A6AE3F3B9F6D}" dt="2023-02-09T20:58:25.599" v="477" actId="14100"/>
          <ac:picMkLst>
            <pc:docMk/>
            <pc:sldMk cId="485328955" sldId="484"/>
            <ac:picMk id="3" creationId="{C1060D46-AD61-69EF-DDDF-D6A4371DB33B}"/>
          </ac:picMkLst>
        </pc:picChg>
      </pc:sldChg>
      <pc:sldChg chg="addSp modSp new mod ord modClrScheme chgLayout">
        <pc:chgData name="Weifeng Xu" userId="e7aed605-a3dd-4d5a-a692-a87037af107b" providerId="ADAL" clId="{786F3708-8D72-473F-B0B2-A6AE3F3B9F6D}" dt="2023-03-02T17:19:55.009" v="7881"/>
        <pc:sldMkLst>
          <pc:docMk/>
          <pc:sldMk cId="4147914872" sldId="485"/>
        </pc:sldMkLst>
        <pc:spChg chg="add mod">
          <ac:chgData name="Weifeng Xu" userId="e7aed605-a3dd-4d5a-a692-a87037af107b" providerId="ADAL" clId="{786F3708-8D72-473F-B0B2-A6AE3F3B9F6D}" dt="2023-02-09T21:01:35.354" v="517" actId="20577"/>
          <ac:spMkLst>
            <pc:docMk/>
            <pc:sldMk cId="4147914872" sldId="485"/>
            <ac:spMk id="2" creationId="{0C777B23-1E6F-14A6-2C11-A75D94F6382F}"/>
          </ac:spMkLst>
        </pc:spChg>
        <pc:spChg chg="add mod">
          <ac:chgData name="Weifeng Xu" userId="e7aed605-a3dd-4d5a-a692-a87037af107b" providerId="ADAL" clId="{786F3708-8D72-473F-B0B2-A6AE3F3B9F6D}" dt="2023-02-09T21:01:24.151" v="515" actId="700"/>
          <ac:spMkLst>
            <pc:docMk/>
            <pc:sldMk cId="4147914872" sldId="485"/>
            <ac:spMk id="3" creationId="{54008286-F098-1C05-1B26-F5E447599EC3}"/>
          </ac:spMkLst>
        </pc:spChg>
      </pc:sldChg>
      <pc:sldChg chg="addSp modSp new mod ord">
        <pc:chgData name="Weifeng Xu" userId="e7aed605-a3dd-4d5a-a692-a87037af107b" providerId="ADAL" clId="{786F3708-8D72-473F-B0B2-A6AE3F3B9F6D}" dt="2023-03-02T17:19:55.009" v="7881"/>
        <pc:sldMkLst>
          <pc:docMk/>
          <pc:sldMk cId="3241925446" sldId="486"/>
        </pc:sldMkLst>
        <pc:spChg chg="add mod">
          <ac:chgData name="Weifeng Xu" userId="e7aed605-a3dd-4d5a-a692-a87037af107b" providerId="ADAL" clId="{786F3708-8D72-473F-B0B2-A6AE3F3B9F6D}" dt="2023-02-09T21:13:38.642" v="572" actId="1076"/>
          <ac:spMkLst>
            <pc:docMk/>
            <pc:sldMk cId="3241925446" sldId="486"/>
            <ac:spMk id="5" creationId="{B26F9DF8-76A9-4B28-77BE-069871C41444}"/>
          </ac:spMkLst>
        </pc:spChg>
        <pc:spChg chg="add mod">
          <ac:chgData name="Weifeng Xu" userId="e7aed605-a3dd-4d5a-a692-a87037af107b" providerId="ADAL" clId="{786F3708-8D72-473F-B0B2-A6AE3F3B9F6D}" dt="2023-02-09T21:14:06.564" v="603" actId="1076"/>
          <ac:spMkLst>
            <pc:docMk/>
            <pc:sldMk cId="3241925446" sldId="486"/>
            <ac:spMk id="6" creationId="{BD6E9E43-374D-B353-1F97-DAA99FA570F8}"/>
          </ac:spMkLst>
        </pc:spChg>
        <pc:picChg chg="add mod">
          <ac:chgData name="Weifeng Xu" userId="e7aed605-a3dd-4d5a-a692-a87037af107b" providerId="ADAL" clId="{786F3708-8D72-473F-B0B2-A6AE3F3B9F6D}" dt="2023-02-09T21:13:34.081" v="570" actId="1076"/>
          <ac:picMkLst>
            <pc:docMk/>
            <pc:sldMk cId="3241925446" sldId="486"/>
            <ac:picMk id="3" creationId="{6F8A6D59-F5DC-5F64-D7CA-996DCAF17F80}"/>
          </ac:picMkLst>
        </pc:picChg>
      </pc:sldChg>
      <pc:sldChg chg="addSp modSp new mod ord modNotesTx">
        <pc:chgData name="Weifeng Xu" userId="e7aed605-a3dd-4d5a-a692-a87037af107b" providerId="ADAL" clId="{786F3708-8D72-473F-B0B2-A6AE3F3B9F6D}" dt="2023-03-02T17:19:55.009" v="7881"/>
        <pc:sldMkLst>
          <pc:docMk/>
          <pc:sldMk cId="2619608775" sldId="487"/>
        </pc:sldMkLst>
        <pc:spChg chg="add mod">
          <ac:chgData name="Weifeng Xu" userId="e7aed605-a3dd-4d5a-a692-a87037af107b" providerId="ADAL" clId="{786F3708-8D72-473F-B0B2-A6AE3F3B9F6D}" dt="2023-02-09T21:20:04.509" v="733" actId="20577"/>
          <ac:spMkLst>
            <pc:docMk/>
            <pc:sldMk cId="2619608775" sldId="487"/>
            <ac:spMk id="6" creationId="{324455E5-D0E6-C2DE-6213-799DD42184D4}"/>
          </ac:spMkLst>
        </pc:spChg>
        <pc:picChg chg="add mod">
          <ac:chgData name="Weifeng Xu" userId="e7aed605-a3dd-4d5a-a692-a87037af107b" providerId="ADAL" clId="{786F3708-8D72-473F-B0B2-A6AE3F3B9F6D}" dt="2023-02-09T21:19:32.003" v="709" actId="14100"/>
          <ac:picMkLst>
            <pc:docMk/>
            <pc:sldMk cId="2619608775" sldId="487"/>
            <ac:picMk id="3" creationId="{59A13A90-5DC7-5FA4-9AB8-B892BF13D291}"/>
          </ac:picMkLst>
        </pc:picChg>
        <pc:picChg chg="add mod">
          <ac:chgData name="Weifeng Xu" userId="e7aed605-a3dd-4d5a-a692-a87037af107b" providerId="ADAL" clId="{786F3708-8D72-473F-B0B2-A6AE3F3B9F6D}" dt="2023-02-09T21:20:08.345" v="734" actId="1076"/>
          <ac:picMkLst>
            <pc:docMk/>
            <pc:sldMk cId="2619608775" sldId="487"/>
            <ac:picMk id="5" creationId="{85DDBC3E-8D29-FA57-3660-B915261E9A88}"/>
          </ac:picMkLst>
        </pc:picChg>
      </pc:sldChg>
      <pc:sldChg chg="addSp delSp modSp new mod ord modClrScheme chgLayout">
        <pc:chgData name="Weifeng Xu" userId="e7aed605-a3dd-4d5a-a692-a87037af107b" providerId="ADAL" clId="{786F3708-8D72-473F-B0B2-A6AE3F3B9F6D}" dt="2023-03-02T17:19:55.009" v="7881"/>
        <pc:sldMkLst>
          <pc:docMk/>
          <pc:sldMk cId="2046872896" sldId="488"/>
        </pc:sldMkLst>
        <pc:spChg chg="del mod ord">
          <ac:chgData name="Weifeng Xu" userId="e7aed605-a3dd-4d5a-a692-a87037af107b" providerId="ADAL" clId="{786F3708-8D72-473F-B0B2-A6AE3F3B9F6D}" dt="2023-02-09T21:01:14.479" v="512" actId="700"/>
          <ac:spMkLst>
            <pc:docMk/>
            <pc:sldMk cId="2046872896" sldId="488"/>
            <ac:spMk id="2" creationId="{54D57832-D93B-A27C-45E8-51A04E253C8C}"/>
          </ac:spMkLst>
        </pc:spChg>
        <pc:spChg chg="del mod ord">
          <ac:chgData name="Weifeng Xu" userId="e7aed605-a3dd-4d5a-a692-a87037af107b" providerId="ADAL" clId="{786F3708-8D72-473F-B0B2-A6AE3F3B9F6D}" dt="2023-02-09T21:01:14.479" v="512" actId="700"/>
          <ac:spMkLst>
            <pc:docMk/>
            <pc:sldMk cId="2046872896" sldId="488"/>
            <ac:spMk id="3" creationId="{B1190771-943B-847E-D58B-6CE57DF32F6F}"/>
          </ac:spMkLst>
        </pc:spChg>
        <pc:spChg chg="add mod ord">
          <ac:chgData name="Weifeng Xu" userId="e7aed605-a3dd-4d5a-a692-a87037af107b" providerId="ADAL" clId="{786F3708-8D72-473F-B0B2-A6AE3F3B9F6D}" dt="2023-02-09T21:01:18.682" v="514" actId="20577"/>
          <ac:spMkLst>
            <pc:docMk/>
            <pc:sldMk cId="2046872896" sldId="488"/>
            <ac:spMk id="4" creationId="{17D2EACE-44C9-5390-1BAB-8B1968AEAB3C}"/>
          </ac:spMkLst>
        </pc:spChg>
        <pc:spChg chg="add mod ord">
          <ac:chgData name="Weifeng Xu" userId="e7aed605-a3dd-4d5a-a692-a87037af107b" providerId="ADAL" clId="{786F3708-8D72-473F-B0B2-A6AE3F3B9F6D}" dt="2023-02-10T15:25:55.428" v="1558" actId="20577"/>
          <ac:spMkLst>
            <pc:docMk/>
            <pc:sldMk cId="2046872896" sldId="488"/>
            <ac:spMk id="5" creationId="{4E5F95D5-0020-1877-3204-2A71EB2EEA63}"/>
          </ac:spMkLst>
        </pc:spChg>
      </pc:sldChg>
      <pc:sldChg chg="addSp modSp new mod modClrScheme chgLayout">
        <pc:chgData name="Weifeng Xu" userId="e7aed605-a3dd-4d5a-a692-a87037af107b" providerId="ADAL" clId="{786F3708-8D72-473F-B0B2-A6AE3F3B9F6D}" dt="2023-02-13T02:53:22.434" v="7390" actId="20577"/>
        <pc:sldMkLst>
          <pc:docMk/>
          <pc:sldMk cId="4121390149" sldId="489"/>
        </pc:sldMkLst>
        <pc:spChg chg="add mod">
          <ac:chgData name="Weifeng Xu" userId="e7aed605-a3dd-4d5a-a692-a87037af107b" providerId="ADAL" clId="{786F3708-8D72-473F-B0B2-A6AE3F3B9F6D}" dt="2023-02-13T02:50:23.638" v="7308" actId="20577"/>
          <ac:spMkLst>
            <pc:docMk/>
            <pc:sldMk cId="4121390149" sldId="489"/>
            <ac:spMk id="2" creationId="{6748A96A-1F96-5442-A3D1-CB06217E9669}"/>
          </ac:spMkLst>
        </pc:spChg>
        <pc:spChg chg="add mod">
          <ac:chgData name="Weifeng Xu" userId="e7aed605-a3dd-4d5a-a692-a87037af107b" providerId="ADAL" clId="{786F3708-8D72-473F-B0B2-A6AE3F3B9F6D}" dt="2023-02-13T02:53:22.434" v="7390" actId="20577"/>
          <ac:spMkLst>
            <pc:docMk/>
            <pc:sldMk cId="4121390149" sldId="489"/>
            <ac:spMk id="3" creationId="{99D15181-3468-496A-FDFC-F8A72BD1E1A0}"/>
          </ac:spMkLst>
        </pc:spChg>
      </pc:sldChg>
      <pc:sldChg chg="addSp modSp new mod ord modClrScheme chgLayout">
        <pc:chgData name="Weifeng Xu" userId="e7aed605-a3dd-4d5a-a692-a87037af107b" providerId="ADAL" clId="{786F3708-8D72-473F-B0B2-A6AE3F3B9F6D}" dt="2023-03-02T17:22:06.958" v="7903"/>
        <pc:sldMkLst>
          <pc:docMk/>
          <pc:sldMk cId="3868515882" sldId="490"/>
        </pc:sldMkLst>
        <pc:spChg chg="add mod">
          <ac:chgData name="Weifeng Xu" userId="e7aed605-a3dd-4d5a-a692-a87037af107b" providerId="ADAL" clId="{786F3708-8D72-473F-B0B2-A6AE3F3B9F6D}" dt="2023-02-09T22:05:05.723" v="747" actId="20577"/>
          <ac:spMkLst>
            <pc:docMk/>
            <pc:sldMk cId="3868515882" sldId="490"/>
            <ac:spMk id="2" creationId="{A5BB247B-38F4-174E-FF2F-B7DC781205AB}"/>
          </ac:spMkLst>
        </pc:spChg>
        <pc:spChg chg="add mod">
          <ac:chgData name="Weifeng Xu" userId="e7aed605-a3dd-4d5a-a692-a87037af107b" providerId="ADAL" clId="{786F3708-8D72-473F-B0B2-A6AE3F3B9F6D}" dt="2023-02-09T22:07:38.204" v="975" actId="20577"/>
          <ac:spMkLst>
            <pc:docMk/>
            <pc:sldMk cId="3868515882" sldId="490"/>
            <ac:spMk id="3" creationId="{508E24B7-4AF1-ECB6-8B2C-A19294F5C646}"/>
          </ac:spMkLst>
        </pc:spChg>
      </pc:sldChg>
      <pc:sldChg chg="modSp new mod">
        <pc:chgData name="Weifeng Xu" userId="e7aed605-a3dd-4d5a-a692-a87037af107b" providerId="ADAL" clId="{786F3708-8D72-473F-B0B2-A6AE3F3B9F6D}" dt="2023-02-10T21:50:53.864" v="2252" actId="108"/>
        <pc:sldMkLst>
          <pc:docMk/>
          <pc:sldMk cId="1307376684" sldId="491"/>
        </pc:sldMkLst>
        <pc:spChg chg="mod">
          <ac:chgData name="Weifeng Xu" userId="e7aed605-a3dd-4d5a-a692-a87037af107b" providerId="ADAL" clId="{786F3708-8D72-473F-B0B2-A6AE3F3B9F6D}" dt="2023-02-10T13:11:24.797" v="997" actId="20577"/>
          <ac:spMkLst>
            <pc:docMk/>
            <pc:sldMk cId="1307376684" sldId="491"/>
            <ac:spMk id="2" creationId="{8ADE404A-F16B-F243-0A18-D3F2C86F1569}"/>
          </ac:spMkLst>
        </pc:spChg>
        <pc:spChg chg="mod">
          <ac:chgData name="Weifeng Xu" userId="e7aed605-a3dd-4d5a-a692-a87037af107b" providerId="ADAL" clId="{786F3708-8D72-473F-B0B2-A6AE3F3B9F6D}" dt="2023-02-10T21:50:53.864" v="2252" actId="108"/>
          <ac:spMkLst>
            <pc:docMk/>
            <pc:sldMk cId="1307376684" sldId="491"/>
            <ac:spMk id="3" creationId="{89BD2769-69E3-168A-3246-45A0F27F67BF}"/>
          </ac:spMkLst>
        </pc:spChg>
      </pc:sldChg>
      <pc:sldChg chg="addSp delSp modSp new mod ord modClrScheme chgLayout">
        <pc:chgData name="Weifeng Xu" userId="e7aed605-a3dd-4d5a-a692-a87037af107b" providerId="ADAL" clId="{786F3708-8D72-473F-B0B2-A6AE3F3B9F6D}" dt="2023-02-11T02:21:44.266" v="2896"/>
        <pc:sldMkLst>
          <pc:docMk/>
          <pc:sldMk cId="1344730961" sldId="492"/>
        </pc:sldMkLst>
        <pc:spChg chg="mod ord">
          <ac:chgData name="Weifeng Xu" userId="e7aed605-a3dd-4d5a-a692-a87037af107b" providerId="ADAL" clId="{786F3708-8D72-473F-B0B2-A6AE3F3B9F6D}" dt="2023-02-10T21:35:08.288" v="2150" actId="20577"/>
          <ac:spMkLst>
            <pc:docMk/>
            <pc:sldMk cId="1344730961" sldId="492"/>
            <ac:spMk id="2" creationId="{07878B8D-CFE3-7DC0-079B-5EE836257625}"/>
          </ac:spMkLst>
        </pc:spChg>
        <pc:spChg chg="del">
          <ac:chgData name="Weifeng Xu" userId="e7aed605-a3dd-4d5a-a692-a87037af107b" providerId="ADAL" clId="{786F3708-8D72-473F-B0B2-A6AE3F3B9F6D}" dt="2023-02-10T13:16:02.572" v="1056" actId="700"/>
          <ac:spMkLst>
            <pc:docMk/>
            <pc:sldMk cId="1344730961" sldId="492"/>
            <ac:spMk id="3" creationId="{46C7CD46-08AF-3087-D1C5-84A0BEB1BD5B}"/>
          </ac:spMkLst>
        </pc:spChg>
        <pc:spChg chg="add mod">
          <ac:chgData name="Weifeng Xu" userId="e7aed605-a3dd-4d5a-a692-a87037af107b" providerId="ADAL" clId="{786F3708-8D72-473F-B0B2-A6AE3F3B9F6D}" dt="2023-02-11T00:24:13.852" v="2612" actId="1076"/>
          <ac:spMkLst>
            <pc:docMk/>
            <pc:sldMk cId="1344730961" sldId="492"/>
            <ac:spMk id="3" creationId="{9B76874E-87A3-77EE-F594-EF7F0DEFEE3D}"/>
          </ac:spMkLst>
        </pc:spChg>
        <pc:spChg chg="add del mod">
          <ac:chgData name="Weifeng Xu" userId="e7aed605-a3dd-4d5a-a692-a87037af107b" providerId="ADAL" clId="{786F3708-8D72-473F-B0B2-A6AE3F3B9F6D}" dt="2023-02-11T00:23:05.251" v="2604" actId="478"/>
          <ac:spMkLst>
            <pc:docMk/>
            <pc:sldMk cId="1344730961" sldId="492"/>
            <ac:spMk id="5" creationId="{3B586C4E-C845-31DB-9A32-A5DF22880FE9}"/>
          </ac:spMkLst>
        </pc:spChg>
        <pc:spChg chg="add del mod">
          <ac:chgData name="Weifeng Xu" userId="e7aed605-a3dd-4d5a-a692-a87037af107b" providerId="ADAL" clId="{786F3708-8D72-473F-B0B2-A6AE3F3B9F6D}" dt="2023-02-11T00:24:03.826" v="2611" actId="478"/>
          <ac:spMkLst>
            <pc:docMk/>
            <pc:sldMk cId="1344730961" sldId="492"/>
            <ac:spMk id="6" creationId="{7220729E-B245-EE04-A3EA-28DDF6C9446D}"/>
          </ac:spMkLst>
        </pc:spChg>
        <pc:spChg chg="add mod">
          <ac:chgData name="Weifeng Xu" userId="e7aed605-a3dd-4d5a-a692-a87037af107b" providerId="ADAL" clId="{786F3708-8D72-473F-B0B2-A6AE3F3B9F6D}" dt="2023-02-11T00:24:13.852" v="2612" actId="1076"/>
          <ac:spMkLst>
            <pc:docMk/>
            <pc:sldMk cId="1344730961" sldId="492"/>
            <ac:spMk id="8" creationId="{FDD86C2E-BD72-84FF-9545-D651D6B817DC}"/>
          </ac:spMkLst>
        </pc:spChg>
        <pc:spChg chg="add del mod">
          <ac:chgData name="Weifeng Xu" userId="e7aed605-a3dd-4d5a-a692-a87037af107b" providerId="ADAL" clId="{786F3708-8D72-473F-B0B2-A6AE3F3B9F6D}" dt="2023-02-10T21:49:57.552" v="2247" actId="478"/>
          <ac:spMkLst>
            <pc:docMk/>
            <pc:sldMk cId="1344730961" sldId="492"/>
            <ac:spMk id="9" creationId="{D0001648-32DE-1011-9E56-E81ACAFC8A53}"/>
          </ac:spMkLst>
        </pc:spChg>
        <pc:spChg chg="add del mod">
          <ac:chgData name="Weifeng Xu" userId="e7aed605-a3dd-4d5a-a692-a87037af107b" providerId="ADAL" clId="{786F3708-8D72-473F-B0B2-A6AE3F3B9F6D}" dt="2023-02-10T13:48:13.214" v="1198" actId="478"/>
          <ac:spMkLst>
            <pc:docMk/>
            <pc:sldMk cId="1344730961" sldId="492"/>
            <ac:spMk id="10" creationId="{110074F6-3AF9-184B-5893-C0FDDC82826C}"/>
          </ac:spMkLst>
        </pc:spChg>
        <pc:spChg chg="add del mod">
          <ac:chgData name="Weifeng Xu" userId="e7aed605-a3dd-4d5a-a692-a87037af107b" providerId="ADAL" clId="{786F3708-8D72-473F-B0B2-A6AE3F3B9F6D}" dt="2023-02-10T21:49:49.049" v="2244" actId="478"/>
          <ac:spMkLst>
            <pc:docMk/>
            <pc:sldMk cId="1344730961" sldId="492"/>
            <ac:spMk id="12" creationId="{FCE9A071-C832-8756-7995-60CA01F8AE8C}"/>
          </ac:spMkLst>
        </pc:spChg>
        <pc:spChg chg="add del mod">
          <ac:chgData name="Weifeng Xu" userId="e7aed605-a3dd-4d5a-a692-a87037af107b" providerId="ADAL" clId="{786F3708-8D72-473F-B0B2-A6AE3F3B9F6D}" dt="2023-02-10T21:49:49.049" v="2244" actId="478"/>
          <ac:spMkLst>
            <pc:docMk/>
            <pc:sldMk cId="1344730961" sldId="492"/>
            <ac:spMk id="13" creationId="{416ECF09-ECC6-74D0-DE60-B5439A7A24EA}"/>
          </ac:spMkLst>
        </pc:spChg>
        <pc:spChg chg="add del mod">
          <ac:chgData name="Weifeng Xu" userId="e7aed605-a3dd-4d5a-a692-a87037af107b" providerId="ADAL" clId="{786F3708-8D72-473F-B0B2-A6AE3F3B9F6D}" dt="2023-02-10T13:51:37.306" v="1243" actId="478"/>
          <ac:spMkLst>
            <pc:docMk/>
            <pc:sldMk cId="1344730961" sldId="492"/>
            <ac:spMk id="23" creationId="{5FF5D284-1116-9CB0-87F8-412C1B01A5F9}"/>
          </ac:spMkLst>
        </pc:spChg>
        <pc:spChg chg="add del mod">
          <ac:chgData name="Weifeng Xu" userId="e7aed605-a3dd-4d5a-a692-a87037af107b" providerId="ADAL" clId="{786F3708-8D72-473F-B0B2-A6AE3F3B9F6D}" dt="2023-02-10T16:54:22.322" v="1918" actId="767"/>
          <ac:spMkLst>
            <pc:docMk/>
            <pc:sldMk cId="1344730961" sldId="492"/>
            <ac:spMk id="32" creationId="{094ACC3D-61AC-E0A1-8E26-488F36D6FD6A}"/>
          </ac:spMkLst>
        </pc:spChg>
        <pc:spChg chg="add del mod">
          <ac:chgData name="Weifeng Xu" userId="e7aed605-a3dd-4d5a-a692-a87037af107b" providerId="ADAL" clId="{786F3708-8D72-473F-B0B2-A6AE3F3B9F6D}" dt="2023-02-10T21:49:49.049" v="2244" actId="478"/>
          <ac:spMkLst>
            <pc:docMk/>
            <pc:sldMk cId="1344730961" sldId="492"/>
            <ac:spMk id="36" creationId="{DA4CC145-4497-F312-0190-3C0074D52D4F}"/>
          </ac:spMkLst>
        </pc:spChg>
        <pc:spChg chg="add mod">
          <ac:chgData name="Weifeng Xu" userId="e7aed605-a3dd-4d5a-a692-a87037af107b" providerId="ADAL" clId="{786F3708-8D72-473F-B0B2-A6AE3F3B9F6D}" dt="2023-02-11T00:23:52.690" v="2610" actId="1076"/>
          <ac:spMkLst>
            <pc:docMk/>
            <pc:sldMk cId="1344730961" sldId="492"/>
            <ac:spMk id="37" creationId="{FEAF9A6F-45EA-FD5E-2F28-F49839D9C376}"/>
          </ac:spMkLst>
        </pc:spChg>
        <pc:spChg chg="add mod">
          <ac:chgData name="Weifeng Xu" userId="e7aed605-a3dd-4d5a-a692-a87037af107b" providerId="ADAL" clId="{786F3708-8D72-473F-B0B2-A6AE3F3B9F6D}" dt="2023-02-11T00:22:51.741" v="2602" actId="1076"/>
          <ac:spMkLst>
            <pc:docMk/>
            <pc:sldMk cId="1344730961" sldId="492"/>
            <ac:spMk id="39" creationId="{269AD3E7-42EB-E380-630E-1482118E19D4}"/>
          </ac:spMkLst>
        </pc:spChg>
        <pc:spChg chg="add mod">
          <ac:chgData name="Weifeng Xu" userId="e7aed605-a3dd-4d5a-a692-a87037af107b" providerId="ADAL" clId="{786F3708-8D72-473F-B0B2-A6AE3F3B9F6D}" dt="2023-02-11T00:23:21.240" v="2606" actId="1076"/>
          <ac:spMkLst>
            <pc:docMk/>
            <pc:sldMk cId="1344730961" sldId="492"/>
            <ac:spMk id="40" creationId="{66E2F0D0-5615-2DDA-6188-A506E6253D25}"/>
          </ac:spMkLst>
        </pc:spChg>
        <pc:graphicFrameChg chg="add mod modGraphic">
          <ac:chgData name="Weifeng Xu" userId="e7aed605-a3dd-4d5a-a692-a87037af107b" providerId="ADAL" clId="{786F3708-8D72-473F-B0B2-A6AE3F3B9F6D}" dt="2023-02-11T00:22:46.780" v="2601" actId="1076"/>
          <ac:graphicFrameMkLst>
            <pc:docMk/>
            <pc:sldMk cId="1344730961" sldId="492"/>
            <ac:graphicFrameMk id="4" creationId="{E2E3873C-C5CB-67B2-440D-075BEBFFF609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0:24:13.852" v="2612" actId="1076"/>
          <ac:graphicFrameMkLst>
            <pc:docMk/>
            <pc:sldMk cId="1344730961" sldId="492"/>
            <ac:graphicFrameMk id="7" creationId="{0FD0190F-67E6-90BB-8BAA-EB8F9D152458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0:22:46.780" v="2601" actId="1076"/>
          <ac:graphicFrameMkLst>
            <pc:docMk/>
            <pc:sldMk cId="1344730961" sldId="492"/>
            <ac:graphicFrameMk id="11" creationId="{29BADD2F-4EA4-AB88-3AFF-758D7BE713D8}"/>
          </ac:graphicFrameMkLst>
        </pc:graphicFrameChg>
        <pc:picChg chg="add del mod">
          <ac:chgData name="Weifeng Xu" userId="e7aed605-a3dd-4d5a-a692-a87037af107b" providerId="ADAL" clId="{786F3708-8D72-473F-B0B2-A6AE3F3B9F6D}" dt="2023-02-10T21:44:11.041" v="2202" actId="21"/>
          <ac:picMkLst>
            <pc:docMk/>
            <pc:sldMk cId="1344730961" sldId="492"/>
            <ac:picMk id="26" creationId="{4F9F12F5-DFA6-BD01-6B00-C2A441E13203}"/>
          </ac:picMkLst>
        </pc:picChg>
        <pc:picChg chg="add mod">
          <ac:chgData name="Weifeng Xu" userId="e7aed605-a3dd-4d5a-a692-a87037af107b" providerId="ADAL" clId="{786F3708-8D72-473F-B0B2-A6AE3F3B9F6D}" dt="2023-02-11T00:24:22.900" v="2613" actId="1076"/>
          <ac:picMkLst>
            <pc:docMk/>
            <pc:sldMk cId="1344730961" sldId="492"/>
            <ac:picMk id="1026" creationId="{69254877-C0BF-426D-06A6-FEDE9BD744ED}"/>
          </ac:picMkLst>
        </pc:picChg>
        <pc:picChg chg="add del">
          <ac:chgData name="Weifeng Xu" userId="e7aed605-a3dd-4d5a-a692-a87037af107b" providerId="ADAL" clId="{786F3708-8D72-473F-B0B2-A6AE3F3B9F6D}" dt="2023-02-10T13:24:46.703" v="1176" actId="478"/>
          <ac:picMkLst>
            <pc:docMk/>
            <pc:sldMk cId="1344730961" sldId="492"/>
            <ac:picMk id="1028" creationId="{AE24EFED-3133-1783-61EE-860A6B0B7B81}"/>
          </ac:picMkLst>
        </pc:picChg>
        <pc:picChg chg="add mod">
          <ac:chgData name="Weifeng Xu" userId="e7aed605-a3dd-4d5a-a692-a87037af107b" providerId="ADAL" clId="{786F3708-8D72-473F-B0B2-A6AE3F3B9F6D}" dt="2023-02-10T13:25:15.537" v="1182" actId="14100"/>
          <ac:picMkLst>
            <pc:docMk/>
            <pc:sldMk cId="1344730961" sldId="492"/>
            <ac:picMk id="1030" creationId="{8F9F69EE-551F-46CE-6B9B-7E84648BC7BB}"/>
          </ac:picMkLst>
        </pc:picChg>
        <pc:cxnChg chg="add del mod">
          <ac:chgData name="Weifeng Xu" userId="e7aed605-a3dd-4d5a-a692-a87037af107b" providerId="ADAL" clId="{786F3708-8D72-473F-B0B2-A6AE3F3B9F6D}" dt="2023-02-10T21:49:51.012" v="2246" actId="478"/>
          <ac:cxnSpMkLst>
            <pc:docMk/>
            <pc:sldMk cId="1344730961" sldId="492"/>
            <ac:cxnSpMk id="15" creationId="{1C235A66-7E0B-E1C7-5359-4581F9FFA05E}"/>
          </ac:cxnSpMkLst>
        </pc:cxnChg>
        <pc:cxnChg chg="add del mod">
          <ac:chgData name="Weifeng Xu" userId="e7aed605-a3dd-4d5a-a692-a87037af107b" providerId="ADAL" clId="{786F3708-8D72-473F-B0B2-A6AE3F3B9F6D}" dt="2023-02-10T21:49:50.128" v="2245" actId="478"/>
          <ac:cxnSpMkLst>
            <pc:docMk/>
            <pc:sldMk cId="1344730961" sldId="492"/>
            <ac:cxnSpMk id="17" creationId="{5BA42398-8456-73DD-9748-A1B69BB32AB4}"/>
          </ac:cxnSpMkLst>
        </pc:cxnChg>
        <pc:cxnChg chg="add mod">
          <ac:chgData name="Weifeng Xu" userId="e7aed605-a3dd-4d5a-a692-a87037af107b" providerId="ADAL" clId="{786F3708-8D72-473F-B0B2-A6AE3F3B9F6D}" dt="2023-02-11T00:24:13.852" v="2612" actId="1076"/>
          <ac:cxnSpMkLst>
            <pc:docMk/>
            <pc:sldMk cId="1344730961" sldId="492"/>
            <ac:cxnSpMk id="25" creationId="{BAE19DE6-E2FF-9BF1-783D-207008D807D8}"/>
          </ac:cxnSpMkLst>
        </pc:cxnChg>
      </pc:sldChg>
      <pc:sldChg chg="addSp delSp modSp new del mod modClrScheme chgLayout">
        <pc:chgData name="Weifeng Xu" userId="e7aed605-a3dd-4d5a-a692-a87037af107b" providerId="ADAL" clId="{786F3708-8D72-473F-B0B2-A6AE3F3B9F6D}" dt="2023-02-11T04:08:47.914" v="3403" actId="47"/>
        <pc:sldMkLst>
          <pc:docMk/>
          <pc:sldMk cId="2640611474" sldId="493"/>
        </pc:sldMkLst>
        <pc:spChg chg="mod ord">
          <ac:chgData name="Weifeng Xu" userId="e7aed605-a3dd-4d5a-a692-a87037af107b" providerId="ADAL" clId="{786F3708-8D72-473F-B0B2-A6AE3F3B9F6D}" dt="2023-02-10T15:19:40.884" v="1519" actId="20577"/>
          <ac:spMkLst>
            <pc:docMk/>
            <pc:sldMk cId="2640611474" sldId="493"/>
            <ac:spMk id="2" creationId="{F98E2569-6A89-00B4-C988-919721CF6897}"/>
          </ac:spMkLst>
        </pc:spChg>
        <pc:spChg chg="add mod ord">
          <ac:chgData name="Weifeng Xu" userId="e7aed605-a3dd-4d5a-a692-a87037af107b" providerId="ADAL" clId="{786F3708-8D72-473F-B0B2-A6AE3F3B9F6D}" dt="2023-02-10T16:56:02.625" v="1962" actId="20577"/>
          <ac:spMkLst>
            <pc:docMk/>
            <pc:sldMk cId="2640611474" sldId="493"/>
            <ac:spMk id="3" creationId="{4D97B9FF-BD31-24EF-A2B7-FCD607C236FD}"/>
          </ac:spMkLst>
        </pc:spChg>
        <pc:spChg chg="add del mod">
          <ac:chgData name="Weifeng Xu" userId="e7aed605-a3dd-4d5a-a692-a87037af107b" providerId="ADAL" clId="{786F3708-8D72-473F-B0B2-A6AE3F3B9F6D}" dt="2023-02-10T15:17:10.894" v="1503" actId="478"/>
          <ac:spMkLst>
            <pc:docMk/>
            <pc:sldMk cId="2640611474" sldId="493"/>
            <ac:spMk id="5" creationId="{8532BB9D-49E9-0987-2D00-161DA630ABBD}"/>
          </ac:spMkLst>
        </pc:spChg>
        <pc:spChg chg="add mod">
          <ac:chgData name="Weifeng Xu" userId="e7aed605-a3dd-4d5a-a692-a87037af107b" providerId="ADAL" clId="{786F3708-8D72-473F-B0B2-A6AE3F3B9F6D}" dt="2023-02-10T15:17:20.501" v="1511" actId="1076"/>
          <ac:spMkLst>
            <pc:docMk/>
            <pc:sldMk cId="2640611474" sldId="493"/>
            <ac:spMk id="7" creationId="{7E6D4650-F7E9-11D8-2DFE-A68FD580EA3C}"/>
          </ac:spMkLst>
        </pc:spChg>
        <pc:picChg chg="add mod modCrop">
          <ac:chgData name="Weifeng Xu" userId="e7aed605-a3dd-4d5a-a692-a87037af107b" providerId="ADAL" clId="{786F3708-8D72-473F-B0B2-A6AE3F3B9F6D}" dt="2023-02-10T15:19:23.866" v="1517" actId="1076"/>
          <ac:picMkLst>
            <pc:docMk/>
            <pc:sldMk cId="2640611474" sldId="493"/>
            <ac:picMk id="11" creationId="{96D60EF9-EE4B-B067-1BC0-073E389B397B}"/>
          </ac:picMkLst>
        </pc:picChg>
        <pc:picChg chg="add mod">
          <ac:chgData name="Weifeng Xu" userId="e7aed605-a3dd-4d5a-a692-a87037af107b" providerId="ADAL" clId="{786F3708-8D72-473F-B0B2-A6AE3F3B9F6D}" dt="2023-02-10T15:14:16.554" v="1461" actId="1076"/>
          <ac:picMkLst>
            <pc:docMk/>
            <pc:sldMk cId="2640611474" sldId="493"/>
            <ac:picMk id="1026" creationId="{B304307D-7805-0735-B6F6-DCB20A5A713F}"/>
          </ac:picMkLst>
        </pc:picChg>
        <pc:picChg chg="add del">
          <ac:chgData name="Weifeng Xu" userId="e7aed605-a3dd-4d5a-a692-a87037af107b" providerId="ADAL" clId="{786F3708-8D72-473F-B0B2-A6AE3F3B9F6D}" dt="2023-02-10T15:16:44.684" v="1500"/>
          <ac:picMkLst>
            <pc:docMk/>
            <pc:sldMk cId="2640611474" sldId="493"/>
            <ac:picMk id="1028" creationId="{FF490CEC-4A60-01B3-D6A4-C32B40296CCE}"/>
          </ac:picMkLst>
        </pc:picChg>
        <pc:cxnChg chg="add mod">
          <ac:chgData name="Weifeng Xu" userId="e7aed605-a3dd-4d5a-a692-a87037af107b" providerId="ADAL" clId="{786F3708-8D72-473F-B0B2-A6AE3F3B9F6D}" dt="2023-02-10T21:47:19.278" v="2225" actId="14100"/>
          <ac:cxnSpMkLst>
            <pc:docMk/>
            <pc:sldMk cId="2640611474" sldId="493"/>
            <ac:cxnSpMk id="9" creationId="{02C545A6-D422-C595-5A7F-F170F95FED34}"/>
          </ac:cxnSpMkLst>
        </pc:cxnChg>
      </pc:sldChg>
      <pc:sldChg chg="addSp delSp modSp new mod modClrScheme chgLayout">
        <pc:chgData name="Weifeng Xu" userId="e7aed605-a3dd-4d5a-a692-a87037af107b" providerId="ADAL" clId="{786F3708-8D72-473F-B0B2-A6AE3F3B9F6D}" dt="2023-02-11T00:20:51.775" v="2592" actId="12"/>
        <pc:sldMkLst>
          <pc:docMk/>
          <pc:sldMk cId="2224907435" sldId="494"/>
        </pc:sldMkLst>
        <pc:spChg chg="del">
          <ac:chgData name="Weifeng Xu" userId="e7aed605-a3dd-4d5a-a692-a87037af107b" providerId="ADAL" clId="{786F3708-8D72-473F-B0B2-A6AE3F3B9F6D}" dt="2023-02-10T15:26:38.215" v="1579" actId="700"/>
          <ac:spMkLst>
            <pc:docMk/>
            <pc:sldMk cId="2224907435" sldId="494"/>
            <ac:spMk id="2" creationId="{CD90FD63-B602-E71B-652B-FF708D1D4E2F}"/>
          </ac:spMkLst>
        </pc:spChg>
        <pc:spChg chg="del">
          <ac:chgData name="Weifeng Xu" userId="e7aed605-a3dd-4d5a-a692-a87037af107b" providerId="ADAL" clId="{786F3708-8D72-473F-B0B2-A6AE3F3B9F6D}" dt="2023-02-10T15:26:38.215" v="1579" actId="700"/>
          <ac:spMkLst>
            <pc:docMk/>
            <pc:sldMk cId="2224907435" sldId="494"/>
            <ac:spMk id="3" creationId="{00998E15-19F3-D68E-D8D3-1AD8A759FCC3}"/>
          </ac:spMkLst>
        </pc:spChg>
        <pc:spChg chg="add mod">
          <ac:chgData name="Weifeng Xu" userId="e7aed605-a3dd-4d5a-a692-a87037af107b" providerId="ADAL" clId="{786F3708-8D72-473F-B0B2-A6AE3F3B9F6D}" dt="2023-02-10T15:31:13.215" v="1587" actId="20577"/>
          <ac:spMkLst>
            <pc:docMk/>
            <pc:sldMk cId="2224907435" sldId="494"/>
            <ac:spMk id="4" creationId="{DBD8EB18-A401-8364-7900-4948706F78A2}"/>
          </ac:spMkLst>
        </pc:spChg>
        <pc:spChg chg="add mod">
          <ac:chgData name="Weifeng Xu" userId="e7aed605-a3dd-4d5a-a692-a87037af107b" providerId="ADAL" clId="{786F3708-8D72-473F-B0B2-A6AE3F3B9F6D}" dt="2023-02-10T15:48:47.808" v="1749" actId="108"/>
          <ac:spMkLst>
            <pc:docMk/>
            <pc:sldMk cId="2224907435" sldId="494"/>
            <ac:spMk id="5" creationId="{D52991F6-85DF-C24A-45B3-4ADFE70298B2}"/>
          </ac:spMkLst>
        </pc:spChg>
        <pc:spChg chg="add mod">
          <ac:chgData name="Weifeng Xu" userId="e7aed605-a3dd-4d5a-a692-a87037af107b" providerId="ADAL" clId="{786F3708-8D72-473F-B0B2-A6AE3F3B9F6D}" dt="2023-02-10T15:45:32.277" v="1662" actId="14100"/>
          <ac:spMkLst>
            <pc:docMk/>
            <pc:sldMk cId="2224907435" sldId="494"/>
            <ac:spMk id="8" creationId="{3074F147-5ACE-3389-EB4B-B4B76E8A5104}"/>
          </ac:spMkLst>
        </pc:spChg>
        <pc:spChg chg="add mod">
          <ac:chgData name="Weifeng Xu" userId="e7aed605-a3dd-4d5a-a692-a87037af107b" providerId="ADAL" clId="{786F3708-8D72-473F-B0B2-A6AE3F3B9F6D}" dt="2023-02-11T00:20:51.775" v="2592" actId="12"/>
          <ac:spMkLst>
            <pc:docMk/>
            <pc:sldMk cId="2224907435" sldId="494"/>
            <ac:spMk id="10" creationId="{E9B8476B-D4E0-ED12-9CFF-7477F3489243}"/>
          </ac:spMkLst>
        </pc:spChg>
        <pc:graphicFrameChg chg="add mod modGraphic">
          <ac:chgData name="Weifeng Xu" userId="e7aed605-a3dd-4d5a-a692-a87037af107b" providerId="ADAL" clId="{786F3708-8D72-473F-B0B2-A6AE3F3B9F6D}" dt="2023-02-10T20:14:56.765" v="1994" actId="207"/>
          <ac:graphicFrameMkLst>
            <pc:docMk/>
            <pc:sldMk cId="2224907435" sldId="494"/>
            <ac:graphicFrameMk id="6" creationId="{73DCD782-68BD-32C2-601D-CFEB73DDBBE7}"/>
          </ac:graphicFrameMkLst>
        </pc:graphicFrameChg>
      </pc:sldChg>
      <pc:sldChg chg="modSp new mod">
        <pc:chgData name="Weifeng Xu" userId="e7aed605-a3dd-4d5a-a692-a87037af107b" providerId="ADAL" clId="{786F3708-8D72-473F-B0B2-A6AE3F3B9F6D}" dt="2023-02-11T04:11:46.835" v="3421" actId="20577"/>
        <pc:sldMkLst>
          <pc:docMk/>
          <pc:sldMk cId="280009451" sldId="495"/>
        </pc:sldMkLst>
        <pc:spChg chg="mod">
          <ac:chgData name="Weifeng Xu" userId="e7aed605-a3dd-4d5a-a692-a87037af107b" providerId="ADAL" clId="{786F3708-8D72-473F-B0B2-A6AE3F3B9F6D}" dt="2023-02-11T04:11:46.835" v="3421" actId="20577"/>
          <ac:spMkLst>
            <pc:docMk/>
            <pc:sldMk cId="280009451" sldId="495"/>
            <ac:spMk id="2" creationId="{62A83100-C0E5-D3B8-47A5-8F50E970013B}"/>
          </ac:spMkLst>
        </pc:spChg>
        <pc:spChg chg="mod">
          <ac:chgData name="Weifeng Xu" userId="e7aed605-a3dd-4d5a-a692-a87037af107b" providerId="ADAL" clId="{786F3708-8D72-473F-B0B2-A6AE3F3B9F6D}" dt="2023-02-10T15:53:50.568" v="1843" actId="20577"/>
          <ac:spMkLst>
            <pc:docMk/>
            <pc:sldMk cId="280009451" sldId="495"/>
            <ac:spMk id="3" creationId="{BB6CECE7-56F7-9151-5102-4561ED6455F0}"/>
          </ac:spMkLst>
        </pc:spChg>
      </pc:sldChg>
      <pc:sldChg chg="addSp delSp modSp new mod modClrScheme chgLayout">
        <pc:chgData name="Weifeng Xu" userId="e7aed605-a3dd-4d5a-a692-a87037af107b" providerId="ADAL" clId="{786F3708-8D72-473F-B0B2-A6AE3F3B9F6D}" dt="2023-02-11T19:50:05.971" v="4632" actId="20577"/>
        <pc:sldMkLst>
          <pc:docMk/>
          <pc:sldMk cId="1480695456" sldId="496"/>
        </pc:sldMkLst>
        <pc:spChg chg="del">
          <ac:chgData name="Weifeng Xu" userId="e7aed605-a3dd-4d5a-a692-a87037af107b" providerId="ADAL" clId="{786F3708-8D72-473F-B0B2-A6AE3F3B9F6D}" dt="2023-02-10T20:15:47.967" v="1996" actId="700"/>
          <ac:spMkLst>
            <pc:docMk/>
            <pc:sldMk cId="1480695456" sldId="496"/>
            <ac:spMk id="2" creationId="{46D9F6BF-2C7C-6C92-5427-18CC91F316F7}"/>
          </ac:spMkLst>
        </pc:spChg>
        <pc:spChg chg="del">
          <ac:chgData name="Weifeng Xu" userId="e7aed605-a3dd-4d5a-a692-a87037af107b" providerId="ADAL" clId="{786F3708-8D72-473F-B0B2-A6AE3F3B9F6D}" dt="2023-02-10T20:15:47.967" v="1996" actId="700"/>
          <ac:spMkLst>
            <pc:docMk/>
            <pc:sldMk cId="1480695456" sldId="496"/>
            <ac:spMk id="3" creationId="{D2C9C583-BAB9-9B77-AB4A-C7940D096269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6" creationId="{C4A01BC7-FE53-9273-F5AC-764C31B89BC7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9" creationId="{3AF6BE7C-34C1-978C-FF06-AF7A40F3C24F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0" creationId="{A8684841-3B9B-9034-192D-FADA819DBB38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2" creationId="{0813BD6A-C6B7-5552-74A4-EBE03469FA2D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4" creationId="{0E249132-29D8-4C0D-098A-BFFD85D6D75A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5" creationId="{2AE5D3EE-32A2-4399-6454-DEDC0348AAE4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6" creationId="{95C04584-3C61-7A7A-2AFF-6651FDF7F19D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18" creationId="{EA457C6C-A874-DB04-ADF7-A563D5511AE6}"/>
          </ac:spMkLst>
        </pc:spChg>
        <pc:spChg chg="add del mod">
          <ac:chgData name="Weifeng Xu" userId="e7aed605-a3dd-4d5a-a692-a87037af107b" providerId="ADAL" clId="{786F3708-8D72-473F-B0B2-A6AE3F3B9F6D}" dt="2023-02-11T04:00:23.594" v="3313" actId="478"/>
          <ac:spMkLst>
            <pc:docMk/>
            <pc:sldMk cId="1480695456" sldId="496"/>
            <ac:spMk id="20" creationId="{CB6E31A9-34D6-8D89-435B-5C440A269A5F}"/>
          </ac:spMkLst>
        </pc:spChg>
        <pc:spChg chg="add del mod">
          <ac:chgData name="Weifeng Xu" userId="e7aed605-a3dd-4d5a-a692-a87037af107b" providerId="ADAL" clId="{786F3708-8D72-473F-B0B2-A6AE3F3B9F6D}" dt="2023-02-11T04:00:27.881" v="3316" actId="478"/>
          <ac:spMkLst>
            <pc:docMk/>
            <pc:sldMk cId="1480695456" sldId="496"/>
            <ac:spMk id="26" creationId="{18AF04F8-B4D2-8D15-A784-C6BBDE11FBEA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29" creationId="{95F2251D-AAA3-2878-3730-DE8A50DE4191}"/>
          </ac:spMkLst>
        </pc:spChg>
        <pc:spChg chg="add mod">
          <ac:chgData name="Weifeng Xu" userId="e7aed605-a3dd-4d5a-a692-a87037af107b" providerId="ADAL" clId="{786F3708-8D72-473F-B0B2-A6AE3F3B9F6D}" dt="2023-02-11T19:49:53.003" v="4631" actId="20577"/>
          <ac:spMkLst>
            <pc:docMk/>
            <pc:sldMk cId="1480695456" sldId="496"/>
            <ac:spMk id="31" creationId="{B57A82DC-C1DE-B4ED-F394-202A45E150C5}"/>
          </ac:spMkLst>
        </pc:spChg>
        <pc:spChg chg="add mod">
          <ac:chgData name="Weifeng Xu" userId="e7aed605-a3dd-4d5a-a692-a87037af107b" providerId="ADAL" clId="{786F3708-8D72-473F-B0B2-A6AE3F3B9F6D}" dt="2023-02-11T04:05:48.540" v="3384" actId="1076"/>
          <ac:spMkLst>
            <pc:docMk/>
            <pc:sldMk cId="1480695456" sldId="496"/>
            <ac:spMk id="37" creationId="{6183483A-E4E0-BBEF-0514-5563A6501BED}"/>
          </ac:spMkLst>
        </pc:spChg>
        <pc:spChg chg="add del">
          <ac:chgData name="Weifeng Xu" userId="e7aed605-a3dd-4d5a-a692-a87037af107b" providerId="ADAL" clId="{786F3708-8D72-473F-B0B2-A6AE3F3B9F6D}" dt="2023-02-11T00:03:16.979" v="2494" actId="11529"/>
          <ac:spMkLst>
            <pc:docMk/>
            <pc:sldMk cId="1480695456" sldId="496"/>
            <ac:spMk id="40" creationId="{49B5A256-89AC-E75B-24E4-9AC58BC15114}"/>
          </ac:spMkLst>
        </pc:spChg>
        <pc:spChg chg="add mod">
          <ac:chgData name="Weifeng Xu" userId="e7aed605-a3dd-4d5a-a692-a87037af107b" providerId="ADAL" clId="{786F3708-8D72-473F-B0B2-A6AE3F3B9F6D}" dt="2023-02-11T19:50:05.971" v="4632" actId="20577"/>
          <ac:spMkLst>
            <pc:docMk/>
            <pc:sldMk cId="1480695456" sldId="496"/>
            <ac:spMk id="52" creationId="{0449F28B-7B1F-1D1C-80AF-F5F8428F92AE}"/>
          </ac:spMkLst>
        </pc:spChg>
        <pc:grpChg chg="mod">
          <ac:chgData name="Weifeng Xu" userId="e7aed605-a3dd-4d5a-a692-a87037af107b" providerId="ADAL" clId="{786F3708-8D72-473F-B0B2-A6AE3F3B9F6D}" dt="2023-02-11T00:03:37.641" v="2499"/>
          <ac:grpSpMkLst>
            <pc:docMk/>
            <pc:sldMk cId="1480695456" sldId="496"/>
            <ac:grpSpMk id="43" creationId="{CE1FE3E8-815B-7970-E33B-D973212C9660}"/>
          </ac:grpSpMkLst>
        </pc:grpChg>
        <pc:grpChg chg="mod">
          <ac:chgData name="Weifeng Xu" userId="e7aed605-a3dd-4d5a-a692-a87037af107b" providerId="ADAL" clId="{786F3708-8D72-473F-B0B2-A6AE3F3B9F6D}" dt="2023-02-11T00:04:04.240" v="2505"/>
          <ac:grpSpMkLst>
            <pc:docMk/>
            <pc:sldMk cId="1480695456" sldId="496"/>
            <ac:grpSpMk id="46" creationId="{E6804B89-49C2-6E10-E3C6-1FBDD6E3AE5F}"/>
          </ac:grpSpMkLst>
        </pc:grpChg>
        <pc:grpChg chg="del mod">
          <ac:chgData name="Weifeng Xu" userId="e7aed605-a3dd-4d5a-a692-a87037af107b" providerId="ADAL" clId="{786F3708-8D72-473F-B0B2-A6AE3F3B9F6D}" dt="2023-02-11T00:04:16.068" v="2511"/>
          <ac:grpSpMkLst>
            <pc:docMk/>
            <pc:sldMk cId="1480695456" sldId="496"/>
            <ac:grpSpMk id="49" creationId="{B7971B7F-75CD-7D90-BF05-6BBFE0D42D72}"/>
          </ac:grpSpMkLst>
        </pc:grpChg>
        <pc:grpChg chg="mod">
          <ac:chgData name="Weifeng Xu" userId="e7aed605-a3dd-4d5a-a692-a87037af107b" providerId="ADAL" clId="{786F3708-8D72-473F-B0B2-A6AE3F3B9F6D}" dt="2023-02-11T04:05:48.540" v="3384" actId="1076"/>
          <ac:grpSpMkLst>
            <pc:docMk/>
            <pc:sldMk cId="1480695456" sldId="496"/>
            <ac:grpSpMk id="51" creationId="{0E0754F5-C55A-914E-8B1C-9D5C01180042}"/>
          </ac:grpSpMkLst>
        </pc:grpChg>
        <pc:graphicFrameChg chg="add mod modGraphic">
          <ac:chgData name="Weifeng Xu" userId="e7aed605-a3dd-4d5a-a692-a87037af107b" providerId="ADAL" clId="{786F3708-8D72-473F-B0B2-A6AE3F3B9F6D}" dt="2023-02-11T04:05:48.540" v="3384" actId="1076"/>
          <ac:graphicFrameMkLst>
            <pc:docMk/>
            <pc:sldMk cId="1480695456" sldId="496"/>
            <ac:graphicFrameMk id="4" creationId="{43EF1881-CF58-8AF4-AEBD-96014A04BBB3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4:05:48.540" v="3384" actId="1076"/>
          <ac:graphicFrameMkLst>
            <pc:docMk/>
            <pc:sldMk cId="1480695456" sldId="496"/>
            <ac:graphicFrameMk id="5" creationId="{8DCE167D-EE05-08E4-AEEF-9ACD49DE341F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4:05:48.540" v="3384" actId="1076"/>
          <ac:graphicFrameMkLst>
            <pc:docMk/>
            <pc:sldMk cId="1480695456" sldId="496"/>
            <ac:graphicFrameMk id="7" creationId="{1B772DE3-DD18-16B2-88F7-45D5091AD866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4:05:48.540" v="3384" actId="1076"/>
          <ac:graphicFrameMkLst>
            <pc:docMk/>
            <pc:sldMk cId="1480695456" sldId="496"/>
            <ac:graphicFrameMk id="8" creationId="{4D9D1BBE-F12A-A93E-1DBC-AA1381EFA065}"/>
          </ac:graphicFrameMkLst>
        </pc:graphicFrameChg>
        <pc:picChg chg="add mod">
          <ac:chgData name="Weifeng Xu" userId="e7aed605-a3dd-4d5a-a692-a87037af107b" providerId="ADAL" clId="{786F3708-8D72-473F-B0B2-A6AE3F3B9F6D}" dt="2023-02-11T04:05:48.540" v="3384" actId="1076"/>
          <ac:picMkLst>
            <pc:docMk/>
            <pc:sldMk cId="1480695456" sldId="496"/>
            <ac:picMk id="13" creationId="{465CDDA1-6A39-4564-372F-76EEB6B48102}"/>
          </ac:picMkLst>
        </pc:picChg>
        <pc:picChg chg="add del mod">
          <ac:chgData name="Weifeng Xu" userId="e7aed605-a3dd-4d5a-a692-a87037af107b" providerId="ADAL" clId="{786F3708-8D72-473F-B0B2-A6AE3F3B9F6D}" dt="2023-02-11T04:00:22.305" v="3312" actId="478"/>
          <ac:picMkLst>
            <pc:docMk/>
            <pc:sldMk cId="1480695456" sldId="496"/>
            <ac:picMk id="21" creationId="{BF0867B5-14A5-2688-43FC-720A49E5393D}"/>
          </ac:picMkLst>
        </pc:picChg>
        <pc:picChg chg="add del mod">
          <ac:chgData name="Weifeng Xu" userId="e7aed605-a3dd-4d5a-a692-a87037af107b" providerId="ADAL" clId="{786F3708-8D72-473F-B0B2-A6AE3F3B9F6D}" dt="2023-02-11T03:58:54.531" v="3298" actId="21"/>
          <ac:picMkLst>
            <pc:docMk/>
            <pc:sldMk cId="1480695456" sldId="496"/>
            <ac:picMk id="28" creationId="{48F69BF5-C9DD-95B8-0A81-14AD0B556083}"/>
          </ac:picMkLst>
        </pc:picChg>
        <pc:picChg chg="add del mod">
          <ac:chgData name="Weifeng Xu" userId="e7aed605-a3dd-4d5a-a692-a87037af107b" providerId="ADAL" clId="{786F3708-8D72-473F-B0B2-A6AE3F3B9F6D}" dt="2023-02-11T04:06:53.688" v="3391" actId="478"/>
          <ac:picMkLst>
            <pc:docMk/>
            <pc:sldMk cId="1480695456" sldId="496"/>
            <ac:picMk id="53" creationId="{779BD521-DC91-4056-68D8-9C36A364D556}"/>
          </ac:picMkLst>
        </pc:picChg>
        <pc:picChg chg="add mod">
          <ac:chgData name="Weifeng Xu" userId="e7aed605-a3dd-4d5a-a692-a87037af107b" providerId="ADAL" clId="{786F3708-8D72-473F-B0B2-A6AE3F3B9F6D}" dt="2023-02-11T04:06:57.602" v="3393" actId="1076"/>
          <ac:picMkLst>
            <pc:docMk/>
            <pc:sldMk cId="1480695456" sldId="496"/>
            <ac:picMk id="54" creationId="{CE34B1EF-7022-48D9-AA62-CE051B6AF1AA}"/>
          </ac:picMkLst>
        </pc:picChg>
        <pc:inkChg chg="add del mod">
          <ac:chgData name="Weifeng Xu" userId="e7aed605-a3dd-4d5a-a692-a87037af107b" providerId="ADAL" clId="{786F3708-8D72-473F-B0B2-A6AE3F3B9F6D}" dt="2023-02-11T00:03:38.281" v="2500" actId="9405"/>
          <ac:inkMkLst>
            <pc:docMk/>
            <pc:sldMk cId="1480695456" sldId="496"/>
            <ac:inkMk id="41" creationId="{6B1C42CD-8E2D-1E5D-4517-F92C28CFB575}"/>
          </ac:inkMkLst>
        </pc:inkChg>
        <pc:inkChg chg="add del mod">
          <ac:chgData name="Weifeng Xu" userId="e7aed605-a3dd-4d5a-a692-a87037af107b" providerId="ADAL" clId="{786F3708-8D72-473F-B0B2-A6AE3F3B9F6D}" dt="2023-02-11T00:03:37.641" v="2499"/>
          <ac:inkMkLst>
            <pc:docMk/>
            <pc:sldMk cId="1480695456" sldId="496"/>
            <ac:inkMk id="42" creationId="{DD62054C-83D9-2E54-73E5-815C01C5A59C}"/>
          </ac:inkMkLst>
        </pc:inkChg>
        <pc:inkChg chg="add del mod">
          <ac:chgData name="Weifeng Xu" userId="e7aed605-a3dd-4d5a-a692-a87037af107b" providerId="ADAL" clId="{786F3708-8D72-473F-B0B2-A6AE3F3B9F6D}" dt="2023-02-11T00:04:04.320" v="2506" actId="9405"/>
          <ac:inkMkLst>
            <pc:docMk/>
            <pc:sldMk cId="1480695456" sldId="496"/>
            <ac:inkMk id="44" creationId="{C00EBF60-1CEE-7233-FE70-11424DD491B9}"/>
          </ac:inkMkLst>
        </pc:inkChg>
        <pc:inkChg chg="add del mod">
          <ac:chgData name="Weifeng Xu" userId="e7aed605-a3dd-4d5a-a692-a87037af107b" providerId="ADAL" clId="{786F3708-8D72-473F-B0B2-A6AE3F3B9F6D}" dt="2023-02-11T00:04:04.240" v="2505"/>
          <ac:inkMkLst>
            <pc:docMk/>
            <pc:sldMk cId="1480695456" sldId="496"/>
            <ac:inkMk id="45" creationId="{F8F81F59-4B12-4148-EAE1-B0ADE04C64DC}"/>
          </ac:inkMkLst>
        </pc:inkChg>
        <pc:inkChg chg="add mod">
          <ac:chgData name="Weifeng Xu" userId="e7aed605-a3dd-4d5a-a692-a87037af107b" providerId="ADAL" clId="{786F3708-8D72-473F-B0B2-A6AE3F3B9F6D}" dt="2023-02-11T04:05:48.540" v="3384" actId="1076"/>
          <ac:inkMkLst>
            <pc:docMk/>
            <pc:sldMk cId="1480695456" sldId="496"/>
            <ac:inkMk id="47" creationId="{2C424334-6B5B-06AF-705F-CDE835C4FCEF}"/>
          </ac:inkMkLst>
        </pc:inkChg>
        <pc:inkChg chg="add mod">
          <ac:chgData name="Weifeng Xu" userId="e7aed605-a3dd-4d5a-a692-a87037af107b" providerId="ADAL" clId="{786F3708-8D72-473F-B0B2-A6AE3F3B9F6D}" dt="2023-02-11T04:05:48.540" v="3384" actId="1076"/>
          <ac:inkMkLst>
            <pc:docMk/>
            <pc:sldMk cId="1480695456" sldId="496"/>
            <ac:inkMk id="48" creationId="{39CD345E-5902-D631-31DE-198E75A62ED9}"/>
          </ac:inkMkLst>
        </pc:inkChg>
        <pc:inkChg chg="add mod">
          <ac:chgData name="Weifeng Xu" userId="e7aed605-a3dd-4d5a-a692-a87037af107b" providerId="ADAL" clId="{786F3708-8D72-473F-B0B2-A6AE3F3B9F6D}" dt="2023-02-11T04:05:48.540" v="3384" actId="1076"/>
          <ac:inkMkLst>
            <pc:docMk/>
            <pc:sldMk cId="1480695456" sldId="496"/>
            <ac:inkMk id="50" creationId="{A452132C-3677-1241-A950-7341A9256A04}"/>
          </ac:inkMkLst>
        </pc:inkChg>
        <pc:cxnChg chg="add del mod">
          <ac:chgData name="Weifeng Xu" userId="e7aed605-a3dd-4d5a-a692-a87037af107b" providerId="ADAL" clId="{786F3708-8D72-473F-B0B2-A6AE3F3B9F6D}" dt="2023-02-11T04:00:26.289" v="3315" actId="478"/>
          <ac:cxnSpMkLst>
            <pc:docMk/>
            <pc:sldMk cId="1480695456" sldId="496"/>
            <ac:cxnSpMk id="23" creationId="{F38ACF7A-7E7D-80CA-C1B4-5B00B79D4097}"/>
          </ac:cxnSpMkLst>
        </pc:cxnChg>
        <pc:cxnChg chg="add del mod">
          <ac:chgData name="Weifeng Xu" userId="e7aed605-a3dd-4d5a-a692-a87037af107b" providerId="ADAL" clId="{786F3708-8D72-473F-B0B2-A6AE3F3B9F6D}" dt="2023-02-11T04:00:24.592" v="3314" actId="478"/>
          <ac:cxnSpMkLst>
            <pc:docMk/>
            <pc:sldMk cId="1480695456" sldId="496"/>
            <ac:cxnSpMk id="25" creationId="{F2575713-9A20-3847-032A-676B397C3EEC}"/>
          </ac:cxnSpMkLst>
        </pc:cxnChg>
        <pc:cxnChg chg="add mod">
          <ac:chgData name="Weifeng Xu" userId="e7aed605-a3dd-4d5a-a692-a87037af107b" providerId="ADAL" clId="{786F3708-8D72-473F-B0B2-A6AE3F3B9F6D}" dt="2023-02-11T19:49:25.946" v="4624" actId="14100"/>
          <ac:cxnSpMkLst>
            <pc:docMk/>
            <pc:sldMk cId="1480695456" sldId="496"/>
            <ac:cxnSpMk id="33" creationId="{8F0670B4-E78D-A878-0CB6-EA74AF23FB45}"/>
          </ac:cxnSpMkLst>
        </pc:cxnChg>
        <pc:cxnChg chg="add mod">
          <ac:chgData name="Weifeng Xu" userId="e7aed605-a3dd-4d5a-a692-a87037af107b" providerId="ADAL" clId="{786F3708-8D72-473F-B0B2-A6AE3F3B9F6D}" dt="2023-02-11T04:05:48.540" v="3384" actId="1076"/>
          <ac:cxnSpMkLst>
            <pc:docMk/>
            <pc:sldMk cId="1480695456" sldId="496"/>
            <ac:cxnSpMk id="39" creationId="{776C9492-45FE-9640-D635-C4C843132E3A}"/>
          </ac:cxnSpMkLst>
        </pc:cxnChg>
        <pc:cxnChg chg="add del mod">
          <ac:chgData name="Weifeng Xu" userId="e7aed605-a3dd-4d5a-a692-a87037af107b" providerId="ADAL" clId="{786F3708-8D72-473F-B0B2-A6AE3F3B9F6D}" dt="2023-02-11T04:07:32.778" v="3398" actId="478"/>
          <ac:cxnSpMkLst>
            <pc:docMk/>
            <pc:sldMk cId="1480695456" sldId="496"/>
            <ac:cxnSpMk id="56" creationId="{634DD4D1-9F10-8A3C-8FDF-A237D65B0172}"/>
          </ac:cxnSpMkLst>
        </pc:cxnChg>
        <pc:cxnChg chg="add mod">
          <ac:chgData name="Weifeng Xu" userId="e7aed605-a3dd-4d5a-a692-a87037af107b" providerId="ADAL" clId="{786F3708-8D72-473F-B0B2-A6AE3F3B9F6D}" dt="2023-02-11T04:08:10.577" v="3402" actId="1582"/>
          <ac:cxnSpMkLst>
            <pc:docMk/>
            <pc:sldMk cId="1480695456" sldId="496"/>
            <ac:cxnSpMk id="58" creationId="{ABB47BE4-7F44-4089-AEC5-99967AB71666}"/>
          </ac:cxnSpMkLst>
        </pc:cxnChg>
      </pc:sldChg>
      <pc:sldChg chg="addSp delSp modSp new mod modClrScheme chgLayout modNotesTx">
        <pc:chgData name="Weifeng Xu" userId="e7aed605-a3dd-4d5a-a692-a87037af107b" providerId="ADAL" clId="{786F3708-8D72-473F-B0B2-A6AE3F3B9F6D}" dt="2023-02-11T04:50:33.545" v="3763" actId="20577"/>
        <pc:sldMkLst>
          <pc:docMk/>
          <pc:sldMk cId="143878286" sldId="497"/>
        </pc:sldMkLst>
        <pc:spChg chg="mod ord">
          <ac:chgData name="Weifeng Xu" userId="e7aed605-a3dd-4d5a-a692-a87037af107b" providerId="ADAL" clId="{786F3708-8D72-473F-B0B2-A6AE3F3B9F6D}" dt="2023-02-11T04:09:37.664" v="3419" actId="313"/>
          <ac:spMkLst>
            <pc:docMk/>
            <pc:sldMk cId="143878286" sldId="497"/>
            <ac:spMk id="2" creationId="{F251CFA0-2F72-B535-7D28-D6D19DB966EC}"/>
          </ac:spMkLst>
        </pc:spChg>
        <pc:spChg chg="add mod ord">
          <ac:chgData name="Weifeng Xu" userId="e7aed605-a3dd-4d5a-a692-a87037af107b" providerId="ADAL" clId="{786F3708-8D72-473F-B0B2-A6AE3F3B9F6D}" dt="2023-02-11T04:50:33.545" v="3763" actId="20577"/>
          <ac:spMkLst>
            <pc:docMk/>
            <pc:sldMk cId="143878286" sldId="497"/>
            <ac:spMk id="3" creationId="{94446C0B-B416-08F0-2A06-FA1A3B6C9B22}"/>
          </ac:spMkLst>
        </pc:spChg>
        <pc:spChg chg="add mod">
          <ac:chgData name="Weifeng Xu" userId="e7aed605-a3dd-4d5a-a692-a87037af107b" providerId="ADAL" clId="{786F3708-8D72-473F-B0B2-A6AE3F3B9F6D}" dt="2023-02-11T04:06:44.563" v="3389" actId="1076"/>
          <ac:spMkLst>
            <pc:docMk/>
            <pc:sldMk cId="143878286" sldId="497"/>
            <ac:spMk id="6" creationId="{688BBF16-9BED-2581-F990-073E9AE766EC}"/>
          </ac:spMkLst>
        </pc:spChg>
        <pc:spChg chg="add mod">
          <ac:chgData name="Weifeng Xu" userId="e7aed605-a3dd-4d5a-a692-a87037af107b" providerId="ADAL" clId="{786F3708-8D72-473F-B0B2-A6AE3F3B9F6D}" dt="2023-02-11T04:06:47.257" v="3390" actId="1076"/>
          <ac:spMkLst>
            <pc:docMk/>
            <pc:sldMk cId="143878286" sldId="497"/>
            <ac:spMk id="7" creationId="{C03CDA96-7A69-0F07-FE9B-311BEB81EF4B}"/>
          </ac:spMkLst>
        </pc:spChg>
        <pc:picChg chg="add mod">
          <ac:chgData name="Weifeng Xu" userId="e7aed605-a3dd-4d5a-a692-a87037af107b" providerId="ADAL" clId="{786F3708-8D72-473F-B0B2-A6AE3F3B9F6D}" dt="2023-02-11T04:02:18.324" v="3342" actId="1076"/>
          <ac:picMkLst>
            <pc:docMk/>
            <pc:sldMk cId="143878286" sldId="497"/>
            <ac:picMk id="4" creationId="{757FA44A-091C-335D-D3C8-075CE087ACBD}"/>
          </ac:picMkLst>
        </pc:picChg>
        <pc:picChg chg="add mod">
          <ac:chgData name="Weifeng Xu" userId="e7aed605-a3dd-4d5a-a692-a87037af107b" providerId="ADAL" clId="{786F3708-8D72-473F-B0B2-A6AE3F3B9F6D}" dt="2023-02-11T03:59:26.844" v="3306" actId="1076"/>
          <ac:picMkLst>
            <pc:docMk/>
            <pc:sldMk cId="143878286" sldId="497"/>
            <ac:picMk id="5" creationId="{1464733E-5EF0-1631-F75A-D49AD6A74FA9}"/>
          </ac:picMkLst>
        </pc:picChg>
        <pc:picChg chg="add del mod">
          <ac:chgData name="Weifeng Xu" userId="e7aed605-a3dd-4d5a-a692-a87037af107b" providerId="ADAL" clId="{786F3708-8D72-473F-B0B2-A6AE3F3B9F6D}" dt="2023-02-11T03:51:49.975" v="3177" actId="478"/>
          <ac:picMkLst>
            <pc:docMk/>
            <pc:sldMk cId="143878286" sldId="497"/>
            <ac:picMk id="4098" creationId="{8A7ACC6F-D0FE-701F-9DC9-A8C4E206FF15}"/>
          </ac:picMkLst>
        </pc:picChg>
        <pc:picChg chg="add mod">
          <ac:chgData name="Weifeng Xu" userId="e7aed605-a3dd-4d5a-a692-a87037af107b" providerId="ADAL" clId="{786F3708-8D72-473F-B0B2-A6AE3F3B9F6D}" dt="2023-02-11T04:00:08.765" v="3311" actId="1076"/>
          <ac:picMkLst>
            <pc:docMk/>
            <pc:sldMk cId="143878286" sldId="497"/>
            <ac:picMk id="4100" creationId="{CD4F6E48-FB3C-996C-9207-4047E9DD0F4C}"/>
          </ac:picMkLst>
        </pc:picChg>
      </pc:sldChg>
      <pc:sldChg chg="addSp delSp modSp new mod setBg modClrScheme chgLayout">
        <pc:chgData name="Weifeng Xu" userId="e7aed605-a3dd-4d5a-a692-a87037af107b" providerId="ADAL" clId="{786F3708-8D72-473F-B0B2-A6AE3F3B9F6D}" dt="2023-03-02T16:56:38.417" v="7753"/>
        <pc:sldMkLst>
          <pc:docMk/>
          <pc:sldMk cId="490028367" sldId="498"/>
        </pc:sldMkLst>
        <pc:spChg chg="del">
          <ac:chgData name="Weifeng Xu" userId="e7aed605-a3dd-4d5a-a692-a87037af107b" providerId="ADAL" clId="{786F3708-8D72-473F-B0B2-A6AE3F3B9F6D}" dt="2023-02-11T00:09:13.243" v="2513" actId="700"/>
          <ac:spMkLst>
            <pc:docMk/>
            <pc:sldMk cId="490028367" sldId="498"/>
            <ac:spMk id="2" creationId="{E77B0A1F-D58B-C385-B09E-2958BA99453C}"/>
          </ac:spMkLst>
        </pc:spChg>
        <pc:spChg chg="del">
          <ac:chgData name="Weifeng Xu" userId="e7aed605-a3dd-4d5a-a692-a87037af107b" providerId="ADAL" clId="{786F3708-8D72-473F-B0B2-A6AE3F3B9F6D}" dt="2023-02-11T00:09:13.243" v="2513" actId="700"/>
          <ac:spMkLst>
            <pc:docMk/>
            <pc:sldMk cId="490028367" sldId="498"/>
            <ac:spMk id="3" creationId="{C0336799-E802-C2CB-8360-A8B0A6B755CC}"/>
          </ac:spMkLst>
        </pc:spChg>
        <pc:spChg chg="add mod">
          <ac:chgData name="Weifeng Xu" userId="e7aed605-a3dd-4d5a-a692-a87037af107b" providerId="ADAL" clId="{786F3708-8D72-473F-B0B2-A6AE3F3B9F6D}" dt="2023-02-11T00:10:26.613" v="2525" actId="404"/>
          <ac:spMkLst>
            <pc:docMk/>
            <pc:sldMk cId="490028367" sldId="498"/>
            <ac:spMk id="5" creationId="{39DDA93C-8256-05F1-59C0-05E226D650D0}"/>
          </ac:spMkLst>
        </pc:spChg>
        <pc:spChg chg="add mod">
          <ac:chgData name="Weifeng Xu" userId="e7aed605-a3dd-4d5a-a692-a87037af107b" providerId="ADAL" clId="{786F3708-8D72-473F-B0B2-A6AE3F3B9F6D}" dt="2023-02-11T00:18:11.725" v="2562" actId="15"/>
          <ac:spMkLst>
            <pc:docMk/>
            <pc:sldMk cId="490028367" sldId="498"/>
            <ac:spMk id="7" creationId="{7F810B60-6506-1066-49EA-F26529D5802C}"/>
          </ac:spMkLst>
        </pc:spChg>
        <pc:grpChg chg="mod">
          <ac:chgData name="Weifeng Xu" userId="e7aed605-a3dd-4d5a-a692-a87037af107b" providerId="ADAL" clId="{786F3708-8D72-473F-B0B2-A6AE3F3B9F6D}" dt="2023-03-02T16:56:31.356" v="7749"/>
          <ac:grpSpMkLst>
            <pc:docMk/>
            <pc:sldMk cId="490028367" sldId="498"/>
            <ac:grpSpMk id="14" creationId="{8A76E7C9-CBB7-2FAA-086B-A01FF809BDD1}"/>
          </ac:grpSpMkLst>
        </pc:grpChg>
        <pc:grpChg chg="mod">
          <ac:chgData name="Weifeng Xu" userId="e7aed605-a3dd-4d5a-a692-a87037af107b" providerId="ADAL" clId="{786F3708-8D72-473F-B0B2-A6AE3F3B9F6D}" dt="2023-03-02T16:56:38.417" v="7753"/>
          <ac:grpSpMkLst>
            <pc:docMk/>
            <pc:sldMk cId="490028367" sldId="498"/>
            <ac:grpSpMk id="17" creationId="{03256689-78D9-EF3C-7354-8FF59FE25B1D}"/>
          </ac:grpSpMkLst>
        </pc:grpChg>
        <pc:picChg chg="add mod">
          <ac:chgData name="Weifeng Xu" userId="e7aed605-a3dd-4d5a-a692-a87037af107b" providerId="ADAL" clId="{786F3708-8D72-473F-B0B2-A6AE3F3B9F6D}" dt="2023-02-13T20:11:11.349" v="7395" actId="1076"/>
          <ac:picMkLst>
            <pc:docMk/>
            <pc:sldMk cId="490028367" sldId="498"/>
            <ac:picMk id="2" creationId="{A3AAEB2B-CB52-0CA8-C943-DCDDF4FE6832}"/>
          </ac:picMkLst>
        </pc:picChg>
        <pc:picChg chg="add mod">
          <ac:chgData name="Weifeng Xu" userId="e7aed605-a3dd-4d5a-a692-a87037af107b" providerId="ADAL" clId="{786F3708-8D72-473F-B0B2-A6AE3F3B9F6D}" dt="2023-03-02T16:56:07.614" v="7743" actId="14100"/>
          <ac:picMkLst>
            <pc:docMk/>
            <pc:sldMk cId="490028367" sldId="498"/>
            <ac:picMk id="4" creationId="{88402138-AAF9-5F81-AB43-EC8B55EE4CFA}"/>
          </ac:picMkLst>
        </pc:picChg>
        <pc:picChg chg="add mod">
          <ac:chgData name="Weifeng Xu" userId="e7aed605-a3dd-4d5a-a692-a87037af107b" providerId="ADAL" clId="{786F3708-8D72-473F-B0B2-A6AE3F3B9F6D}" dt="2023-02-11T00:15:26.004" v="2529" actId="1076"/>
          <ac:picMkLst>
            <pc:docMk/>
            <pc:sldMk cId="490028367" sldId="498"/>
            <ac:picMk id="2050" creationId="{8E271003-7A90-FE5E-88EF-839A8DDA4A0C}"/>
          </ac:picMkLst>
        </pc:picChg>
        <pc:inkChg chg="add mod">
          <ac:chgData name="Weifeng Xu" userId="e7aed605-a3dd-4d5a-a692-a87037af107b" providerId="ADAL" clId="{786F3708-8D72-473F-B0B2-A6AE3F3B9F6D}" dt="2023-03-02T16:56:31.356" v="7749"/>
          <ac:inkMkLst>
            <pc:docMk/>
            <pc:sldMk cId="490028367" sldId="498"/>
            <ac:inkMk id="11" creationId="{C2BCD58E-418F-BD89-C623-42792DDDF80B}"/>
          </ac:inkMkLst>
        </pc:inkChg>
        <pc:inkChg chg="add del mod">
          <ac:chgData name="Weifeng Xu" userId="e7aed605-a3dd-4d5a-a692-a87037af107b" providerId="ADAL" clId="{786F3708-8D72-473F-B0B2-A6AE3F3B9F6D}" dt="2023-03-02T16:56:31.771" v="7750" actId="9405"/>
          <ac:inkMkLst>
            <pc:docMk/>
            <pc:sldMk cId="490028367" sldId="498"/>
            <ac:inkMk id="12" creationId="{C595D25B-F098-3221-C549-0EA3430B373E}"/>
          </ac:inkMkLst>
        </pc:inkChg>
        <pc:inkChg chg="add del mod">
          <ac:chgData name="Weifeng Xu" userId="e7aed605-a3dd-4d5a-a692-a87037af107b" providerId="ADAL" clId="{786F3708-8D72-473F-B0B2-A6AE3F3B9F6D}" dt="2023-03-02T16:56:31.356" v="7749"/>
          <ac:inkMkLst>
            <pc:docMk/>
            <pc:sldMk cId="490028367" sldId="498"/>
            <ac:inkMk id="13" creationId="{40951839-13B2-6567-03F4-BA69226409E0}"/>
          </ac:inkMkLst>
        </pc:inkChg>
        <pc:inkChg chg="add mod">
          <ac:chgData name="Weifeng Xu" userId="e7aed605-a3dd-4d5a-a692-a87037af107b" providerId="ADAL" clId="{786F3708-8D72-473F-B0B2-A6AE3F3B9F6D}" dt="2023-03-02T16:56:38.417" v="7753"/>
          <ac:inkMkLst>
            <pc:docMk/>
            <pc:sldMk cId="490028367" sldId="498"/>
            <ac:inkMk id="15" creationId="{D9799234-928D-11FC-B384-510A060E0D35}"/>
          </ac:inkMkLst>
        </pc:inkChg>
        <pc:inkChg chg="add mod">
          <ac:chgData name="Weifeng Xu" userId="e7aed605-a3dd-4d5a-a692-a87037af107b" providerId="ADAL" clId="{786F3708-8D72-473F-B0B2-A6AE3F3B9F6D}" dt="2023-03-02T16:56:38.417" v="7753"/>
          <ac:inkMkLst>
            <pc:docMk/>
            <pc:sldMk cId="490028367" sldId="498"/>
            <ac:inkMk id="16" creationId="{463BE36F-C2B2-E9EA-C687-CE776A2A7E03}"/>
          </ac:inkMkLst>
        </pc:inkChg>
        <pc:cxnChg chg="add del mod">
          <ac:chgData name="Weifeng Xu" userId="e7aed605-a3dd-4d5a-a692-a87037af107b" providerId="ADAL" clId="{786F3708-8D72-473F-B0B2-A6AE3F3B9F6D}" dt="2023-03-02T16:55:42.436" v="7737" actId="478"/>
          <ac:cxnSpMkLst>
            <pc:docMk/>
            <pc:sldMk cId="490028367" sldId="498"/>
            <ac:cxnSpMk id="8" creationId="{A8FC132D-E047-836B-AADA-A6FCB192FCC9}"/>
          </ac:cxnSpMkLst>
        </pc:cxnChg>
      </pc:sldChg>
      <pc:sldChg chg="addSp delSp modSp new mod ord modClrScheme chgLayout">
        <pc:chgData name="Weifeng Xu" userId="e7aed605-a3dd-4d5a-a692-a87037af107b" providerId="ADAL" clId="{786F3708-8D72-473F-B0B2-A6AE3F3B9F6D}" dt="2023-02-11T02:17:13.174" v="2894" actId="1076"/>
        <pc:sldMkLst>
          <pc:docMk/>
          <pc:sldMk cId="2033106100" sldId="499"/>
        </pc:sldMkLst>
        <pc:spChg chg="add mod">
          <ac:chgData name="Weifeng Xu" userId="e7aed605-a3dd-4d5a-a692-a87037af107b" providerId="ADAL" clId="{786F3708-8D72-473F-B0B2-A6AE3F3B9F6D}" dt="2023-02-11T01:58:23.483" v="2659" actId="313"/>
          <ac:spMkLst>
            <pc:docMk/>
            <pc:sldMk cId="2033106100" sldId="499"/>
            <ac:spMk id="2" creationId="{C5D8FCBF-8554-8C70-155B-B52932EC839E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3" creationId="{9D84F4D3-C361-214D-D802-6F309701D47C}"/>
          </ac:spMkLst>
        </pc:spChg>
        <pc:spChg chg="add mod">
          <ac:chgData name="Weifeng Xu" userId="e7aed605-a3dd-4d5a-a692-a87037af107b" providerId="ADAL" clId="{786F3708-8D72-473F-B0B2-A6AE3F3B9F6D}" dt="2023-02-11T02:17:04.865" v="2889" actId="1076"/>
          <ac:spMkLst>
            <pc:docMk/>
            <pc:sldMk cId="2033106100" sldId="499"/>
            <ac:spMk id="9" creationId="{04C88BC5-595E-3A74-2D63-387278978699}"/>
          </ac:spMkLst>
        </pc:spChg>
        <pc:spChg chg="add del mod">
          <ac:chgData name="Weifeng Xu" userId="e7aed605-a3dd-4d5a-a692-a87037af107b" providerId="ADAL" clId="{786F3708-8D72-473F-B0B2-A6AE3F3B9F6D}" dt="2023-02-11T02:15:18.083" v="2877" actId="478"/>
          <ac:spMkLst>
            <pc:docMk/>
            <pc:sldMk cId="2033106100" sldId="499"/>
            <ac:spMk id="10" creationId="{B327624B-E635-BB3E-8E7D-B9C0CA64A063}"/>
          </ac:spMkLst>
        </pc:spChg>
        <pc:spChg chg="add del mod">
          <ac:chgData name="Weifeng Xu" userId="e7aed605-a3dd-4d5a-a692-a87037af107b" providerId="ADAL" clId="{786F3708-8D72-473F-B0B2-A6AE3F3B9F6D}" dt="2023-02-11T02:03:42.337" v="2715"/>
          <ac:spMkLst>
            <pc:docMk/>
            <pc:sldMk cId="2033106100" sldId="499"/>
            <ac:spMk id="11" creationId="{85AEFCE4-BD89-8B2E-402B-A590CDA8F001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13" creationId="{95EC6968-2586-9CE4-F378-8964364939F9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15" creationId="{E1A71AC6-F70E-A6E5-7B86-218FFDC23CDF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16" creationId="{46A2CB7B-7098-82A2-CA43-396860C84362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22" creationId="{AD9AB205-0101-D916-7290-B13F98C9D620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27" creationId="{3A1CB102-E316-7AFE-10E7-B0B65A697889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29" creationId="{D35DBDA9-F03D-68B6-69DE-5F8DE7C2EB45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41" creationId="{A67978EA-9EE1-E60D-7D95-D3A67257CB7D}"/>
          </ac:spMkLst>
        </pc:spChg>
        <pc:spChg chg="add mod">
          <ac:chgData name="Weifeng Xu" userId="e7aed605-a3dd-4d5a-a692-a87037af107b" providerId="ADAL" clId="{786F3708-8D72-473F-B0B2-A6AE3F3B9F6D}" dt="2023-02-11T02:17:13.174" v="2894" actId="1076"/>
          <ac:spMkLst>
            <pc:docMk/>
            <pc:sldMk cId="2033106100" sldId="499"/>
            <ac:spMk id="44" creationId="{EADA97A2-73A1-07D5-D2C2-9190B0118CC0}"/>
          </ac:spMkLst>
        </pc:spChg>
        <pc:spChg chg="add del mod">
          <ac:chgData name="Weifeng Xu" userId="e7aed605-a3dd-4d5a-a692-a87037af107b" providerId="ADAL" clId="{786F3708-8D72-473F-B0B2-A6AE3F3B9F6D}" dt="2023-02-11T02:15:36.994" v="2880" actId="478"/>
          <ac:spMkLst>
            <pc:docMk/>
            <pc:sldMk cId="2033106100" sldId="499"/>
            <ac:spMk id="45" creationId="{30C0C004-295E-35A4-0504-F9C461D4F50E}"/>
          </ac:spMkLst>
        </pc:spChg>
        <pc:spChg chg="add mod">
          <ac:chgData name="Weifeng Xu" userId="e7aed605-a3dd-4d5a-a692-a87037af107b" providerId="ADAL" clId="{786F3708-8D72-473F-B0B2-A6AE3F3B9F6D}" dt="2023-02-11T02:13:21.487" v="2868" actId="1076"/>
          <ac:spMkLst>
            <pc:docMk/>
            <pc:sldMk cId="2033106100" sldId="499"/>
            <ac:spMk id="47" creationId="{780DE435-4BA1-D096-6FA1-189BB366A395}"/>
          </ac:spMkLst>
        </pc:spChg>
        <pc:picChg chg="add mod">
          <ac:chgData name="Weifeng Xu" userId="e7aed605-a3dd-4d5a-a692-a87037af107b" providerId="ADAL" clId="{786F3708-8D72-473F-B0B2-A6AE3F3B9F6D}" dt="2023-02-11T02:13:38.314" v="2875" actId="14100"/>
          <ac:picMkLst>
            <pc:docMk/>
            <pc:sldMk cId="2033106100" sldId="499"/>
            <ac:picMk id="38" creationId="{D7D3149C-D08C-90E6-F024-DBD470B0E510}"/>
          </ac:picMkLst>
        </pc:picChg>
        <pc:picChg chg="add mod">
          <ac:chgData name="Weifeng Xu" userId="e7aed605-a3dd-4d5a-a692-a87037af107b" providerId="ADAL" clId="{786F3708-8D72-473F-B0B2-A6AE3F3B9F6D}" dt="2023-02-11T02:14:25.397" v="2876" actId="1076"/>
          <ac:picMkLst>
            <pc:docMk/>
            <pc:sldMk cId="2033106100" sldId="499"/>
            <ac:picMk id="40" creationId="{8CEC25FF-5565-6535-E3E1-F05613BCE983}"/>
          </ac:picMkLst>
        </pc:picChg>
        <pc:cxnChg chg="add del mod">
          <ac:chgData name="Weifeng Xu" userId="e7aed605-a3dd-4d5a-a692-a87037af107b" providerId="ADAL" clId="{786F3708-8D72-473F-B0B2-A6AE3F3B9F6D}" dt="2023-02-11T02:02:33.338" v="2692" actId="11529"/>
          <ac:cxnSpMkLst>
            <pc:docMk/>
            <pc:sldMk cId="2033106100" sldId="499"/>
            <ac:cxnSpMk id="5" creationId="{66ACF7CF-92E2-35DE-06AB-309DC98C01FE}"/>
          </ac:cxnSpMkLst>
        </pc:cxnChg>
        <pc:cxnChg chg="add mod">
          <ac:chgData name="Weifeng Xu" userId="e7aed605-a3dd-4d5a-a692-a87037af107b" providerId="ADAL" clId="{786F3708-8D72-473F-B0B2-A6AE3F3B9F6D}" dt="2023-02-11T02:15:29.499" v="2879" actId="1076"/>
          <ac:cxnSpMkLst>
            <pc:docMk/>
            <pc:sldMk cId="2033106100" sldId="499"/>
            <ac:cxnSpMk id="7" creationId="{80A28822-8A2F-0395-F99B-8BC2450312C8}"/>
          </ac:cxnSpMkLst>
        </pc:cxnChg>
        <pc:cxnChg chg="add del mod">
          <ac:chgData name="Weifeng Xu" userId="e7aed605-a3dd-4d5a-a692-a87037af107b" providerId="ADAL" clId="{786F3708-8D72-473F-B0B2-A6AE3F3B9F6D}" dt="2023-02-11T02:15:20.873" v="2878" actId="478"/>
          <ac:cxnSpMkLst>
            <pc:docMk/>
            <pc:sldMk cId="2033106100" sldId="499"/>
            <ac:cxnSpMk id="8" creationId="{18A606CB-4A15-BB67-6B6F-99874BA1A107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12" creationId="{D7AE9EB4-1859-8490-8CF2-1FF06B123D67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17" creationId="{B5EE519D-9BC6-9613-574C-3236123F2648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21" creationId="{6F673410-D519-F39B-1DEB-F6DCC31DB455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28" creationId="{3438DD81-92C4-B86B-473E-0AE8CB7393BE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36" creationId="{5205174E-446E-01A5-5601-1F28A80270D7}"/>
          </ac:cxnSpMkLst>
        </pc:cxnChg>
        <pc:cxnChg chg="add mod">
          <ac:chgData name="Weifeng Xu" userId="e7aed605-a3dd-4d5a-a692-a87037af107b" providerId="ADAL" clId="{786F3708-8D72-473F-B0B2-A6AE3F3B9F6D}" dt="2023-02-11T02:15:41.979" v="2882" actId="1076"/>
          <ac:cxnSpMkLst>
            <pc:docMk/>
            <pc:sldMk cId="2033106100" sldId="499"/>
            <ac:cxnSpMk id="42" creationId="{75973F28-BC54-CDB1-66A7-41CB6A2EE9BF}"/>
          </ac:cxnSpMkLst>
        </pc:cxnChg>
        <pc:cxnChg chg="add del mod">
          <ac:chgData name="Weifeng Xu" userId="e7aed605-a3dd-4d5a-a692-a87037af107b" providerId="ADAL" clId="{786F3708-8D72-473F-B0B2-A6AE3F3B9F6D}" dt="2023-02-11T02:15:38.505" v="2881" actId="478"/>
          <ac:cxnSpMkLst>
            <pc:docMk/>
            <pc:sldMk cId="2033106100" sldId="499"/>
            <ac:cxnSpMk id="43" creationId="{06BD565C-41DB-8271-B97B-3E846673316D}"/>
          </ac:cxnSpMkLst>
        </pc:cxnChg>
        <pc:cxnChg chg="add mod">
          <ac:chgData name="Weifeng Xu" userId="e7aed605-a3dd-4d5a-a692-a87037af107b" providerId="ADAL" clId="{786F3708-8D72-473F-B0B2-A6AE3F3B9F6D}" dt="2023-02-11T02:13:21.487" v="2868" actId="1076"/>
          <ac:cxnSpMkLst>
            <pc:docMk/>
            <pc:sldMk cId="2033106100" sldId="499"/>
            <ac:cxnSpMk id="46" creationId="{4B7582D6-93B3-45ED-4684-45EEE3B2F82F}"/>
          </ac:cxnSpMkLst>
        </pc:cxnChg>
      </pc:sldChg>
      <pc:sldChg chg="addSp modSp new mod modClrScheme chgLayout">
        <pc:chgData name="Weifeng Xu" userId="e7aed605-a3dd-4d5a-a692-a87037af107b" providerId="ADAL" clId="{786F3708-8D72-473F-B0B2-A6AE3F3B9F6D}" dt="2023-02-11T04:51:28.672" v="3764" actId="20577"/>
        <pc:sldMkLst>
          <pc:docMk/>
          <pc:sldMk cId="1443659502" sldId="500"/>
        </pc:sldMkLst>
        <pc:spChg chg="mod ord">
          <ac:chgData name="Weifeng Xu" userId="e7aed605-a3dd-4d5a-a692-a87037af107b" providerId="ADAL" clId="{786F3708-8D72-473F-B0B2-A6AE3F3B9F6D}" dt="2023-02-11T02:42:39.248" v="2900" actId="700"/>
          <ac:spMkLst>
            <pc:docMk/>
            <pc:sldMk cId="1443659502" sldId="500"/>
            <ac:spMk id="2" creationId="{FAE837B1-23F4-5366-1E69-B31340CC0941}"/>
          </ac:spMkLst>
        </pc:spChg>
        <pc:spChg chg="add mod ord">
          <ac:chgData name="Weifeng Xu" userId="e7aed605-a3dd-4d5a-a692-a87037af107b" providerId="ADAL" clId="{786F3708-8D72-473F-B0B2-A6AE3F3B9F6D}" dt="2023-02-11T04:51:28.672" v="3764" actId="20577"/>
          <ac:spMkLst>
            <pc:docMk/>
            <pc:sldMk cId="1443659502" sldId="500"/>
            <ac:spMk id="3" creationId="{8E23A3A9-FEA2-BB41-F57F-DF146A95772C}"/>
          </ac:spMkLst>
        </pc:spChg>
      </pc:sldChg>
      <pc:sldChg chg="addSp delSp new mod modClrScheme chgLayout">
        <pc:chgData name="Weifeng Xu" userId="e7aed605-a3dd-4d5a-a692-a87037af107b" providerId="ADAL" clId="{786F3708-8D72-473F-B0B2-A6AE3F3B9F6D}" dt="2023-02-11T03:08:38.813" v="2978" actId="22"/>
        <pc:sldMkLst>
          <pc:docMk/>
          <pc:sldMk cId="2484646044" sldId="501"/>
        </pc:sldMkLst>
        <pc:spChg chg="del">
          <ac:chgData name="Weifeng Xu" userId="e7aed605-a3dd-4d5a-a692-a87037af107b" providerId="ADAL" clId="{786F3708-8D72-473F-B0B2-A6AE3F3B9F6D}" dt="2023-02-11T03:04:08.717" v="2977" actId="700"/>
          <ac:spMkLst>
            <pc:docMk/>
            <pc:sldMk cId="2484646044" sldId="501"/>
            <ac:spMk id="2" creationId="{5B6A8599-D6D5-5097-5D8F-2DE195AED71C}"/>
          </ac:spMkLst>
        </pc:spChg>
        <pc:spChg chg="del">
          <ac:chgData name="Weifeng Xu" userId="e7aed605-a3dd-4d5a-a692-a87037af107b" providerId="ADAL" clId="{786F3708-8D72-473F-B0B2-A6AE3F3B9F6D}" dt="2023-02-11T03:04:08.717" v="2977" actId="700"/>
          <ac:spMkLst>
            <pc:docMk/>
            <pc:sldMk cId="2484646044" sldId="501"/>
            <ac:spMk id="3" creationId="{D54C20BB-AC68-D5E3-506F-32DBC9BDD743}"/>
          </ac:spMkLst>
        </pc:spChg>
        <pc:picChg chg="add">
          <ac:chgData name="Weifeng Xu" userId="e7aed605-a3dd-4d5a-a692-a87037af107b" providerId="ADAL" clId="{786F3708-8D72-473F-B0B2-A6AE3F3B9F6D}" dt="2023-02-11T03:08:38.813" v="2978" actId="22"/>
          <ac:picMkLst>
            <pc:docMk/>
            <pc:sldMk cId="2484646044" sldId="501"/>
            <ac:picMk id="5" creationId="{06C6574A-71BD-D664-A55D-0A49C5C97D22}"/>
          </ac:picMkLst>
        </pc:picChg>
      </pc:sldChg>
      <pc:sldChg chg="addSp delSp modSp new mod modClrScheme chgLayout modNotesTx">
        <pc:chgData name="Weifeng Xu" userId="e7aed605-a3dd-4d5a-a692-a87037af107b" providerId="ADAL" clId="{786F3708-8D72-473F-B0B2-A6AE3F3B9F6D}" dt="2023-02-12T04:16:05.965" v="5446" actId="207"/>
        <pc:sldMkLst>
          <pc:docMk/>
          <pc:sldMk cId="948495054" sldId="502"/>
        </pc:sldMkLst>
        <pc:spChg chg="add del mod ord">
          <ac:chgData name="Weifeng Xu" userId="e7aed605-a3dd-4d5a-a692-a87037af107b" providerId="ADAL" clId="{786F3708-8D72-473F-B0B2-A6AE3F3B9F6D}" dt="2023-02-11T20:37:30.301" v="4961" actId="20577"/>
          <ac:spMkLst>
            <pc:docMk/>
            <pc:sldMk cId="948495054" sldId="502"/>
            <ac:spMk id="2" creationId="{BBA39F7A-C101-9739-15CA-92932834D61B}"/>
          </ac:spMkLst>
        </pc:spChg>
        <pc:spChg chg="add del mod">
          <ac:chgData name="Weifeng Xu" userId="e7aed605-a3dd-4d5a-a692-a87037af107b" providerId="ADAL" clId="{786F3708-8D72-473F-B0B2-A6AE3F3B9F6D}" dt="2023-02-11T04:14:48.105" v="3469" actId="478"/>
          <ac:spMkLst>
            <pc:docMk/>
            <pc:sldMk cId="948495054" sldId="502"/>
            <ac:spMk id="3" creationId="{0291BB7F-86C9-32C0-5E62-5ACB7DAB161D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" creationId="{A224C6A6-F3F5-FC69-F46F-E5D3F81D2C3F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" creationId="{C2FAAFE6-8E74-24C8-6E9A-5B0B489980DA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6" creationId="{E25C8643-56FF-B2C6-DF3E-06D31744490E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7" creationId="{80479CE6-C8A7-F817-EDFA-91A9973FF1F0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8" creationId="{00EFD05D-8DF4-B16D-4C74-0ABE46FC661B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9" creationId="{7165EC9D-D5B2-6DFF-D8C6-4ABA3AD9DD08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0" creationId="{3E28B541-C85B-0DFD-6AB7-A1D0F1AB103F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1" creationId="{2E89C983-A8C8-77A8-428F-B75F2E3DFA3B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2" creationId="{662B48C8-E002-E47F-ABCA-19760453E91C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3" creationId="{F88E5AA7-E0BF-6317-8450-5E473649D898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4" creationId="{EAFA1EEF-BFD5-19E2-6306-991D46977B59}"/>
          </ac:spMkLst>
        </pc:spChg>
        <pc:spChg chg="add del mod">
          <ac:chgData name="Weifeng Xu" userId="e7aed605-a3dd-4d5a-a692-a87037af107b" providerId="ADAL" clId="{786F3708-8D72-473F-B0B2-A6AE3F3B9F6D}" dt="2023-02-11T04:15:31.863" v="3481" actId="478"/>
          <ac:spMkLst>
            <pc:docMk/>
            <pc:sldMk cId="948495054" sldId="502"/>
            <ac:spMk id="15" creationId="{602F21AE-684C-547B-A11B-68A4EF0BAA28}"/>
          </ac:spMkLst>
        </pc:spChg>
        <pc:spChg chg="add del mod">
          <ac:chgData name="Weifeng Xu" userId="e7aed605-a3dd-4d5a-a692-a87037af107b" providerId="ADAL" clId="{786F3708-8D72-473F-B0B2-A6AE3F3B9F6D}" dt="2023-02-11T04:15:35.312" v="3482" actId="478"/>
          <ac:spMkLst>
            <pc:docMk/>
            <pc:sldMk cId="948495054" sldId="502"/>
            <ac:spMk id="16" creationId="{D1E879F0-67E9-8BD0-3B47-24C06E7B8776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7" creationId="{D3E28189-706E-CB86-C3B7-4EF4620FFA37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8" creationId="{5368EE17-1C45-312D-1DCB-86464E3D053E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19" creationId="{42164E71-C54B-9024-8766-A2ABDEBDB924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0" creationId="{61123D80-BA54-BA50-197F-4370C07D0781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1" creationId="{925E5338-DF7F-5F19-60C0-AC4748A7B912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2" creationId="{95266A36-92DB-DE04-C0D0-8C63015E9E47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3" creationId="{8427ABBC-CC98-1189-987D-B5D8FA840F43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4" creationId="{74E069C5-0463-9E0B-E3E2-516BFFE60ABB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5" creationId="{2A818D57-4A40-55DD-3263-D5852D53CB2A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6" creationId="{68784616-1309-E232-2F1F-60B75E6771C8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7" creationId="{18FF491F-39D1-01E0-27E7-94A2DCFA5FDA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8" creationId="{32C2AEAB-B5FF-1D9F-67E0-203DF55BFF6F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29" creationId="{A8875F65-C981-E780-39AB-BCFE1E46B61C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0" creationId="{7B101353-A157-7534-1249-736C2A177B5C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1" creationId="{2893C1BA-48B3-4636-0EEE-9F0C20ADB13B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2" creationId="{44BB3F17-ACF2-B6E4-F000-778C07353622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3" creationId="{54B0AA8B-7C2B-6DC3-FC51-A1DA02BE2D16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4" creationId="{9812F0E1-DBC0-9614-6995-11E0A505B7D6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5" creationId="{F530C876-C13A-1139-F46C-80C09A28F109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6" creationId="{918A749B-23B5-5E0D-3AE9-42965A564AB6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7" creationId="{C5FDAFDF-F976-0F52-B9BF-4456B832FA74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8" creationId="{656488C4-CD69-CBB2-4E96-59E1D4F7D80D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39" creationId="{FA9D886E-E546-7DE8-A3E8-85C94D68A1A3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0" creationId="{EBDA8690-DD99-1722-6D60-B266EC553B59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1" creationId="{0BC0F461-F853-4303-55A1-18563EC5D5C0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2" creationId="{AB591C4C-246C-934D-2802-D6C17ECB45E9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3" creationId="{BE10129E-8CE6-C519-2964-F5F1D4AEA8F2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4" creationId="{585EE078-5597-885D-8642-BC185696AA3A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5" creationId="{59B1143E-4A81-11B3-7E1E-4851C4BCB653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6" creationId="{E37D18CA-9B9F-95CE-81C7-E63B96921A3D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7" creationId="{0E10DAF9-833D-505A-90E5-841A50544466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8" creationId="{F448B660-D238-B65D-094D-6A0BF86820BE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49" creationId="{EA77780E-2E51-2961-BF3B-30F4DB780A14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0" creationId="{6D826271-66F4-AE77-8BDC-732AFB0CDD72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1" creationId="{91B10869-03FE-8029-1FDB-0AFA69B373D9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2" creationId="{FC6285BC-9584-29DD-D48B-35EBE312B2DD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3" creationId="{70CD902D-B298-12A6-DD29-98FA039705FD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4" creationId="{46E3F560-5A43-C1AF-D66D-DA72476956CB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5" creationId="{60650D34-F07A-F4DD-A669-732C35307D01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6" creationId="{5CC636B2-F5A8-E8E0-E1D3-861E7B61DBDC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7" creationId="{DB1B63F2-C9C2-AE89-7866-ABC4B8180504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8" creationId="{210F838E-B9B8-38D4-3EFD-E1FBB2EE0AA7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59" creationId="{536FA0EE-4650-5CBF-B82F-553C7483BB23}"/>
          </ac:spMkLst>
        </pc:spChg>
        <pc:spChg chg="add del mod">
          <ac:chgData name="Weifeng Xu" userId="e7aed605-a3dd-4d5a-a692-a87037af107b" providerId="ADAL" clId="{786F3708-8D72-473F-B0B2-A6AE3F3B9F6D}" dt="2023-02-11T04:32:13.533" v="3696" actId="478"/>
          <ac:spMkLst>
            <pc:docMk/>
            <pc:sldMk cId="948495054" sldId="502"/>
            <ac:spMk id="60" creationId="{03CEF5CC-014F-1B84-DEA1-A9DC5645AD61}"/>
          </ac:spMkLst>
        </pc:spChg>
        <pc:spChg chg="add del">
          <ac:chgData name="Weifeng Xu" userId="e7aed605-a3dd-4d5a-a692-a87037af107b" providerId="ADAL" clId="{786F3708-8D72-473F-B0B2-A6AE3F3B9F6D}" dt="2023-02-11T04:32:16.676" v="3698" actId="22"/>
          <ac:spMkLst>
            <pc:docMk/>
            <pc:sldMk cId="948495054" sldId="502"/>
            <ac:spMk id="62" creationId="{227318E1-F2ED-DFC6-1FD2-8B5A6BAC316A}"/>
          </ac:spMkLst>
        </pc:spChg>
        <pc:spChg chg="add del mod">
          <ac:chgData name="Weifeng Xu" userId="e7aed605-a3dd-4d5a-a692-a87037af107b" providerId="ADAL" clId="{786F3708-8D72-473F-B0B2-A6AE3F3B9F6D}" dt="2023-02-11T04:32:41.980" v="3700" actId="478"/>
          <ac:spMkLst>
            <pc:docMk/>
            <pc:sldMk cId="948495054" sldId="502"/>
            <ac:spMk id="63" creationId="{0291BB7F-86C9-32C0-5E62-5ACB7DAB161D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4" creationId="{A224C6A6-F3F5-FC69-F46F-E5D3F81D2C3F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5" creationId="{C2FAAFE6-8E74-24C8-6E9A-5B0B489980DA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6" creationId="{E25C8643-56FF-B2C6-DF3E-06D31744490E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7" creationId="{80479CE6-C8A7-F817-EDFA-91A9973FF1F0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8" creationId="{00EFD05D-8DF4-B16D-4C74-0ABE46FC661B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69" creationId="{7165EC9D-D5B2-6DFF-D8C6-4ABA3AD9DD08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0" creationId="{3E28B541-C85B-0DFD-6AB7-A1D0F1AB103F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1" creationId="{2E89C983-A8C8-77A8-428F-B75F2E3DFA3B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2" creationId="{662B48C8-E002-E47F-ABCA-19760453E91C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3" creationId="{F88E5AA7-E0BF-6317-8450-5E473649D898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4" creationId="{EAFA1EEF-BFD5-19E2-6306-991D46977B59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5" creationId="{602F21AE-684C-547B-A11B-68A4EF0BAA28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6" creationId="{D1E879F0-67E9-8BD0-3B47-24C06E7B8776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7" creationId="{D3E28189-706E-CB86-C3B7-4EF4620FFA37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8" creationId="{5368EE17-1C45-312D-1DCB-86464E3D053E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79" creationId="{42164E71-C54B-9024-8766-A2ABDEBDB924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80" creationId="{61123D80-BA54-BA50-197F-4370C07D0781}"/>
          </ac:spMkLst>
        </pc:spChg>
        <pc:spChg chg="add mod">
          <ac:chgData name="Weifeng Xu" userId="e7aed605-a3dd-4d5a-a692-a87037af107b" providerId="ADAL" clId="{786F3708-8D72-473F-B0B2-A6AE3F3B9F6D}" dt="2023-02-12T04:14:41.781" v="5441" actId="207"/>
          <ac:spMkLst>
            <pc:docMk/>
            <pc:sldMk cId="948495054" sldId="502"/>
            <ac:spMk id="81" creationId="{925E5338-DF7F-5F19-60C0-AC4748A7B912}"/>
          </ac:spMkLst>
        </pc:spChg>
        <pc:spChg chg="add mod">
          <ac:chgData name="Weifeng Xu" userId="e7aed605-a3dd-4d5a-a692-a87037af107b" providerId="ADAL" clId="{786F3708-8D72-473F-B0B2-A6AE3F3B9F6D}" dt="2023-02-12T04:14:41.781" v="5441" actId="207"/>
          <ac:spMkLst>
            <pc:docMk/>
            <pc:sldMk cId="948495054" sldId="502"/>
            <ac:spMk id="82" creationId="{95266A36-92DB-DE04-C0D0-8C63015E9E47}"/>
          </ac:spMkLst>
        </pc:spChg>
        <pc:spChg chg="add mod">
          <ac:chgData name="Weifeng Xu" userId="e7aed605-a3dd-4d5a-a692-a87037af107b" providerId="ADAL" clId="{786F3708-8D72-473F-B0B2-A6AE3F3B9F6D}" dt="2023-02-12T04:14:41.781" v="5441" actId="207"/>
          <ac:spMkLst>
            <pc:docMk/>
            <pc:sldMk cId="948495054" sldId="502"/>
            <ac:spMk id="83" creationId="{8427ABBC-CC98-1189-987D-B5D8FA840F43}"/>
          </ac:spMkLst>
        </pc:spChg>
        <pc:spChg chg="add mod">
          <ac:chgData name="Weifeng Xu" userId="e7aed605-a3dd-4d5a-a692-a87037af107b" providerId="ADAL" clId="{786F3708-8D72-473F-B0B2-A6AE3F3B9F6D}" dt="2023-02-12T04:14:41.781" v="5441" actId="207"/>
          <ac:spMkLst>
            <pc:docMk/>
            <pc:sldMk cId="948495054" sldId="502"/>
            <ac:spMk id="84" creationId="{74E069C5-0463-9E0B-E3E2-516BFFE60ABB}"/>
          </ac:spMkLst>
        </pc:spChg>
        <pc:spChg chg="add mod">
          <ac:chgData name="Weifeng Xu" userId="e7aed605-a3dd-4d5a-a692-a87037af107b" providerId="ADAL" clId="{786F3708-8D72-473F-B0B2-A6AE3F3B9F6D}" dt="2023-02-11T13:29:23.768" v="3778" actId="1076"/>
          <ac:spMkLst>
            <pc:docMk/>
            <pc:sldMk cId="948495054" sldId="502"/>
            <ac:spMk id="85" creationId="{2A818D57-4A40-55DD-3263-D5852D53CB2A}"/>
          </ac:spMkLst>
        </pc:spChg>
        <pc:spChg chg="add mod">
          <ac:chgData name="Weifeng Xu" userId="e7aed605-a3dd-4d5a-a692-a87037af107b" providerId="ADAL" clId="{786F3708-8D72-473F-B0B2-A6AE3F3B9F6D}" dt="2023-02-11T13:29:19.453" v="3777" actId="14100"/>
          <ac:spMkLst>
            <pc:docMk/>
            <pc:sldMk cId="948495054" sldId="502"/>
            <ac:spMk id="86" creationId="{68784616-1309-E232-2F1F-60B75E6771C8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87" creationId="{18FF491F-39D1-01E0-27E7-94A2DCFA5FDA}"/>
          </ac:spMkLst>
        </pc:spChg>
        <pc:spChg chg="add mod">
          <ac:chgData name="Weifeng Xu" userId="e7aed605-a3dd-4d5a-a692-a87037af107b" providerId="ADAL" clId="{786F3708-8D72-473F-B0B2-A6AE3F3B9F6D}" dt="2023-02-12T04:15:57.870" v="5443" actId="207"/>
          <ac:spMkLst>
            <pc:docMk/>
            <pc:sldMk cId="948495054" sldId="502"/>
            <ac:spMk id="88" creationId="{32C2AEAB-B5FF-1D9F-67E0-203DF55BFF6F}"/>
          </ac:spMkLst>
        </pc:spChg>
        <pc:spChg chg="add mod">
          <ac:chgData name="Weifeng Xu" userId="e7aed605-a3dd-4d5a-a692-a87037af107b" providerId="ADAL" clId="{786F3708-8D72-473F-B0B2-A6AE3F3B9F6D}" dt="2023-02-11T20:18:28.076" v="4667" actId="1076"/>
          <ac:spMkLst>
            <pc:docMk/>
            <pc:sldMk cId="948495054" sldId="502"/>
            <ac:spMk id="89" creationId="{A8875F65-C981-E780-39AB-BCFE1E46B61C}"/>
          </ac:spMkLst>
        </pc:spChg>
        <pc:spChg chg="add mod">
          <ac:chgData name="Weifeng Xu" userId="e7aed605-a3dd-4d5a-a692-a87037af107b" providerId="ADAL" clId="{786F3708-8D72-473F-B0B2-A6AE3F3B9F6D}" dt="2023-02-11T20:19:11.933" v="4680" actId="1036"/>
          <ac:spMkLst>
            <pc:docMk/>
            <pc:sldMk cId="948495054" sldId="502"/>
            <ac:spMk id="90" creationId="{7B101353-A157-7534-1249-736C2A177B5C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91" creationId="{2893C1BA-48B3-4636-0EEE-9F0C20ADB13B}"/>
          </ac:spMkLst>
        </pc:spChg>
        <pc:spChg chg="add mod">
          <ac:chgData name="Weifeng Xu" userId="e7aed605-a3dd-4d5a-a692-a87037af107b" providerId="ADAL" clId="{786F3708-8D72-473F-B0B2-A6AE3F3B9F6D}" dt="2023-02-12T04:15:57.870" v="5443" actId="207"/>
          <ac:spMkLst>
            <pc:docMk/>
            <pc:sldMk cId="948495054" sldId="502"/>
            <ac:spMk id="92" creationId="{44BB3F17-ACF2-B6E4-F000-778C07353622}"/>
          </ac:spMkLst>
        </pc:spChg>
        <pc:spChg chg="add mod">
          <ac:chgData name="Weifeng Xu" userId="e7aed605-a3dd-4d5a-a692-a87037af107b" providerId="ADAL" clId="{786F3708-8D72-473F-B0B2-A6AE3F3B9F6D}" dt="2023-02-11T20:18:40.044" v="4670" actId="1076"/>
          <ac:spMkLst>
            <pc:docMk/>
            <pc:sldMk cId="948495054" sldId="502"/>
            <ac:spMk id="93" creationId="{54B0AA8B-7C2B-6DC3-FC51-A1DA02BE2D16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94" creationId="{9812F0E1-DBC0-9614-6995-11E0A505B7D6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95" creationId="{F530C876-C13A-1139-F46C-80C09A28F109}"/>
          </ac:spMkLst>
        </pc:spChg>
        <pc:spChg chg="add mod">
          <ac:chgData name="Weifeng Xu" userId="e7aed605-a3dd-4d5a-a692-a87037af107b" providerId="ADAL" clId="{786F3708-8D72-473F-B0B2-A6AE3F3B9F6D}" dt="2023-02-12T04:15:57.870" v="5443" actId="207"/>
          <ac:spMkLst>
            <pc:docMk/>
            <pc:sldMk cId="948495054" sldId="502"/>
            <ac:spMk id="96" creationId="{918A749B-23B5-5E0D-3AE9-42965A564AB6}"/>
          </ac:spMkLst>
        </pc:spChg>
        <pc:spChg chg="add mod">
          <ac:chgData name="Weifeng Xu" userId="e7aed605-a3dd-4d5a-a692-a87037af107b" providerId="ADAL" clId="{786F3708-8D72-473F-B0B2-A6AE3F3B9F6D}" dt="2023-02-11T20:18:49.164" v="4673" actId="1076"/>
          <ac:spMkLst>
            <pc:docMk/>
            <pc:sldMk cId="948495054" sldId="502"/>
            <ac:spMk id="97" creationId="{C5FDAFDF-F976-0F52-B9BF-4456B832FA74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98" creationId="{656488C4-CD69-CBB2-4E96-59E1D4F7D80D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99" creationId="{FA9D886E-E546-7DE8-A3E8-85C94D68A1A3}"/>
          </ac:spMkLst>
        </pc:spChg>
        <pc:spChg chg="add mod">
          <ac:chgData name="Weifeng Xu" userId="e7aed605-a3dd-4d5a-a692-a87037af107b" providerId="ADAL" clId="{786F3708-8D72-473F-B0B2-A6AE3F3B9F6D}" dt="2023-02-12T04:16:02.755" v="5445" actId="207"/>
          <ac:spMkLst>
            <pc:docMk/>
            <pc:sldMk cId="948495054" sldId="502"/>
            <ac:spMk id="100" creationId="{EBDA8690-DD99-1722-6D60-B266EC553B59}"/>
          </ac:spMkLst>
        </pc:spChg>
        <pc:spChg chg="add mod">
          <ac:chgData name="Weifeng Xu" userId="e7aed605-a3dd-4d5a-a692-a87037af107b" providerId="ADAL" clId="{786F3708-8D72-473F-B0B2-A6AE3F3B9F6D}" dt="2023-02-11T20:19:24.143" v="4683" actId="1036"/>
          <ac:spMkLst>
            <pc:docMk/>
            <pc:sldMk cId="948495054" sldId="502"/>
            <ac:spMk id="101" creationId="{0BC0F461-F853-4303-55A1-18563EC5D5C0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02" creationId="{AB591C4C-246C-934D-2802-D6C17ECB45E9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03" creationId="{BE10129E-8CE6-C519-2964-F5F1D4AEA8F2}"/>
          </ac:spMkLst>
        </pc:spChg>
        <pc:spChg chg="add mod">
          <ac:chgData name="Weifeng Xu" userId="e7aed605-a3dd-4d5a-a692-a87037af107b" providerId="ADAL" clId="{786F3708-8D72-473F-B0B2-A6AE3F3B9F6D}" dt="2023-02-12T04:16:05.965" v="5446" actId="207"/>
          <ac:spMkLst>
            <pc:docMk/>
            <pc:sldMk cId="948495054" sldId="502"/>
            <ac:spMk id="104" creationId="{585EE078-5597-885D-8642-BC185696AA3A}"/>
          </ac:spMkLst>
        </pc:spChg>
        <pc:spChg chg="add mod">
          <ac:chgData name="Weifeng Xu" userId="e7aed605-a3dd-4d5a-a692-a87037af107b" providerId="ADAL" clId="{786F3708-8D72-473F-B0B2-A6AE3F3B9F6D}" dt="2023-02-11T20:19:27.358" v="4684" actId="1035"/>
          <ac:spMkLst>
            <pc:docMk/>
            <pc:sldMk cId="948495054" sldId="502"/>
            <ac:spMk id="105" creationId="{59B1143E-4A81-11B3-7E1E-4851C4BCB653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06" creationId="{E37D18CA-9B9F-95CE-81C7-E63B96921A3D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07" creationId="{0E10DAF9-833D-505A-90E5-841A50544466}"/>
          </ac:spMkLst>
        </pc:spChg>
        <pc:spChg chg="add mod">
          <ac:chgData name="Weifeng Xu" userId="e7aed605-a3dd-4d5a-a692-a87037af107b" providerId="ADAL" clId="{786F3708-8D72-473F-B0B2-A6AE3F3B9F6D}" dt="2023-02-11T20:19:47.731" v="4690" actId="1076"/>
          <ac:spMkLst>
            <pc:docMk/>
            <pc:sldMk cId="948495054" sldId="502"/>
            <ac:spMk id="108" creationId="{F448B660-D238-B65D-094D-6A0BF86820BE}"/>
          </ac:spMkLst>
        </pc:spChg>
        <pc:spChg chg="add mod">
          <ac:chgData name="Weifeng Xu" userId="e7aed605-a3dd-4d5a-a692-a87037af107b" providerId="ADAL" clId="{786F3708-8D72-473F-B0B2-A6AE3F3B9F6D}" dt="2023-02-11T20:19:52.072" v="4691" actId="1076"/>
          <ac:spMkLst>
            <pc:docMk/>
            <pc:sldMk cId="948495054" sldId="502"/>
            <ac:spMk id="109" creationId="{EA77780E-2E51-2961-BF3B-30F4DB780A14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0" creationId="{6D826271-66F4-AE77-8BDC-732AFB0CDD72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1" creationId="{91B10869-03FE-8029-1FDB-0AFA69B373D9}"/>
          </ac:spMkLst>
        </pc:spChg>
        <pc:spChg chg="add mod">
          <ac:chgData name="Weifeng Xu" userId="e7aed605-a3dd-4d5a-a692-a87037af107b" providerId="ADAL" clId="{786F3708-8D72-473F-B0B2-A6AE3F3B9F6D}" dt="2023-02-11T13:29:27.487" v="3779" actId="14100"/>
          <ac:spMkLst>
            <pc:docMk/>
            <pc:sldMk cId="948495054" sldId="502"/>
            <ac:spMk id="112" creationId="{FC6285BC-9584-29DD-D48B-35EBE312B2DD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3" creationId="{70CD902D-B298-12A6-DD29-98FA039705FD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4" creationId="{46E3F560-5A43-C1AF-D66D-DA72476956CB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5" creationId="{60650D34-F07A-F4DD-A669-732C35307D01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6" creationId="{5CC636B2-F5A8-E8E0-E1D3-861E7B61DBDC}"/>
          </ac:spMkLst>
        </pc:spChg>
        <pc:spChg chg="add mod">
          <ac:chgData name="Weifeng Xu" userId="e7aed605-a3dd-4d5a-a692-a87037af107b" providerId="ADAL" clId="{786F3708-8D72-473F-B0B2-A6AE3F3B9F6D}" dt="2023-02-11T04:34:23.607" v="3708" actId="1076"/>
          <ac:spMkLst>
            <pc:docMk/>
            <pc:sldMk cId="948495054" sldId="502"/>
            <ac:spMk id="117" creationId="{DB1B63F2-C9C2-AE89-7866-ABC4B8180504}"/>
          </ac:spMkLst>
        </pc:spChg>
        <pc:spChg chg="add mod">
          <ac:chgData name="Weifeng Xu" userId="e7aed605-a3dd-4d5a-a692-a87037af107b" providerId="ADAL" clId="{786F3708-8D72-473F-B0B2-A6AE3F3B9F6D}" dt="2023-02-11T13:36:52.773" v="3866" actId="20577"/>
          <ac:spMkLst>
            <pc:docMk/>
            <pc:sldMk cId="948495054" sldId="502"/>
            <ac:spMk id="118" creationId="{210F838E-B9B8-38D4-3EFD-E1FBB2EE0AA7}"/>
          </ac:spMkLst>
        </pc:spChg>
        <pc:spChg chg="add mod">
          <ac:chgData name="Weifeng Xu" userId="e7aed605-a3dd-4d5a-a692-a87037af107b" providerId="ADAL" clId="{786F3708-8D72-473F-B0B2-A6AE3F3B9F6D}" dt="2023-02-12T04:13:05.004" v="5440" actId="20577"/>
          <ac:spMkLst>
            <pc:docMk/>
            <pc:sldMk cId="948495054" sldId="502"/>
            <ac:spMk id="119" creationId="{536FA0EE-4650-5CBF-B82F-553C7483BB23}"/>
          </ac:spMkLst>
        </pc:spChg>
        <pc:spChg chg="add mod">
          <ac:chgData name="Weifeng Xu" userId="e7aed605-a3dd-4d5a-a692-a87037af107b" providerId="ADAL" clId="{786F3708-8D72-473F-B0B2-A6AE3F3B9F6D}" dt="2023-02-11T04:45:30.458" v="3760" actId="1076"/>
          <ac:spMkLst>
            <pc:docMk/>
            <pc:sldMk cId="948495054" sldId="502"/>
            <ac:spMk id="120" creationId="{03CEF5CC-014F-1B84-DEA1-A9DC5645AD61}"/>
          </ac:spMkLst>
        </pc:spChg>
        <pc:spChg chg="add mod">
          <ac:chgData name="Weifeng Xu" userId="e7aed605-a3dd-4d5a-a692-a87037af107b" providerId="ADAL" clId="{786F3708-8D72-473F-B0B2-A6AE3F3B9F6D}" dt="2023-02-11T04:37:30.900" v="3726" actId="1076"/>
          <ac:spMkLst>
            <pc:docMk/>
            <pc:sldMk cId="948495054" sldId="502"/>
            <ac:spMk id="122" creationId="{2D4CC504-AA0B-019F-6E12-02420C81123A}"/>
          </ac:spMkLst>
        </pc:spChg>
        <pc:spChg chg="add mod">
          <ac:chgData name="Weifeng Xu" userId="e7aed605-a3dd-4d5a-a692-a87037af107b" providerId="ADAL" clId="{786F3708-8D72-473F-B0B2-A6AE3F3B9F6D}" dt="2023-02-11T04:36:58.515" v="3720"/>
          <ac:spMkLst>
            <pc:docMk/>
            <pc:sldMk cId="948495054" sldId="502"/>
            <ac:spMk id="123" creationId="{FDBE6E07-C4CE-E2CF-5912-3CFD742F39A1}"/>
          </ac:spMkLst>
        </pc:spChg>
        <pc:spChg chg="add del mod ord">
          <ac:chgData name="Weifeng Xu" userId="e7aed605-a3dd-4d5a-a692-a87037af107b" providerId="ADAL" clId="{786F3708-8D72-473F-B0B2-A6AE3F3B9F6D}" dt="2023-02-11T13:48:22.644" v="3942" actId="478"/>
          <ac:spMkLst>
            <pc:docMk/>
            <pc:sldMk cId="948495054" sldId="502"/>
            <ac:spMk id="124" creationId="{22C3E895-2305-94B4-50B6-78E41DADB774}"/>
          </ac:spMkLst>
        </pc:spChg>
        <pc:spChg chg="add mod">
          <ac:chgData name="Weifeng Xu" userId="e7aed605-a3dd-4d5a-a692-a87037af107b" providerId="ADAL" clId="{786F3708-8D72-473F-B0B2-A6AE3F3B9F6D}" dt="2023-02-11T13:34:01.155" v="3830" actId="14100"/>
          <ac:spMkLst>
            <pc:docMk/>
            <pc:sldMk cId="948495054" sldId="502"/>
            <ac:spMk id="125" creationId="{6FDA3253-3183-477C-B62E-E3052EDC52B6}"/>
          </ac:spMkLst>
        </pc:spChg>
        <pc:spChg chg="add mod">
          <ac:chgData name="Weifeng Xu" userId="e7aed605-a3dd-4d5a-a692-a87037af107b" providerId="ADAL" clId="{786F3708-8D72-473F-B0B2-A6AE3F3B9F6D}" dt="2023-02-11T13:35:09.335" v="3845" actId="1076"/>
          <ac:spMkLst>
            <pc:docMk/>
            <pc:sldMk cId="948495054" sldId="502"/>
            <ac:spMk id="126" creationId="{8CCB1D85-EA51-4969-862D-30E759ECF655}"/>
          </ac:spMkLst>
        </pc:spChg>
        <pc:spChg chg="add mod">
          <ac:chgData name="Weifeng Xu" userId="e7aed605-a3dd-4d5a-a692-a87037af107b" providerId="ADAL" clId="{786F3708-8D72-473F-B0B2-A6AE3F3B9F6D}" dt="2023-02-11T04:45:05.475" v="3755" actId="1582"/>
          <ac:spMkLst>
            <pc:docMk/>
            <pc:sldMk cId="948495054" sldId="502"/>
            <ac:spMk id="127" creationId="{17AD7504-0C0F-D727-3362-C11F663A4E32}"/>
          </ac:spMkLst>
        </pc:spChg>
        <pc:spChg chg="add mod">
          <ac:chgData name="Weifeng Xu" userId="e7aed605-a3dd-4d5a-a692-a87037af107b" providerId="ADAL" clId="{786F3708-8D72-473F-B0B2-A6AE3F3B9F6D}" dt="2023-02-12T04:15:47.686" v="5442" actId="207"/>
          <ac:spMkLst>
            <pc:docMk/>
            <pc:sldMk cId="948495054" sldId="502"/>
            <ac:spMk id="130" creationId="{D807B5BE-8C18-822F-9DCC-0A81E4F876F7}"/>
          </ac:spMkLst>
        </pc:spChg>
        <pc:spChg chg="add mod">
          <ac:chgData name="Weifeng Xu" userId="e7aed605-a3dd-4d5a-a692-a87037af107b" providerId="ADAL" clId="{786F3708-8D72-473F-B0B2-A6AE3F3B9F6D}" dt="2023-02-12T04:15:47.686" v="5442" actId="207"/>
          <ac:spMkLst>
            <pc:docMk/>
            <pc:sldMk cId="948495054" sldId="502"/>
            <ac:spMk id="131" creationId="{8F6832AF-4718-CD5E-166E-17D5039A1F26}"/>
          </ac:spMkLst>
        </pc:spChg>
        <pc:spChg chg="add mod">
          <ac:chgData name="Weifeng Xu" userId="e7aed605-a3dd-4d5a-a692-a87037af107b" providerId="ADAL" clId="{786F3708-8D72-473F-B0B2-A6AE3F3B9F6D}" dt="2023-02-12T04:15:47.686" v="5442" actId="207"/>
          <ac:spMkLst>
            <pc:docMk/>
            <pc:sldMk cId="948495054" sldId="502"/>
            <ac:spMk id="132" creationId="{ED308CF3-0F79-E0BC-B29B-717FD18A2FC0}"/>
          </ac:spMkLst>
        </pc:spChg>
        <pc:spChg chg="add del mod">
          <ac:chgData name="Weifeng Xu" userId="e7aed605-a3dd-4d5a-a692-a87037af107b" providerId="ADAL" clId="{786F3708-8D72-473F-B0B2-A6AE3F3B9F6D}" dt="2023-02-11T13:35:44.845" v="3852"/>
          <ac:spMkLst>
            <pc:docMk/>
            <pc:sldMk cId="948495054" sldId="502"/>
            <ac:spMk id="133" creationId="{FF0139E2-352B-C57D-406E-3BDC49A82CA0}"/>
          </ac:spMkLst>
        </pc:spChg>
        <pc:spChg chg="add del mod">
          <ac:chgData name="Weifeng Xu" userId="e7aed605-a3dd-4d5a-a692-a87037af107b" providerId="ADAL" clId="{786F3708-8D72-473F-B0B2-A6AE3F3B9F6D}" dt="2023-02-11T13:35:44.845" v="3852"/>
          <ac:spMkLst>
            <pc:docMk/>
            <pc:sldMk cId="948495054" sldId="502"/>
            <ac:spMk id="134" creationId="{EC804F61-D917-D0F9-C101-A0909979F855}"/>
          </ac:spMkLst>
        </pc:spChg>
        <pc:spChg chg="add del mod">
          <ac:chgData name="Weifeng Xu" userId="e7aed605-a3dd-4d5a-a692-a87037af107b" providerId="ADAL" clId="{786F3708-8D72-473F-B0B2-A6AE3F3B9F6D}" dt="2023-02-11T13:35:44.845" v="3852"/>
          <ac:spMkLst>
            <pc:docMk/>
            <pc:sldMk cId="948495054" sldId="502"/>
            <ac:spMk id="135" creationId="{4D1D0D70-5CF7-4E70-A7EF-0BD07D7489DE}"/>
          </ac:spMkLst>
        </pc:spChg>
        <pc:spChg chg="add del mod">
          <ac:chgData name="Weifeng Xu" userId="e7aed605-a3dd-4d5a-a692-a87037af107b" providerId="ADAL" clId="{786F3708-8D72-473F-B0B2-A6AE3F3B9F6D}" dt="2023-02-11T13:35:49.797" v="3854"/>
          <ac:spMkLst>
            <pc:docMk/>
            <pc:sldMk cId="948495054" sldId="502"/>
            <ac:spMk id="136" creationId="{4AA55412-3E2F-7A92-3254-C1531A3D234A}"/>
          </ac:spMkLst>
        </pc:spChg>
        <pc:spChg chg="add del mod">
          <ac:chgData name="Weifeng Xu" userId="e7aed605-a3dd-4d5a-a692-a87037af107b" providerId="ADAL" clId="{786F3708-8D72-473F-B0B2-A6AE3F3B9F6D}" dt="2023-02-11T13:35:49.797" v="3854"/>
          <ac:spMkLst>
            <pc:docMk/>
            <pc:sldMk cId="948495054" sldId="502"/>
            <ac:spMk id="137" creationId="{BC88ACF0-0825-AEA9-5AB0-516890DA6500}"/>
          </ac:spMkLst>
        </pc:spChg>
        <pc:spChg chg="add del mod">
          <ac:chgData name="Weifeng Xu" userId="e7aed605-a3dd-4d5a-a692-a87037af107b" providerId="ADAL" clId="{786F3708-8D72-473F-B0B2-A6AE3F3B9F6D}" dt="2023-02-11T13:35:49.797" v="3854"/>
          <ac:spMkLst>
            <pc:docMk/>
            <pc:sldMk cId="948495054" sldId="502"/>
            <ac:spMk id="138" creationId="{D9E4BA20-7F58-BB89-D6DE-F746CE143ED2}"/>
          </ac:spMkLst>
        </pc:spChg>
        <pc:spChg chg="add del mod">
          <ac:chgData name="Weifeng Xu" userId="e7aed605-a3dd-4d5a-a692-a87037af107b" providerId="ADAL" clId="{786F3708-8D72-473F-B0B2-A6AE3F3B9F6D}" dt="2023-02-11T13:35:55.581" v="3856"/>
          <ac:spMkLst>
            <pc:docMk/>
            <pc:sldMk cId="948495054" sldId="502"/>
            <ac:spMk id="139" creationId="{1E719BE3-9CB4-ED60-24B6-EF1D97E79000}"/>
          </ac:spMkLst>
        </pc:spChg>
        <pc:spChg chg="add del mod">
          <ac:chgData name="Weifeng Xu" userId="e7aed605-a3dd-4d5a-a692-a87037af107b" providerId="ADAL" clId="{786F3708-8D72-473F-B0B2-A6AE3F3B9F6D}" dt="2023-02-11T13:35:55.581" v="3856"/>
          <ac:spMkLst>
            <pc:docMk/>
            <pc:sldMk cId="948495054" sldId="502"/>
            <ac:spMk id="140" creationId="{027958F1-5FC7-FA53-1426-1182B7F06585}"/>
          </ac:spMkLst>
        </pc:spChg>
        <pc:spChg chg="add del mod">
          <ac:chgData name="Weifeng Xu" userId="e7aed605-a3dd-4d5a-a692-a87037af107b" providerId="ADAL" clId="{786F3708-8D72-473F-B0B2-A6AE3F3B9F6D}" dt="2023-02-11T13:35:55.581" v="3856"/>
          <ac:spMkLst>
            <pc:docMk/>
            <pc:sldMk cId="948495054" sldId="502"/>
            <ac:spMk id="141" creationId="{BB85E25B-6BC2-3FBC-E735-B45A6ADD76B3}"/>
          </ac:spMkLst>
        </pc:spChg>
        <pc:spChg chg="add mod">
          <ac:chgData name="Weifeng Xu" userId="e7aed605-a3dd-4d5a-a692-a87037af107b" providerId="ADAL" clId="{786F3708-8D72-473F-B0B2-A6AE3F3B9F6D}" dt="2023-02-12T04:15:47.686" v="5442" actId="207"/>
          <ac:spMkLst>
            <pc:docMk/>
            <pc:sldMk cId="948495054" sldId="502"/>
            <ac:spMk id="142" creationId="{457A1762-3C6C-1631-40ED-A1364951B186}"/>
          </ac:spMkLst>
        </pc:spChg>
        <pc:spChg chg="add del mod">
          <ac:chgData name="Weifeng Xu" userId="e7aed605-a3dd-4d5a-a692-a87037af107b" providerId="ADAL" clId="{786F3708-8D72-473F-B0B2-A6AE3F3B9F6D}" dt="2023-02-11T13:36:15.492" v="3860"/>
          <ac:spMkLst>
            <pc:docMk/>
            <pc:sldMk cId="948495054" sldId="502"/>
            <ac:spMk id="143" creationId="{A4452294-857D-D94E-59F6-659643ECB919}"/>
          </ac:spMkLst>
        </pc:spChg>
        <pc:spChg chg="add mod">
          <ac:chgData name="Weifeng Xu" userId="e7aed605-a3dd-4d5a-a692-a87037af107b" providerId="ADAL" clId="{786F3708-8D72-473F-B0B2-A6AE3F3B9F6D}" dt="2023-02-12T04:15:47.686" v="5442" actId="207"/>
          <ac:spMkLst>
            <pc:docMk/>
            <pc:sldMk cId="948495054" sldId="502"/>
            <ac:spMk id="144" creationId="{FF4CDBF9-D293-8FBB-C36D-C9116F12218A}"/>
          </ac:spMkLst>
        </pc:spChg>
        <pc:spChg chg="add mod">
          <ac:chgData name="Weifeng Xu" userId="e7aed605-a3dd-4d5a-a692-a87037af107b" providerId="ADAL" clId="{786F3708-8D72-473F-B0B2-A6AE3F3B9F6D}" dt="2023-02-11T13:37:15.941" v="3871" actId="20577"/>
          <ac:spMkLst>
            <pc:docMk/>
            <pc:sldMk cId="948495054" sldId="502"/>
            <ac:spMk id="146" creationId="{DF2B8FBE-68CD-3EDA-AE11-230812374DFC}"/>
          </ac:spMkLst>
        </pc:spChg>
        <pc:spChg chg="add mod">
          <ac:chgData name="Weifeng Xu" userId="e7aed605-a3dd-4d5a-a692-a87037af107b" providerId="ADAL" clId="{786F3708-8D72-473F-B0B2-A6AE3F3B9F6D}" dt="2023-02-11T13:37:46.677" v="3880" actId="20577"/>
          <ac:spMkLst>
            <pc:docMk/>
            <pc:sldMk cId="948495054" sldId="502"/>
            <ac:spMk id="147" creationId="{946712AF-09D5-B0D9-AF7F-41E8AAE9D576}"/>
          </ac:spMkLst>
        </pc:spChg>
        <pc:spChg chg="add mod">
          <ac:chgData name="Weifeng Xu" userId="e7aed605-a3dd-4d5a-a692-a87037af107b" providerId="ADAL" clId="{786F3708-8D72-473F-B0B2-A6AE3F3B9F6D}" dt="2023-02-11T13:37:55.846" v="3883" actId="1076"/>
          <ac:spMkLst>
            <pc:docMk/>
            <pc:sldMk cId="948495054" sldId="502"/>
            <ac:spMk id="148" creationId="{3D258F90-450B-0EA4-FE92-FAE902B6B12F}"/>
          </ac:spMkLst>
        </pc:spChg>
        <pc:spChg chg="add del mod">
          <ac:chgData name="Weifeng Xu" userId="e7aed605-a3dd-4d5a-a692-a87037af107b" providerId="ADAL" clId="{786F3708-8D72-473F-B0B2-A6AE3F3B9F6D}" dt="2023-02-11T13:48:27.117" v="3943" actId="700"/>
          <ac:spMkLst>
            <pc:docMk/>
            <pc:sldMk cId="948495054" sldId="502"/>
            <ac:spMk id="150" creationId="{7EC1CA14-1AC5-128F-C736-F53B981F0CBF}"/>
          </ac:spMkLst>
        </pc:spChg>
        <pc:spChg chg="add mod">
          <ac:chgData name="Weifeng Xu" userId="e7aed605-a3dd-4d5a-a692-a87037af107b" providerId="ADAL" clId="{786F3708-8D72-473F-B0B2-A6AE3F3B9F6D}" dt="2023-02-11T13:49:13.006" v="3973" actId="14100"/>
          <ac:spMkLst>
            <pc:docMk/>
            <pc:sldMk cId="948495054" sldId="502"/>
            <ac:spMk id="152" creationId="{7109FD82-1C8D-97C4-A7C7-165CDE835461}"/>
          </ac:spMkLst>
        </pc:spChg>
        <pc:spChg chg="add mod">
          <ac:chgData name="Weifeng Xu" userId="e7aed605-a3dd-4d5a-a692-a87037af107b" providerId="ADAL" clId="{786F3708-8D72-473F-B0B2-A6AE3F3B9F6D}" dt="2023-02-11T13:50:51.148" v="4014" actId="313"/>
          <ac:spMkLst>
            <pc:docMk/>
            <pc:sldMk cId="948495054" sldId="502"/>
            <ac:spMk id="153" creationId="{E1ED71E2-A76F-5850-C7AE-65E4B2DA8E4A}"/>
          </ac:spMkLst>
        </pc:spChg>
        <pc:spChg chg="add del mod">
          <ac:chgData name="Weifeng Xu" userId="e7aed605-a3dd-4d5a-a692-a87037af107b" providerId="ADAL" clId="{786F3708-8D72-473F-B0B2-A6AE3F3B9F6D}" dt="2023-02-11T14:19:18.919" v="4196" actId="21"/>
          <ac:spMkLst>
            <pc:docMk/>
            <pc:sldMk cId="948495054" sldId="502"/>
            <ac:spMk id="155" creationId="{6C5DA0DA-1DCA-9F34-4BA6-949003C8822A}"/>
          </ac:spMkLst>
        </pc:spChg>
        <pc:spChg chg="add mod">
          <ac:chgData name="Weifeng Xu" userId="e7aed605-a3dd-4d5a-a692-a87037af107b" providerId="ADAL" clId="{786F3708-8D72-473F-B0B2-A6AE3F3B9F6D}" dt="2023-02-11T14:20:36.961" v="4225" actId="1076"/>
          <ac:spMkLst>
            <pc:docMk/>
            <pc:sldMk cId="948495054" sldId="502"/>
            <ac:spMk id="157" creationId="{6704365C-A9F4-91F3-1258-FE93EB3DB5AE}"/>
          </ac:spMkLst>
        </pc:spChg>
        <pc:spChg chg="add mod">
          <ac:chgData name="Weifeng Xu" userId="e7aed605-a3dd-4d5a-a692-a87037af107b" providerId="ADAL" clId="{786F3708-8D72-473F-B0B2-A6AE3F3B9F6D}" dt="2023-02-11T14:39:24.937" v="4262" actId="1076"/>
          <ac:spMkLst>
            <pc:docMk/>
            <pc:sldMk cId="948495054" sldId="502"/>
            <ac:spMk id="158" creationId="{DBAE667E-3EAB-0FEC-A123-5C05208FD950}"/>
          </ac:spMkLst>
        </pc:spChg>
        <pc:cxnChg chg="add mod">
          <ac:chgData name="Weifeng Xu" userId="e7aed605-a3dd-4d5a-a692-a87037af107b" providerId="ADAL" clId="{786F3708-8D72-473F-B0B2-A6AE3F3B9F6D}" dt="2023-02-11T20:19:41.885" v="4689" actId="1076"/>
          <ac:cxnSpMkLst>
            <pc:docMk/>
            <pc:sldMk cId="948495054" sldId="502"/>
            <ac:cxnSpMk id="129" creationId="{3CA81FAC-1A98-6A27-642E-7556BD271362}"/>
          </ac:cxnSpMkLst>
        </pc:cxnChg>
        <pc:cxnChg chg="add mod">
          <ac:chgData name="Weifeng Xu" userId="e7aed605-a3dd-4d5a-a692-a87037af107b" providerId="ADAL" clId="{786F3708-8D72-473F-B0B2-A6AE3F3B9F6D}" dt="2023-02-11T13:37:40.577" v="3877" actId="1076"/>
          <ac:cxnSpMkLst>
            <pc:docMk/>
            <pc:sldMk cId="948495054" sldId="502"/>
            <ac:cxnSpMk id="145" creationId="{2A0466EA-19AA-F7CA-4E1D-E00176A5881F}"/>
          </ac:cxnSpMkLst>
        </pc:cxnChg>
      </pc:sldChg>
      <pc:sldChg chg="addSp delSp modSp new mod modClrScheme chgLayout modNotesTx">
        <pc:chgData name="Weifeng Xu" userId="e7aed605-a3dd-4d5a-a692-a87037af107b" providerId="ADAL" clId="{786F3708-8D72-473F-B0B2-A6AE3F3B9F6D}" dt="2023-02-11T04:24:22.962" v="3661" actId="1076"/>
        <pc:sldMkLst>
          <pc:docMk/>
          <pc:sldMk cId="3254603249" sldId="503"/>
        </pc:sldMkLst>
        <pc:spChg chg="del">
          <ac:chgData name="Weifeng Xu" userId="e7aed605-a3dd-4d5a-a692-a87037af107b" providerId="ADAL" clId="{786F3708-8D72-473F-B0B2-A6AE3F3B9F6D}" dt="2023-02-11T04:16:16.078" v="3484" actId="700"/>
          <ac:spMkLst>
            <pc:docMk/>
            <pc:sldMk cId="3254603249" sldId="503"/>
            <ac:spMk id="2" creationId="{23943A5A-9386-299F-9059-D80F15835D39}"/>
          </ac:spMkLst>
        </pc:spChg>
        <pc:spChg chg="del">
          <ac:chgData name="Weifeng Xu" userId="e7aed605-a3dd-4d5a-a692-a87037af107b" providerId="ADAL" clId="{786F3708-8D72-473F-B0B2-A6AE3F3B9F6D}" dt="2023-02-11T04:16:16.078" v="3484" actId="700"/>
          <ac:spMkLst>
            <pc:docMk/>
            <pc:sldMk cId="3254603249" sldId="503"/>
            <ac:spMk id="3" creationId="{F287DC50-C6E6-5E9E-B578-A292FE517C9F}"/>
          </ac:spMkLst>
        </pc:spChg>
        <pc:spChg chg="add del mod">
          <ac:chgData name="Weifeng Xu" userId="e7aed605-a3dd-4d5a-a692-a87037af107b" providerId="ADAL" clId="{786F3708-8D72-473F-B0B2-A6AE3F3B9F6D}" dt="2023-02-11T04:17:22.657" v="3505"/>
          <ac:spMkLst>
            <pc:docMk/>
            <pc:sldMk cId="3254603249" sldId="503"/>
            <ac:spMk id="5" creationId="{92AC6AFF-AE09-3EED-36B0-CBFF50E38379}"/>
          </ac:spMkLst>
        </pc:spChg>
        <pc:graphicFrameChg chg="add del mod modGraphic">
          <ac:chgData name="Weifeng Xu" userId="e7aed605-a3dd-4d5a-a692-a87037af107b" providerId="ADAL" clId="{786F3708-8D72-473F-B0B2-A6AE3F3B9F6D}" dt="2023-02-11T04:17:22.657" v="3505"/>
          <ac:graphicFrameMkLst>
            <pc:docMk/>
            <pc:sldMk cId="3254603249" sldId="503"/>
            <ac:graphicFrameMk id="4" creationId="{A62ACB09-49DC-CA48-6792-89093F3378DA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04:24:22.962" v="3661" actId="1076"/>
          <ac:graphicFrameMkLst>
            <pc:docMk/>
            <pc:sldMk cId="3254603249" sldId="503"/>
            <ac:graphicFrameMk id="6" creationId="{7A34E6F4-EE33-FC2C-C1BC-ADDA54A42FC3}"/>
          </ac:graphicFrameMkLst>
        </pc:graphicFrameChg>
      </pc:sldChg>
      <pc:sldChg chg="new del">
        <pc:chgData name="Weifeng Xu" userId="e7aed605-a3dd-4d5a-a692-a87037af107b" providerId="ADAL" clId="{786F3708-8D72-473F-B0B2-A6AE3F3B9F6D}" dt="2023-02-13T02:48:30.416" v="7249" actId="47"/>
        <pc:sldMkLst>
          <pc:docMk/>
          <pc:sldMk cId="1149003201" sldId="504"/>
        </pc:sldMkLst>
      </pc:sldChg>
      <pc:sldChg chg="addSp delSp modSp new mod">
        <pc:chgData name="Weifeng Xu" userId="e7aed605-a3dd-4d5a-a692-a87037af107b" providerId="ADAL" clId="{786F3708-8D72-473F-B0B2-A6AE3F3B9F6D}" dt="2023-02-11T20:26:01.930" v="4776" actId="20577"/>
        <pc:sldMkLst>
          <pc:docMk/>
          <pc:sldMk cId="4149225731" sldId="505"/>
        </pc:sldMkLst>
        <pc:spChg chg="mod">
          <ac:chgData name="Weifeng Xu" userId="e7aed605-a3dd-4d5a-a692-a87037af107b" providerId="ADAL" clId="{786F3708-8D72-473F-B0B2-A6AE3F3B9F6D}" dt="2023-02-11T20:26:01.930" v="4776" actId="20577"/>
          <ac:spMkLst>
            <pc:docMk/>
            <pc:sldMk cId="4149225731" sldId="505"/>
            <ac:spMk id="2" creationId="{F5F75CBE-7E01-3FDD-FD95-2335A631C0C5}"/>
          </ac:spMkLst>
        </pc:spChg>
        <pc:spChg chg="mod">
          <ac:chgData name="Weifeng Xu" userId="e7aed605-a3dd-4d5a-a692-a87037af107b" providerId="ADAL" clId="{786F3708-8D72-473F-B0B2-A6AE3F3B9F6D}" dt="2023-02-11T13:53:44.623" v="4078" actId="15"/>
          <ac:spMkLst>
            <pc:docMk/>
            <pc:sldMk cId="4149225731" sldId="505"/>
            <ac:spMk id="3" creationId="{EF1ABC91-8B11-15AE-106C-B6FB73134C2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4" creationId="{EFB0117C-1A95-C57F-8A53-1FF3EB8C35BC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5" creationId="{87874D49-9EC9-D6D7-D42D-BAD323A15B5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6" creationId="{29A6BF26-A62C-93E3-4FF5-95300992D46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7" creationId="{A3EA1F7E-0ABE-E7F9-2591-084A221C8728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8" creationId="{1DCECBDA-557E-7766-0E5C-89BFDA35064C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9" creationId="{569F7FEC-0F01-F710-A69A-15A9B5E30D20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0" creationId="{232559B7-0179-A7F1-F8D5-1AD3C9B559CA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1" creationId="{C9867DD7-81BC-A30D-CD7E-5A471B8E071D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2" creationId="{988F1B6A-FA2B-2E5E-17E8-D20966D094CF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3" creationId="{2F86B813-816E-8E40-AE0D-BF707AACE973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4" creationId="{29DC1B61-89D7-8017-264F-B45CB68283F1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5" creationId="{6E35AEF1-F2E8-0CB4-763B-AA7E1BF2A0B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6" creationId="{D9CB6F51-A0B5-739A-34E0-899D944A6876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7" creationId="{D13DC1F7-C17D-0CD9-E7D2-75DB3E6E082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8" creationId="{24CCD88C-0CD9-0BBB-C1DE-5DC942ED48B3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19" creationId="{CD793BEA-9041-84F3-B24E-E2C2B5D89AEB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0" creationId="{53A68427-C14D-2125-5654-5804C3618930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1" creationId="{D06B3A85-977E-F7CF-FC91-712B9159DD73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2" creationId="{13C244F3-5CDB-9088-04EF-DF647D18D392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3" creationId="{F7ABCB3F-534D-AEB1-E6DA-39327FF80991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4" creationId="{ED0E0796-3539-16CC-4E23-3F3EF320E29F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5" creationId="{E40C36C3-F485-D48D-CF7C-79FB14CF5225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6" creationId="{34CFBD78-DB31-CD06-1216-E5D4DF3B9055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7" creationId="{5E982647-3024-ACB7-82F6-9ACB19E4C8EF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8" creationId="{B578902C-D650-6480-0E4D-876BBB2477E5}"/>
          </ac:spMkLst>
        </pc:spChg>
        <pc:spChg chg="add mod">
          <ac:chgData name="Weifeng Xu" userId="e7aed605-a3dd-4d5a-a692-a87037af107b" providerId="ADAL" clId="{786F3708-8D72-473F-B0B2-A6AE3F3B9F6D}" dt="2023-02-11T13:52:35.716" v="4048" actId="1076"/>
          <ac:spMkLst>
            <pc:docMk/>
            <pc:sldMk cId="4149225731" sldId="505"/>
            <ac:spMk id="29" creationId="{B47A0B07-0EDC-6C16-1050-B690E0EC39E2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0" creationId="{C297C9CC-7C40-F7A7-EA6D-8A530D7CB689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1" creationId="{3AC21A1B-5B98-6805-A5EB-B0746B1C1146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2" creationId="{7D86AB42-DFED-CB26-9FB9-2C54375C19B6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3" creationId="{2FD55B09-1D56-7425-61D5-5A644320ACA2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4" creationId="{6F11FE34-698C-82DB-C396-A192E9330807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5" creationId="{2AC203BF-5FF3-23B7-B737-344DE75CB716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6" creationId="{8E44DE06-3347-2D3C-F95A-3B62B5008147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7" creationId="{38475E34-08B0-44AE-2A24-36E1B6925731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8" creationId="{18FE88FA-E928-1BD9-AE43-DC654DEAE1E8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39" creationId="{1AFCCBA4-FF51-3627-1FA5-E06E8C62D1E4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0" creationId="{8CDB4BAC-54AA-C098-2202-D33075C569E8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1" creationId="{A1304977-3BC9-53E9-A5B0-8303B7FA5590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2" creationId="{4494638F-EA68-B24C-0791-3BAFB5DD8935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3" creationId="{FE8B4E71-9050-FE94-6424-5078A1893C1F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4" creationId="{984A6F8C-6470-7266-E1EB-2C621B5F3F87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5" creationId="{25E891AB-E9B7-CB31-6D85-1E7011FF704D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6" creationId="{C58D9118-AEF0-A99D-0824-E9E63888C33A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7" creationId="{43607F0C-16B3-136C-F44B-4376F1617A05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8" creationId="{1FDEB0C7-A1B5-BB75-ECAC-6DCCC0DC0261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49" creationId="{7437725E-E47B-022A-054F-5B05C07EB89F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0" creationId="{E16F8B76-98BC-04A7-6BAA-B4CC5DB2D827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1" creationId="{19347EEC-F846-818B-607B-04CA5B0972D8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2" creationId="{3DE10D8D-8869-0431-EC3B-1D277E66D90C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3" creationId="{8977738B-9A2F-749C-4A11-88023A47EBC2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4" creationId="{0848F168-48CF-5304-A681-A475624CBB9D}"/>
          </ac:spMkLst>
        </pc:spChg>
        <pc:spChg chg="add del mod">
          <ac:chgData name="Weifeng Xu" userId="e7aed605-a3dd-4d5a-a692-a87037af107b" providerId="ADAL" clId="{786F3708-8D72-473F-B0B2-A6AE3F3B9F6D}" dt="2023-02-11T13:51:20.242" v="4019"/>
          <ac:spMkLst>
            <pc:docMk/>
            <pc:sldMk cId="4149225731" sldId="505"/>
            <ac:spMk id="55" creationId="{01686409-08BF-C02F-BDD9-A6E4E953EC66}"/>
          </ac:spMkLst>
        </pc:spChg>
        <pc:spChg chg="add del mod">
          <ac:chgData name="Weifeng Xu" userId="e7aed605-a3dd-4d5a-a692-a87037af107b" providerId="ADAL" clId="{786F3708-8D72-473F-B0B2-A6AE3F3B9F6D}" dt="2023-02-11T13:51:35.452" v="4022" actId="478"/>
          <ac:spMkLst>
            <pc:docMk/>
            <pc:sldMk cId="4149225731" sldId="505"/>
            <ac:spMk id="56" creationId="{2776F4C5-193F-D742-CE5C-9DDB591D040A}"/>
          </ac:spMkLst>
        </pc:spChg>
        <pc:spChg chg="add mod">
          <ac:chgData name="Weifeng Xu" userId="e7aed605-a3dd-4d5a-a692-a87037af107b" providerId="ADAL" clId="{786F3708-8D72-473F-B0B2-A6AE3F3B9F6D}" dt="2023-02-11T13:57:22.198" v="4114" actId="1076"/>
          <ac:spMkLst>
            <pc:docMk/>
            <pc:sldMk cId="4149225731" sldId="505"/>
            <ac:spMk id="58" creationId="{3D1B52D8-033C-FCA9-74B8-66C9088F6F6C}"/>
          </ac:spMkLst>
        </pc:spChg>
        <pc:spChg chg="add del mod">
          <ac:chgData name="Weifeng Xu" userId="e7aed605-a3dd-4d5a-a692-a87037af107b" providerId="ADAL" clId="{786F3708-8D72-473F-B0B2-A6AE3F3B9F6D}" dt="2023-02-11T13:57:25.150" v="4115" actId="478"/>
          <ac:spMkLst>
            <pc:docMk/>
            <pc:sldMk cId="4149225731" sldId="505"/>
            <ac:spMk id="59" creationId="{8A6065BA-F089-7123-F4E2-867535CE0332}"/>
          </ac:spMkLst>
        </pc:spChg>
        <pc:spChg chg="add mod">
          <ac:chgData name="Weifeng Xu" userId="e7aed605-a3dd-4d5a-a692-a87037af107b" providerId="ADAL" clId="{786F3708-8D72-473F-B0B2-A6AE3F3B9F6D}" dt="2023-02-11T13:57:37.309" v="4119" actId="1076"/>
          <ac:spMkLst>
            <pc:docMk/>
            <pc:sldMk cId="4149225731" sldId="505"/>
            <ac:spMk id="60" creationId="{9433B355-A4FE-CE65-00DA-1455239358C5}"/>
          </ac:spMkLst>
        </pc:spChg>
        <pc:spChg chg="add mod">
          <ac:chgData name="Weifeng Xu" userId="e7aed605-a3dd-4d5a-a692-a87037af107b" providerId="ADAL" clId="{786F3708-8D72-473F-B0B2-A6AE3F3B9F6D}" dt="2023-02-11T13:57:37.309" v="4119" actId="1076"/>
          <ac:spMkLst>
            <pc:docMk/>
            <pc:sldMk cId="4149225731" sldId="505"/>
            <ac:spMk id="61" creationId="{E3CD6558-4F49-66FC-D69D-B92E970F0F15}"/>
          </ac:spMkLst>
        </pc:spChg>
        <pc:spChg chg="add mod">
          <ac:chgData name="Weifeng Xu" userId="e7aed605-a3dd-4d5a-a692-a87037af107b" providerId="ADAL" clId="{786F3708-8D72-473F-B0B2-A6AE3F3B9F6D}" dt="2023-02-11T13:57:37.309" v="4119" actId="1076"/>
          <ac:spMkLst>
            <pc:docMk/>
            <pc:sldMk cId="4149225731" sldId="505"/>
            <ac:spMk id="62" creationId="{780150D6-69DC-0568-91C9-5FB095FC66AC}"/>
          </ac:spMkLst>
        </pc:spChg>
        <pc:graphicFrameChg chg="add mod modGraphic">
          <ac:chgData name="Weifeng Xu" userId="e7aed605-a3dd-4d5a-a692-a87037af107b" providerId="ADAL" clId="{786F3708-8D72-473F-B0B2-A6AE3F3B9F6D}" dt="2023-02-11T13:57:03.759" v="4112" actId="207"/>
          <ac:graphicFrameMkLst>
            <pc:docMk/>
            <pc:sldMk cId="4149225731" sldId="505"/>
            <ac:graphicFrameMk id="57" creationId="{2BD918C4-612C-FAF5-4C07-0FFB42F27C5D}"/>
          </ac:graphicFrameMkLst>
        </pc:graphicFrameChg>
        <pc:graphicFrameChg chg="add mod modGraphic">
          <ac:chgData name="Weifeng Xu" userId="e7aed605-a3dd-4d5a-a692-a87037af107b" providerId="ADAL" clId="{786F3708-8D72-473F-B0B2-A6AE3F3B9F6D}" dt="2023-02-11T13:57:54.040" v="4123" actId="6549"/>
          <ac:graphicFrameMkLst>
            <pc:docMk/>
            <pc:sldMk cId="4149225731" sldId="505"/>
            <ac:graphicFrameMk id="63" creationId="{1B1E7E01-86C7-36B8-0988-762BA548F9A0}"/>
          </ac:graphicFrameMkLst>
        </pc:graphicFrameChg>
        <pc:cxnChg chg="add mod">
          <ac:chgData name="Weifeng Xu" userId="e7aed605-a3dd-4d5a-a692-a87037af107b" providerId="ADAL" clId="{786F3708-8D72-473F-B0B2-A6AE3F3B9F6D}" dt="2023-02-11T14:13:39.558" v="4131" actId="14100"/>
          <ac:cxnSpMkLst>
            <pc:docMk/>
            <pc:sldMk cId="4149225731" sldId="505"/>
            <ac:cxnSpMk id="65" creationId="{DCD22F33-EBF9-E201-2CD2-5D0FF5E9F3D9}"/>
          </ac:cxnSpMkLst>
        </pc:cxnChg>
        <pc:cxnChg chg="add mod">
          <ac:chgData name="Weifeng Xu" userId="e7aed605-a3dd-4d5a-a692-a87037af107b" providerId="ADAL" clId="{786F3708-8D72-473F-B0B2-A6AE3F3B9F6D}" dt="2023-02-11T13:58:41.247" v="4130" actId="14100"/>
          <ac:cxnSpMkLst>
            <pc:docMk/>
            <pc:sldMk cId="4149225731" sldId="505"/>
            <ac:cxnSpMk id="68" creationId="{9559856D-509F-2FB3-5075-BF4D8244F471}"/>
          </ac:cxnSpMkLst>
        </pc:cxnChg>
      </pc:sldChg>
      <pc:sldChg chg="addSp delSp modSp new mod modNotesTx">
        <pc:chgData name="Weifeng Xu" userId="e7aed605-a3dd-4d5a-a692-a87037af107b" providerId="ADAL" clId="{786F3708-8D72-473F-B0B2-A6AE3F3B9F6D}" dt="2023-02-12T04:16:50.270" v="5453" actId="207"/>
        <pc:sldMkLst>
          <pc:docMk/>
          <pc:sldMk cId="2216698929" sldId="506"/>
        </pc:sldMkLst>
        <pc:spChg chg="mod">
          <ac:chgData name="Weifeng Xu" userId="e7aed605-a3dd-4d5a-a692-a87037af107b" providerId="ADAL" clId="{786F3708-8D72-473F-B0B2-A6AE3F3B9F6D}" dt="2023-02-11T20:26:14.954" v="4789" actId="20577"/>
          <ac:spMkLst>
            <pc:docMk/>
            <pc:sldMk cId="2216698929" sldId="506"/>
            <ac:spMk id="2" creationId="{300F0394-6D13-142D-43BA-DEAED51385A7}"/>
          </ac:spMkLst>
        </pc:spChg>
        <pc:spChg chg="mod">
          <ac:chgData name="Weifeng Xu" userId="e7aed605-a3dd-4d5a-a692-a87037af107b" providerId="ADAL" clId="{786F3708-8D72-473F-B0B2-A6AE3F3B9F6D}" dt="2023-02-11T15:18:13.337" v="4607" actId="14100"/>
          <ac:spMkLst>
            <pc:docMk/>
            <pc:sldMk cId="2216698929" sldId="506"/>
            <ac:spMk id="3" creationId="{7240FBEE-2AB0-1652-D901-7A519B1BA40D}"/>
          </ac:spMkLst>
        </pc:spChg>
        <pc:spChg chg="add mod">
          <ac:chgData name="Weifeng Xu" userId="e7aed605-a3dd-4d5a-a692-a87037af107b" providerId="ADAL" clId="{786F3708-8D72-473F-B0B2-A6AE3F3B9F6D}" dt="2023-02-11T20:26:58.003" v="4803" actId="207"/>
          <ac:spMkLst>
            <pc:docMk/>
            <pc:sldMk cId="2216698929" sldId="506"/>
            <ac:spMk id="6" creationId="{9FEF5D97-57EC-EC97-083F-88DFC157D20F}"/>
          </ac:spMkLst>
        </pc:spChg>
        <pc:spChg chg="add mod">
          <ac:chgData name="Weifeng Xu" userId="e7aed605-a3dd-4d5a-a692-a87037af107b" providerId="ADAL" clId="{786F3708-8D72-473F-B0B2-A6AE3F3B9F6D}" dt="2023-02-11T14:50:12.725" v="4493" actId="1076"/>
          <ac:spMkLst>
            <pc:docMk/>
            <pc:sldMk cId="2216698929" sldId="506"/>
            <ac:spMk id="7" creationId="{3DB1BBFC-0CC1-23BE-C37A-5C9BB5D3704B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8" creationId="{F2B05B3F-75AA-DD74-05BA-FEFDF0A7886C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9" creationId="{A85D09FD-9C42-DD43-D186-303B2FB86AAF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10" creationId="{7A067A61-5E2D-8904-8EA9-55FAD8D0BAFA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11" creationId="{BDAA3CF5-B9CF-CD2A-89D9-B1A20E1F6B7F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12" creationId="{B67B18C6-6289-6546-FE74-AE43592219CB}"/>
          </ac:spMkLst>
        </pc:spChg>
        <pc:spChg chg="add mod">
          <ac:chgData name="Weifeng Xu" userId="e7aed605-a3dd-4d5a-a692-a87037af107b" providerId="ADAL" clId="{786F3708-8D72-473F-B0B2-A6AE3F3B9F6D}" dt="2023-02-11T20:24:06.678" v="4730" actId="20577"/>
          <ac:spMkLst>
            <pc:docMk/>
            <pc:sldMk cId="2216698929" sldId="506"/>
            <ac:spMk id="13" creationId="{45D79EF9-B97E-764C-5FC8-F67D4F229B86}"/>
          </ac:spMkLst>
        </pc:spChg>
        <pc:spChg chg="add del mod">
          <ac:chgData name="Weifeng Xu" userId="e7aed605-a3dd-4d5a-a692-a87037af107b" providerId="ADAL" clId="{786F3708-8D72-473F-B0B2-A6AE3F3B9F6D}" dt="2023-02-11T20:17:58.734" v="4661" actId="478"/>
          <ac:spMkLst>
            <pc:docMk/>
            <pc:sldMk cId="2216698929" sldId="506"/>
            <ac:spMk id="14" creationId="{64B804C5-02C2-C028-A7E8-5E7CC3B2550C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15" creationId="{F74A09B7-F3D5-ABD9-4468-037A6035C455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16" creationId="{C2794F7B-01EA-2F10-00FA-3501F18C4244}"/>
          </ac:spMkLst>
        </pc:spChg>
        <pc:spChg chg="add mod">
          <ac:chgData name="Weifeng Xu" userId="e7aed605-a3dd-4d5a-a692-a87037af107b" providerId="ADAL" clId="{786F3708-8D72-473F-B0B2-A6AE3F3B9F6D}" dt="2023-02-12T04:16:38.506" v="5449" actId="207"/>
          <ac:spMkLst>
            <pc:docMk/>
            <pc:sldMk cId="2216698929" sldId="506"/>
            <ac:spMk id="17" creationId="{47B202CB-B53D-C253-BC19-C6C3B1771701}"/>
          </ac:spMkLst>
        </pc:spChg>
        <pc:spChg chg="add mod">
          <ac:chgData name="Weifeng Xu" userId="e7aed605-a3dd-4d5a-a692-a87037af107b" providerId="ADAL" clId="{786F3708-8D72-473F-B0B2-A6AE3F3B9F6D}" dt="2023-02-11T20:14:58.527" v="4635" actId="1076"/>
          <ac:spMkLst>
            <pc:docMk/>
            <pc:sldMk cId="2216698929" sldId="506"/>
            <ac:spMk id="18" creationId="{D1CEF47D-FF09-E43C-11D7-62F523E625B0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19" creationId="{BEC3A825-9F47-C6C5-6CFC-8B5F77EEB441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20" creationId="{A96A6F73-B16C-A4E9-9FD1-DEE6C235917D}"/>
          </ac:spMkLst>
        </pc:spChg>
        <pc:spChg chg="add mod">
          <ac:chgData name="Weifeng Xu" userId="e7aed605-a3dd-4d5a-a692-a87037af107b" providerId="ADAL" clId="{786F3708-8D72-473F-B0B2-A6AE3F3B9F6D}" dt="2023-02-12T04:16:43.383" v="5451" actId="207"/>
          <ac:spMkLst>
            <pc:docMk/>
            <pc:sldMk cId="2216698929" sldId="506"/>
            <ac:spMk id="21" creationId="{47A74ED6-2EC6-2F99-E07B-68876C48322F}"/>
          </ac:spMkLst>
        </pc:spChg>
        <pc:spChg chg="add mod">
          <ac:chgData name="Weifeng Xu" userId="e7aed605-a3dd-4d5a-a692-a87037af107b" providerId="ADAL" clId="{786F3708-8D72-473F-B0B2-A6AE3F3B9F6D}" dt="2023-02-11T20:15:10.538" v="4638" actId="1076"/>
          <ac:spMkLst>
            <pc:docMk/>
            <pc:sldMk cId="2216698929" sldId="506"/>
            <ac:spMk id="22" creationId="{83B833AF-0731-E8F0-571B-8C2F7E5D4ED2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23" creationId="{9AB4B08F-AA96-0D73-1C98-063955678B13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24" creationId="{2FB27C31-44DF-C929-285C-6BDCFFDD8A1E}"/>
          </ac:spMkLst>
        </pc:spChg>
        <pc:spChg chg="add mod">
          <ac:chgData name="Weifeng Xu" userId="e7aed605-a3dd-4d5a-a692-a87037af107b" providerId="ADAL" clId="{786F3708-8D72-473F-B0B2-A6AE3F3B9F6D}" dt="2023-02-12T04:16:40.918" v="5450" actId="207"/>
          <ac:spMkLst>
            <pc:docMk/>
            <pc:sldMk cId="2216698929" sldId="506"/>
            <ac:spMk id="25" creationId="{38E13AED-E608-3898-2310-E5EEFBB9F95E}"/>
          </ac:spMkLst>
        </pc:spChg>
        <pc:spChg chg="add mod">
          <ac:chgData name="Weifeng Xu" userId="e7aed605-a3dd-4d5a-a692-a87037af107b" providerId="ADAL" clId="{786F3708-8D72-473F-B0B2-A6AE3F3B9F6D}" dt="2023-02-11T20:15:55.158" v="4647" actId="1035"/>
          <ac:spMkLst>
            <pc:docMk/>
            <pc:sldMk cId="2216698929" sldId="506"/>
            <ac:spMk id="26" creationId="{9E392C30-5672-6906-3FA4-6DD01CD3E35F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27" creationId="{EA8FBD23-3EC8-FB45-DD6C-6C9F005329CA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28" creationId="{AD7ACB71-B2EB-FC91-B05B-5AA0E8A8D993}"/>
          </ac:spMkLst>
        </pc:spChg>
        <pc:spChg chg="add mod">
          <ac:chgData name="Weifeng Xu" userId="e7aed605-a3dd-4d5a-a692-a87037af107b" providerId="ADAL" clId="{786F3708-8D72-473F-B0B2-A6AE3F3B9F6D}" dt="2023-02-12T04:16:45.866" v="5452" actId="207"/>
          <ac:spMkLst>
            <pc:docMk/>
            <pc:sldMk cId="2216698929" sldId="506"/>
            <ac:spMk id="29" creationId="{8D1B9031-624C-07A6-525F-63BBEDFC95AA}"/>
          </ac:spMkLst>
        </pc:spChg>
        <pc:spChg chg="add mod">
          <ac:chgData name="Weifeng Xu" userId="e7aed605-a3dd-4d5a-a692-a87037af107b" providerId="ADAL" clId="{786F3708-8D72-473F-B0B2-A6AE3F3B9F6D}" dt="2023-02-11T20:16:16.134" v="4653" actId="1076"/>
          <ac:spMkLst>
            <pc:docMk/>
            <pc:sldMk cId="2216698929" sldId="506"/>
            <ac:spMk id="30" creationId="{91BB2330-519A-1805-B85F-76D66E1ED640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31" creationId="{4AFA6069-6B21-1F5B-8AA2-60E1BFB32E88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32" creationId="{EC6A1EED-FAF7-6AA7-2D46-3F84F78B6718}"/>
          </ac:spMkLst>
        </pc:spChg>
        <pc:spChg chg="add mod">
          <ac:chgData name="Weifeng Xu" userId="e7aed605-a3dd-4d5a-a692-a87037af107b" providerId="ADAL" clId="{786F3708-8D72-473F-B0B2-A6AE3F3B9F6D}" dt="2023-02-12T04:16:50.270" v="5453" actId="207"/>
          <ac:spMkLst>
            <pc:docMk/>
            <pc:sldMk cId="2216698929" sldId="506"/>
            <ac:spMk id="33" creationId="{553C4773-EA62-FC98-F121-2918BB7E6799}"/>
          </ac:spMkLst>
        </pc:spChg>
        <pc:spChg chg="add mod">
          <ac:chgData name="Weifeng Xu" userId="e7aed605-a3dd-4d5a-a692-a87037af107b" providerId="ADAL" clId="{786F3708-8D72-473F-B0B2-A6AE3F3B9F6D}" dt="2023-02-11T20:16:43.358" v="4660" actId="1038"/>
          <ac:spMkLst>
            <pc:docMk/>
            <pc:sldMk cId="2216698929" sldId="506"/>
            <ac:spMk id="34" creationId="{B5B6E799-B2BB-6AF4-5547-68E7363479FA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35" creationId="{315DA282-1CBD-42B5-30B3-B0B3239628BE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36" creationId="{D4D34393-7A43-0965-B3B5-7F244BF09035}"/>
          </ac:spMkLst>
        </pc:spChg>
        <pc:spChg chg="add mod">
          <ac:chgData name="Weifeng Xu" userId="e7aed605-a3dd-4d5a-a692-a87037af107b" providerId="ADAL" clId="{786F3708-8D72-473F-B0B2-A6AE3F3B9F6D}" dt="2023-02-11T20:25:34.572" v="4761" actId="20577"/>
          <ac:spMkLst>
            <pc:docMk/>
            <pc:sldMk cId="2216698929" sldId="506"/>
            <ac:spMk id="36" creationId="{EA6AC9E0-1220-BC56-33A2-0C1DEE7CC981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37" creationId="{0BEC785A-57BF-ECDA-9BC7-1A65BD179E2C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38" creationId="{19AF8242-8CA8-3116-CF62-3016BA4A6142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39" creationId="{8745131E-6E55-B0E5-858F-494B20C660B2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40" creationId="{AC15F205-641B-B2E2-504A-11885BBF0884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41" creationId="{EDF20209-C65B-517C-19AC-0378EBBBC8BC}"/>
          </ac:spMkLst>
        </pc:spChg>
        <pc:spChg chg="add mod">
          <ac:chgData name="Weifeng Xu" userId="e7aed605-a3dd-4d5a-a692-a87037af107b" providerId="ADAL" clId="{786F3708-8D72-473F-B0B2-A6AE3F3B9F6D}" dt="2023-02-11T22:13:06.842" v="5141" actId="20577"/>
          <ac:spMkLst>
            <pc:docMk/>
            <pc:sldMk cId="2216698929" sldId="506"/>
            <ac:spMk id="42" creationId="{B8952DE7-CCB1-600D-6A73-9C7663F17B25}"/>
          </ac:spMkLst>
        </pc:spChg>
        <pc:spChg chg="add del mod">
          <ac:chgData name="Weifeng Xu" userId="e7aed605-a3dd-4d5a-a692-a87037af107b" providerId="ADAL" clId="{786F3708-8D72-473F-B0B2-A6AE3F3B9F6D}" dt="2023-02-11T15:19:43.414" v="4619" actId="478"/>
          <ac:spMkLst>
            <pc:docMk/>
            <pc:sldMk cId="2216698929" sldId="506"/>
            <ac:spMk id="43" creationId="{44D5F637-0505-2ED6-9005-24ED86336D0B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44" creationId="{753A0F0D-A9B4-0D74-64B2-51579072A735}"/>
          </ac:spMkLst>
        </pc:spChg>
        <pc:spChg chg="add mod">
          <ac:chgData name="Weifeng Xu" userId="e7aed605-a3dd-4d5a-a692-a87037af107b" providerId="ADAL" clId="{786F3708-8D72-473F-B0B2-A6AE3F3B9F6D}" dt="2023-02-11T15:18:32.456" v="4609" actId="1076"/>
          <ac:spMkLst>
            <pc:docMk/>
            <pc:sldMk cId="2216698929" sldId="506"/>
            <ac:spMk id="45" creationId="{488A4635-F0C8-97DE-65B1-910D225CA1AA}"/>
          </ac:spMkLst>
        </pc:spChg>
        <pc:spChg chg="add del mod">
          <ac:chgData name="Weifeng Xu" userId="e7aed605-a3dd-4d5a-a692-a87037af107b" providerId="ADAL" clId="{786F3708-8D72-473F-B0B2-A6AE3F3B9F6D}" dt="2023-02-11T15:19:35.166" v="4617" actId="478"/>
          <ac:spMkLst>
            <pc:docMk/>
            <pc:sldMk cId="2216698929" sldId="506"/>
            <ac:spMk id="46" creationId="{447D0B4D-740F-7A8C-B0CB-28F1DBE28384}"/>
          </ac:spMkLst>
        </pc:spChg>
        <pc:spChg chg="add mod">
          <ac:chgData name="Weifeng Xu" userId="e7aed605-a3dd-4d5a-a692-a87037af107b" providerId="ADAL" clId="{786F3708-8D72-473F-B0B2-A6AE3F3B9F6D}" dt="2023-02-12T04:16:32.795" v="5447" actId="207"/>
          <ac:spMkLst>
            <pc:docMk/>
            <pc:sldMk cId="2216698929" sldId="506"/>
            <ac:spMk id="48" creationId="{5EB76D40-8720-48FA-4CD5-6A1F7DFEE8A4}"/>
          </ac:spMkLst>
        </pc:spChg>
        <pc:spChg chg="add mod">
          <ac:chgData name="Weifeng Xu" userId="e7aed605-a3dd-4d5a-a692-a87037af107b" providerId="ADAL" clId="{786F3708-8D72-473F-B0B2-A6AE3F3B9F6D}" dt="2023-02-12T04:16:32.795" v="5447" actId="207"/>
          <ac:spMkLst>
            <pc:docMk/>
            <pc:sldMk cId="2216698929" sldId="506"/>
            <ac:spMk id="49" creationId="{910D16CA-FE74-D698-2327-DD364E25ECF6}"/>
          </ac:spMkLst>
        </pc:spChg>
        <pc:spChg chg="add mod">
          <ac:chgData name="Weifeng Xu" userId="e7aed605-a3dd-4d5a-a692-a87037af107b" providerId="ADAL" clId="{786F3708-8D72-473F-B0B2-A6AE3F3B9F6D}" dt="2023-02-12T04:16:32.795" v="5447" actId="207"/>
          <ac:spMkLst>
            <pc:docMk/>
            <pc:sldMk cId="2216698929" sldId="506"/>
            <ac:spMk id="50" creationId="{8C0A1C33-ECF1-D6A6-D398-F389A9225E87}"/>
          </ac:spMkLst>
        </pc:spChg>
        <pc:spChg chg="add mod">
          <ac:chgData name="Weifeng Xu" userId="e7aed605-a3dd-4d5a-a692-a87037af107b" providerId="ADAL" clId="{786F3708-8D72-473F-B0B2-A6AE3F3B9F6D}" dt="2023-02-12T04:16:32.795" v="5447" actId="207"/>
          <ac:spMkLst>
            <pc:docMk/>
            <pc:sldMk cId="2216698929" sldId="506"/>
            <ac:spMk id="51" creationId="{761BEE5A-E35F-90CC-056E-FFA80EC83B5F}"/>
          </ac:spMkLst>
        </pc:spChg>
        <pc:spChg chg="add mod">
          <ac:chgData name="Weifeng Xu" userId="e7aed605-a3dd-4d5a-a692-a87037af107b" providerId="ADAL" clId="{786F3708-8D72-473F-B0B2-A6AE3F3B9F6D}" dt="2023-02-12T04:16:32.795" v="5447" actId="207"/>
          <ac:spMkLst>
            <pc:docMk/>
            <pc:sldMk cId="2216698929" sldId="506"/>
            <ac:spMk id="52" creationId="{1D6B78A3-CFF0-AB3B-0E01-D71CA0DC84BE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54" creationId="{644C2AA2-C933-6370-F0CB-2A8F40706868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55" creationId="{51F6E1B5-F2D8-7607-DCB9-AC69F606D2E4}"/>
          </ac:spMkLst>
        </pc:spChg>
        <pc:spChg chg="add del mod">
          <ac:chgData name="Weifeng Xu" userId="e7aed605-a3dd-4d5a-a692-a87037af107b" providerId="ADAL" clId="{786F3708-8D72-473F-B0B2-A6AE3F3B9F6D}" dt="2023-02-11T15:18:37.086" v="4610" actId="478"/>
          <ac:spMkLst>
            <pc:docMk/>
            <pc:sldMk cId="2216698929" sldId="506"/>
            <ac:spMk id="56" creationId="{80354EB4-AA56-5A6B-F414-DF94F4BF2E3F}"/>
          </ac:spMkLst>
        </pc:spChg>
        <pc:picChg chg="add mod">
          <ac:chgData name="Weifeng Xu" userId="e7aed605-a3dd-4d5a-a692-a87037af107b" providerId="ADAL" clId="{786F3708-8D72-473F-B0B2-A6AE3F3B9F6D}" dt="2023-02-11T14:50:14.638" v="4494" actId="1076"/>
          <ac:picMkLst>
            <pc:docMk/>
            <pc:sldMk cId="2216698929" sldId="506"/>
            <ac:picMk id="5" creationId="{F5C64515-6A20-4159-8407-27A82B2561B3}"/>
          </ac:picMkLst>
        </pc:picChg>
        <pc:cxnChg chg="add del mod">
          <ac:chgData name="Weifeng Xu" userId="e7aed605-a3dd-4d5a-a692-a87037af107b" providerId="ADAL" clId="{786F3708-8D72-473F-B0B2-A6AE3F3B9F6D}" dt="2023-02-11T15:18:37.086" v="4610" actId="478"/>
          <ac:cxnSpMkLst>
            <pc:docMk/>
            <pc:sldMk cId="2216698929" sldId="506"/>
            <ac:cxnSpMk id="47" creationId="{C43D0D52-ED24-A8D7-15CC-7753717A386D}"/>
          </ac:cxnSpMkLst>
        </pc:cxnChg>
        <pc:cxnChg chg="add del mod">
          <ac:chgData name="Weifeng Xu" userId="e7aed605-a3dd-4d5a-a692-a87037af107b" providerId="ADAL" clId="{786F3708-8D72-473F-B0B2-A6AE3F3B9F6D}" dt="2023-02-11T15:18:37.086" v="4610" actId="478"/>
          <ac:cxnSpMkLst>
            <pc:docMk/>
            <pc:sldMk cId="2216698929" sldId="506"/>
            <ac:cxnSpMk id="53" creationId="{EA6C3A2E-687C-FEB0-0D4F-2606FC9A6275}"/>
          </ac:cxnSpMkLst>
        </pc:cxnChg>
      </pc:sldChg>
      <pc:sldChg chg="modSp new del mod ord modNotesTx">
        <pc:chgData name="Weifeng Xu" userId="e7aed605-a3dd-4d5a-a692-a87037af107b" providerId="ADAL" clId="{786F3708-8D72-473F-B0B2-A6AE3F3B9F6D}" dt="2023-03-02T16:23:16.226" v="7689" actId="47"/>
        <pc:sldMkLst>
          <pc:docMk/>
          <pc:sldMk cId="1873289552" sldId="507"/>
        </pc:sldMkLst>
        <pc:spChg chg="mod">
          <ac:chgData name="Weifeng Xu" userId="e7aed605-a3dd-4d5a-a692-a87037af107b" providerId="ADAL" clId="{786F3708-8D72-473F-B0B2-A6AE3F3B9F6D}" dt="2023-02-13T02:49:19.942" v="7258" actId="20577"/>
          <ac:spMkLst>
            <pc:docMk/>
            <pc:sldMk cId="1873289552" sldId="507"/>
            <ac:spMk id="2" creationId="{100B9EA5-A471-0218-C66C-572529D2D246}"/>
          </ac:spMkLst>
        </pc:spChg>
        <pc:spChg chg="mod">
          <ac:chgData name="Weifeng Xu" userId="e7aed605-a3dd-4d5a-a692-a87037af107b" providerId="ADAL" clId="{786F3708-8D72-473F-B0B2-A6AE3F3B9F6D}" dt="2023-02-13T02:50:02.246" v="7303" actId="20577"/>
          <ac:spMkLst>
            <pc:docMk/>
            <pc:sldMk cId="1873289552" sldId="507"/>
            <ac:spMk id="3" creationId="{AD18E008-50C7-967E-D1EF-69230A07CB88}"/>
          </ac:spMkLst>
        </pc:spChg>
      </pc:sldChg>
      <pc:sldChg chg="addSp modSp new mod modClrScheme chgLayout">
        <pc:chgData name="Weifeng Xu" userId="e7aed605-a3dd-4d5a-a692-a87037af107b" providerId="ADAL" clId="{786F3708-8D72-473F-B0B2-A6AE3F3B9F6D}" dt="2023-02-11T20:38:08.934" v="4992" actId="6549"/>
        <pc:sldMkLst>
          <pc:docMk/>
          <pc:sldMk cId="2143895039" sldId="508"/>
        </pc:sldMkLst>
        <pc:spChg chg="mod ord">
          <ac:chgData name="Weifeng Xu" userId="e7aed605-a3dd-4d5a-a692-a87037af107b" providerId="ADAL" clId="{786F3708-8D72-473F-B0B2-A6AE3F3B9F6D}" dt="2023-02-11T20:37:56.525" v="4975" actId="6549"/>
          <ac:spMkLst>
            <pc:docMk/>
            <pc:sldMk cId="2143895039" sldId="508"/>
            <ac:spMk id="2" creationId="{61FCE0AC-5A5A-8C97-8EAD-4EB7B1E351C5}"/>
          </ac:spMkLst>
        </pc:spChg>
        <pc:spChg chg="add mod ord">
          <ac:chgData name="Weifeng Xu" userId="e7aed605-a3dd-4d5a-a692-a87037af107b" providerId="ADAL" clId="{786F3708-8D72-473F-B0B2-A6AE3F3B9F6D}" dt="2023-02-11T20:38:08.934" v="4992" actId="6549"/>
          <ac:spMkLst>
            <pc:docMk/>
            <pc:sldMk cId="2143895039" sldId="508"/>
            <ac:spMk id="3" creationId="{AFEB4DCC-0230-F834-FDC5-F617135FC04C}"/>
          </ac:spMkLst>
        </pc:spChg>
      </pc:sldChg>
      <pc:sldChg chg="addSp delSp modSp new mod modClrScheme chgLayout">
        <pc:chgData name="Weifeng Xu" userId="e7aed605-a3dd-4d5a-a692-a87037af107b" providerId="ADAL" clId="{786F3708-8D72-473F-B0B2-A6AE3F3B9F6D}" dt="2023-03-02T18:09:03.827" v="8071" actId="113"/>
        <pc:sldMkLst>
          <pc:docMk/>
          <pc:sldMk cId="3926618238" sldId="509"/>
        </pc:sldMkLst>
        <pc:spChg chg="mod ord">
          <ac:chgData name="Weifeng Xu" userId="e7aed605-a3dd-4d5a-a692-a87037af107b" providerId="ADAL" clId="{786F3708-8D72-473F-B0B2-A6AE3F3B9F6D}" dt="2023-03-02T18:07:41.650" v="8038" actId="20577"/>
          <ac:spMkLst>
            <pc:docMk/>
            <pc:sldMk cId="3926618238" sldId="509"/>
            <ac:spMk id="2" creationId="{A7DC445B-C408-CAC9-242E-4177F7715237}"/>
          </ac:spMkLst>
        </pc:spChg>
        <pc:spChg chg="del">
          <ac:chgData name="Weifeng Xu" userId="e7aed605-a3dd-4d5a-a692-a87037af107b" providerId="ADAL" clId="{786F3708-8D72-473F-B0B2-A6AE3F3B9F6D}" dt="2023-02-11T21:50:09.288" v="5036" actId="700"/>
          <ac:spMkLst>
            <pc:docMk/>
            <pc:sldMk cId="3926618238" sldId="509"/>
            <ac:spMk id="3" creationId="{48165C70-C384-B1A3-09DF-78FD5316773C}"/>
          </ac:spMkLst>
        </pc:spChg>
        <pc:spChg chg="add mod">
          <ac:chgData name="Weifeng Xu" userId="e7aed605-a3dd-4d5a-a692-a87037af107b" providerId="ADAL" clId="{786F3708-8D72-473F-B0B2-A6AE3F3B9F6D}" dt="2023-02-12T05:17:22.162" v="5599" actId="20577"/>
          <ac:spMkLst>
            <pc:docMk/>
            <pc:sldMk cId="3926618238" sldId="509"/>
            <ac:spMk id="5" creationId="{E14C492D-174D-8923-00BD-EEB174314BED}"/>
          </ac:spMkLst>
        </pc:spChg>
        <pc:spChg chg="add mod">
          <ac:chgData name="Weifeng Xu" userId="e7aed605-a3dd-4d5a-a692-a87037af107b" providerId="ADAL" clId="{786F3708-8D72-473F-B0B2-A6AE3F3B9F6D}" dt="2023-02-11T22:15:56.928" v="5162" actId="6549"/>
          <ac:spMkLst>
            <pc:docMk/>
            <pc:sldMk cId="3926618238" sldId="509"/>
            <ac:spMk id="6" creationId="{6F02E500-ED31-DD46-5E26-B45C88DA7658}"/>
          </ac:spMkLst>
        </pc:spChg>
        <pc:spChg chg="add mod">
          <ac:chgData name="Weifeng Xu" userId="e7aed605-a3dd-4d5a-a692-a87037af107b" providerId="ADAL" clId="{786F3708-8D72-473F-B0B2-A6AE3F3B9F6D}" dt="2023-02-12T04:16:59.585" v="5454" actId="207"/>
          <ac:spMkLst>
            <pc:docMk/>
            <pc:sldMk cId="3926618238" sldId="509"/>
            <ac:spMk id="7" creationId="{7ECE9F6B-01B6-8C9D-27D2-B38F1D2650FB}"/>
          </ac:spMkLst>
        </pc:spChg>
        <pc:spChg chg="add mod">
          <ac:chgData name="Weifeng Xu" userId="e7aed605-a3dd-4d5a-a692-a87037af107b" providerId="ADAL" clId="{786F3708-8D72-473F-B0B2-A6AE3F3B9F6D}" dt="2023-02-11T22:15:59.556" v="5163" actId="6549"/>
          <ac:spMkLst>
            <pc:docMk/>
            <pc:sldMk cId="3926618238" sldId="509"/>
            <ac:spMk id="8" creationId="{EF840EDC-1558-5D7A-566E-27D207C20801}"/>
          </ac:spMkLst>
        </pc:spChg>
        <pc:spChg chg="add mod">
          <ac:chgData name="Weifeng Xu" userId="e7aed605-a3dd-4d5a-a692-a87037af107b" providerId="ADAL" clId="{786F3708-8D72-473F-B0B2-A6AE3F3B9F6D}" dt="2023-02-11T22:16:01.190" v="5164" actId="6549"/>
          <ac:spMkLst>
            <pc:docMk/>
            <pc:sldMk cId="3926618238" sldId="509"/>
            <ac:spMk id="9" creationId="{9888EC93-A5A2-FAD1-5349-A2D306E84EB1}"/>
          </ac:spMkLst>
        </pc:spChg>
        <pc:spChg chg="add mod">
          <ac:chgData name="Weifeng Xu" userId="e7aed605-a3dd-4d5a-a692-a87037af107b" providerId="ADAL" clId="{786F3708-8D72-473F-B0B2-A6AE3F3B9F6D}" dt="2023-02-11T22:16:02.912" v="5165" actId="6549"/>
          <ac:spMkLst>
            <pc:docMk/>
            <pc:sldMk cId="3926618238" sldId="509"/>
            <ac:spMk id="10" creationId="{B939F7E8-0C3C-806A-0747-D906D0731445}"/>
          </ac:spMkLst>
        </pc:spChg>
        <pc:spChg chg="add mod">
          <ac:chgData name="Weifeng Xu" userId="e7aed605-a3dd-4d5a-a692-a87037af107b" providerId="ADAL" clId="{786F3708-8D72-473F-B0B2-A6AE3F3B9F6D}" dt="2023-02-12T04:17:06.689" v="5455" actId="207"/>
          <ac:spMkLst>
            <pc:docMk/>
            <pc:sldMk cId="3926618238" sldId="509"/>
            <ac:spMk id="11" creationId="{F822598E-8F03-63D6-032A-B2C139BF56BD}"/>
          </ac:spMkLst>
        </pc:spChg>
        <pc:spChg chg="add mod">
          <ac:chgData name="Weifeng Xu" userId="e7aed605-a3dd-4d5a-a692-a87037af107b" providerId="ADAL" clId="{786F3708-8D72-473F-B0B2-A6AE3F3B9F6D}" dt="2023-02-11T22:16:05.693" v="5167" actId="6549"/>
          <ac:spMkLst>
            <pc:docMk/>
            <pc:sldMk cId="3926618238" sldId="509"/>
            <ac:spMk id="12" creationId="{C9E87803-87BF-7205-3F28-F26C9DDBBBD9}"/>
          </ac:spMkLst>
        </pc:spChg>
        <pc:spChg chg="add mod">
          <ac:chgData name="Weifeng Xu" userId="e7aed605-a3dd-4d5a-a692-a87037af107b" providerId="ADAL" clId="{786F3708-8D72-473F-B0B2-A6AE3F3B9F6D}" dt="2023-02-11T22:16:08.425" v="5168" actId="6549"/>
          <ac:spMkLst>
            <pc:docMk/>
            <pc:sldMk cId="3926618238" sldId="509"/>
            <ac:spMk id="13" creationId="{8394A895-12A9-04C6-06C5-047049DBB17F}"/>
          </ac:spMkLst>
        </pc:spChg>
        <pc:spChg chg="add mod">
          <ac:chgData name="Weifeng Xu" userId="e7aed605-a3dd-4d5a-a692-a87037af107b" providerId="ADAL" clId="{786F3708-8D72-473F-B0B2-A6AE3F3B9F6D}" dt="2023-02-11T22:16:04.326" v="5166" actId="6549"/>
          <ac:spMkLst>
            <pc:docMk/>
            <pc:sldMk cId="3926618238" sldId="509"/>
            <ac:spMk id="14" creationId="{68BE7BF3-AABA-6823-D9CE-6AF13429F08E}"/>
          </ac:spMkLst>
        </pc:spChg>
        <pc:spChg chg="add mod">
          <ac:chgData name="Weifeng Xu" userId="e7aed605-a3dd-4d5a-a692-a87037af107b" providerId="ADAL" clId="{786F3708-8D72-473F-B0B2-A6AE3F3B9F6D}" dt="2023-02-12T04:17:09.138" v="5456" actId="207"/>
          <ac:spMkLst>
            <pc:docMk/>
            <pc:sldMk cId="3926618238" sldId="509"/>
            <ac:spMk id="15" creationId="{78962513-6180-40EE-E471-996B6DEBC2C3}"/>
          </ac:spMkLst>
        </pc:spChg>
        <pc:spChg chg="add mod">
          <ac:chgData name="Weifeng Xu" userId="e7aed605-a3dd-4d5a-a692-a87037af107b" providerId="ADAL" clId="{786F3708-8D72-473F-B0B2-A6AE3F3B9F6D}" dt="2023-02-11T22:16:09.705" v="5169" actId="6549"/>
          <ac:spMkLst>
            <pc:docMk/>
            <pc:sldMk cId="3926618238" sldId="509"/>
            <ac:spMk id="16" creationId="{95833BA1-79F0-6264-0641-E7324E0BF22B}"/>
          </ac:spMkLst>
        </pc:spChg>
        <pc:spChg chg="add mod">
          <ac:chgData name="Weifeng Xu" userId="e7aed605-a3dd-4d5a-a692-a87037af107b" providerId="ADAL" clId="{786F3708-8D72-473F-B0B2-A6AE3F3B9F6D}" dt="2023-02-11T22:16:11.333" v="5170" actId="6549"/>
          <ac:spMkLst>
            <pc:docMk/>
            <pc:sldMk cId="3926618238" sldId="509"/>
            <ac:spMk id="17" creationId="{9A023562-6CFD-7771-839E-13AEAD6F84AA}"/>
          </ac:spMkLst>
        </pc:spChg>
        <pc:spChg chg="add mod">
          <ac:chgData name="Weifeng Xu" userId="e7aed605-a3dd-4d5a-a692-a87037af107b" providerId="ADAL" clId="{786F3708-8D72-473F-B0B2-A6AE3F3B9F6D}" dt="2023-02-11T22:16:13.439" v="5171" actId="6549"/>
          <ac:spMkLst>
            <pc:docMk/>
            <pc:sldMk cId="3926618238" sldId="509"/>
            <ac:spMk id="18" creationId="{41321A41-5864-3E7A-B072-AFAF0EB8E71C}"/>
          </ac:spMkLst>
        </pc:spChg>
        <pc:spChg chg="add mod">
          <ac:chgData name="Weifeng Xu" userId="e7aed605-a3dd-4d5a-a692-a87037af107b" providerId="ADAL" clId="{786F3708-8D72-473F-B0B2-A6AE3F3B9F6D}" dt="2023-02-12T04:17:12.177" v="5457" actId="207"/>
          <ac:spMkLst>
            <pc:docMk/>
            <pc:sldMk cId="3926618238" sldId="509"/>
            <ac:spMk id="19" creationId="{9B364235-DC4A-8F15-7608-EDD9B73745E7}"/>
          </ac:spMkLst>
        </pc:spChg>
        <pc:spChg chg="add mod">
          <ac:chgData name="Weifeng Xu" userId="e7aed605-a3dd-4d5a-a692-a87037af107b" providerId="ADAL" clId="{786F3708-8D72-473F-B0B2-A6AE3F3B9F6D}" dt="2023-02-11T22:16:15.375" v="5172" actId="6549"/>
          <ac:spMkLst>
            <pc:docMk/>
            <pc:sldMk cId="3926618238" sldId="509"/>
            <ac:spMk id="20" creationId="{B8B83F57-5E60-B68B-4939-9B608084C0F4}"/>
          </ac:spMkLst>
        </pc:spChg>
        <pc:spChg chg="add mod">
          <ac:chgData name="Weifeng Xu" userId="e7aed605-a3dd-4d5a-a692-a87037af107b" providerId="ADAL" clId="{786F3708-8D72-473F-B0B2-A6AE3F3B9F6D}" dt="2023-02-11T22:16:16.721" v="5173" actId="6549"/>
          <ac:spMkLst>
            <pc:docMk/>
            <pc:sldMk cId="3926618238" sldId="509"/>
            <ac:spMk id="21" creationId="{22656EEE-7E6D-44B8-59DA-9C1D4836DE04}"/>
          </ac:spMkLst>
        </pc:spChg>
        <pc:spChg chg="add mod">
          <ac:chgData name="Weifeng Xu" userId="e7aed605-a3dd-4d5a-a692-a87037af107b" providerId="ADAL" clId="{786F3708-8D72-473F-B0B2-A6AE3F3B9F6D}" dt="2023-02-11T22:16:18.920" v="5174" actId="6549"/>
          <ac:spMkLst>
            <pc:docMk/>
            <pc:sldMk cId="3926618238" sldId="509"/>
            <ac:spMk id="22" creationId="{EC125B00-5C5A-8FB5-3944-39B983EFCA18}"/>
          </ac:spMkLst>
        </pc:spChg>
        <pc:spChg chg="add mod">
          <ac:chgData name="Weifeng Xu" userId="e7aed605-a3dd-4d5a-a692-a87037af107b" providerId="ADAL" clId="{786F3708-8D72-473F-B0B2-A6AE3F3B9F6D}" dt="2023-02-12T04:17:14.999" v="5458" actId="207"/>
          <ac:spMkLst>
            <pc:docMk/>
            <pc:sldMk cId="3926618238" sldId="509"/>
            <ac:spMk id="23" creationId="{2DE81AA5-46B2-AB8F-35B9-F80F60CD2AAA}"/>
          </ac:spMkLst>
        </pc:spChg>
        <pc:spChg chg="add mod">
          <ac:chgData name="Weifeng Xu" userId="e7aed605-a3dd-4d5a-a692-a87037af107b" providerId="ADAL" clId="{786F3708-8D72-473F-B0B2-A6AE3F3B9F6D}" dt="2023-02-11T22:16:21.147" v="5175" actId="6549"/>
          <ac:spMkLst>
            <pc:docMk/>
            <pc:sldMk cId="3926618238" sldId="509"/>
            <ac:spMk id="24" creationId="{832EF84D-D4C1-DFCE-AC71-96F1C7019CD1}"/>
          </ac:spMkLst>
        </pc:spChg>
        <pc:spChg chg="add mod">
          <ac:chgData name="Weifeng Xu" userId="e7aed605-a3dd-4d5a-a692-a87037af107b" providerId="ADAL" clId="{786F3708-8D72-473F-B0B2-A6AE3F3B9F6D}" dt="2023-02-11T22:16:22.737" v="5176" actId="6549"/>
          <ac:spMkLst>
            <pc:docMk/>
            <pc:sldMk cId="3926618238" sldId="509"/>
            <ac:spMk id="25" creationId="{51BE2198-97E8-DC81-BA59-5B889A1A707E}"/>
          </ac:spMkLst>
        </pc:spChg>
        <pc:spChg chg="add del mod">
          <ac:chgData name="Weifeng Xu" userId="e7aed605-a3dd-4d5a-a692-a87037af107b" providerId="ADAL" clId="{786F3708-8D72-473F-B0B2-A6AE3F3B9F6D}" dt="2023-02-11T22:11:13.173" v="5104" actId="478"/>
          <ac:spMkLst>
            <pc:docMk/>
            <pc:sldMk cId="3926618238" sldId="509"/>
            <ac:spMk id="26" creationId="{5D31DDD3-1622-71ED-25B8-CEE9E4EAEFB1}"/>
          </ac:spMkLst>
        </pc:spChg>
        <pc:spChg chg="add mod">
          <ac:chgData name="Weifeng Xu" userId="e7aed605-a3dd-4d5a-a692-a87037af107b" providerId="ADAL" clId="{786F3708-8D72-473F-B0B2-A6AE3F3B9F6D}" dt="2023-02-11T22:15:00.008" v="5150" actId="1076"/>
          <ac:spMkLst>
            <pc:docMk/>
            <pc:sldMk cId="3926618238" sldId="509"/>
            <ac:spMk id="27" creationId="{B07B7E67-0A46-ED22-69AE-C86CC397AF47}"/>
          </ac:spMkLst>
        </pc:spChg>
        <pc:spChg chg="add mod">
          <ac:chgData name="Weifeng Xu" userId="e7aed605-a3dd-4d5a-a692-a87037af107b" providerId="ADAL" clId="{786F3708-8D72-473F-B0B2-A6AE3F3B9F6D}" dt="2023-02-11T22:15:00.008" v="5150" actId="1076"/>
          <ac:spMkLst>
            <pc:docMk/>
            <pc:sldMk cId="3926618238" sldId="509"/>
            <ac:spMk id="28" creationId="{22D9E221-F1BD-1481-E5E2-0E640046A08C}"/>
          </ac:spMkLst>
        </pc:spChg>
        <pc:spChg chg="add mod">
          <ac:chgData name="Weifeng Xu" userId="e7aed605-a3dd-4d5a-a692-a87037af107b" providerId="ADAL" clId="{786F3708-8D72-473F-B0B2-A6AE3F3B9F6D}" dt="2023-02-11T22:15:00.008" v="5150" actId="1076"/>
          <ac:spMkLst>
            <pc:docMk/>
            <pc:sldMk cId="3926618238" sldId="509"/>
            <ac:spMk id="29" creationId="{3E30C81B-2016-C6D1-05B1-5C631931EA8A}"/>
          </ac:spMkLst>
        </pc:spChg>
        <pc:spChg chg="add mod">
          <ac:chgData name="Weifeng Xu" userId="e7aed605-a3dd-4d5a-a692-a87037af107b" providerId="ADAL" clId="{786F3708-8D72-473F-B0B2-A6AE3F3B9F6D}" dt="2023-02-11T22:15:43.705" v="5161" actId="403"/>
          <ac:spMkLst>
            <pc:docMk/>
            <pc:sldMk cId="3926618238" sldId="509"/>
            <ac:spMk id="33" creationId="{B1F659CA-6D95-5556-93A0-032C0DDB0B2E}"/>
          </ac:spMkLst>
        </pc:spChg>
        <pc:spChg chg="add del mod">
          <ac:chgData name="Weifeng Xu" userId="e7aed605-a3dd-4d5a-a692-a87037af107b" providerId="ADAL" clId="{786F3708-8D72-473F-B0B2-A6AE3F3B9F6D}" dt="2023-02-11T22:18:16.434" v="5181"/>
          <ac:spMkLst>
            <pc:docMk/>
            <pc:sldMk cId="3926618238" sldId="509"/>
            <ac:spMk id="34" creationId="{03693D68-1EE6-7F9A-8DAB-54A336D1B4A2}"/>
          </ac:spMkLst>
        </pc:spChg>
        <pc:spChg chg="add del mod">
          <ac:chgData name="Weifeng Xu" userId="e7aed605-a3dd-4d5a-a692-a87037af107b" providerId="ADAL" clId="{786F3708-8D72-473F-B0B2-A6AE3F3B9F6D}" dt="2023-02-11T22:18:16.434" v="5181"/>
          <ac:spMkLst>
            <pc:docMk/>
            <pc:sldMk cId="3926618238" sldId="509"/>
            <ac:spMk id="35" creationId="{E7C157F3-1543-47C0-80E4-928CD84440D9}"/>
          </ac:spMkLst>
        </pc:spChg>
        <pc:spChg chg="add del mod">
          <ac:chgData name="Weifeng Xu" userId="e7aed605-a3dd-4d5a-a692-a87037af107b" providerId="ADAL" clId="{786F3708-8D72-473F-B0B2-A6AE3F3B9F6D}" dt="2023-02-11T22:18:16.434" v="5181"/>
          <ac:spMkLst>
            <pc:docMk/>
            <pc:sldMk cId="3926618238" sldId="509"/>
            <ac:spMk id="36" creationId="{D341BE80-2D2B-40F3-B718-BA5F79E98637}"/>
          </ac:spMkLst>
        </pc:spChg>
        <pc:spChg chg="add del mod">
          <ac:chgData name="Weifeng Xu" userId="e7aed605-a3dd-4d5a-a692-a87037af107b" providerId="ADAL" clId="{786F3708-8D72-473F-B0B2-A6AE3F3B9F6D}" dt="2023-02-11T22:18:16.434" v="5181"/>
          <ac:spMkLst>
            <pc:docMk/>
            <pc:sldMk cId="3926618238" sldId="509"/>
            <ac:spMk id="37" creationId="{A2B5F9F6-B640-3681-AE66-EAEF932466D2}"/>
          </ac:spMkLst>
        </pc:spChg>
        <pc:spChg chg="add del mod">
          <ac:chgData name="Weifeng Xu" userId="e7aed605-a3dd-4d5a-a692-a87037af107b" providerId="ADAL" clId="{786F3708-8D72-473F-B0B2-A6AE3F3B9F6D}" dt="2023-02-11T22:18:16.434" v="5181"/>
          <ac:spMkLst>
            <pc:docMk/>
            <pc:sldMk cId="3926618238" sldId="509"/>
            <ac:spMk id="38" creationId="{213624C8-8A40-BA8F-6220-20DF8FBDB457}"/>
          </ac:spMkLst>
        </pc:spChg>
        <pc:spChg chg="add mod">
          <ac:chgData name="Weifeng Xu" userId="e7aed605-a3dd-4d5a-a692-a87037af107b" providerId="ADAL" clId="{786F3708-8D72-473F-B0B2-A6AE3F3B9F6D}" dt="2023-02-11T22:18:56.031" v="5192" actId="1076"/>
          <ac:spMkLst>
            <pc:docMk/>
            <pc:sldMk cId="3926618238" sldId="509"/>
            <ac:spMk id="40" creationId="{923C7BF6-B91A-8B65-0C65-7C9F2795544A}"/>
          </ac:spMkLst>
        </pc:spChg>
        <pc:spChg chg="add mod">
          <ac:chgData name="Weifeng Xu" userId="e7aed605-a3dd-4d5a-a692-a87037af107b" providerId="ADAL" clId="{786F3708-8D72-473F-B0B2-A6AE3F3B9F6D}" dt="2023-03-02T18:09:03.827" v="8071" actId="113"/>
          <ac:spMkLst>
            <pc:docMk/>
            <pc:sldMk cId="3926618238" sldId="509"/>
            <ac:spMk id="44" creationId="{CB2A59C6-6B5D-69CA-9C6D-910490E2FA23}"/>
          </ac:spMkLst>
        </pc:spChg>
        <pc:spChg chg="add del mod">
          <ac:chgData name="Weifeng Xu" userId="e7aed605-a3dd-4d5a-a692-a87037af107b" providerId="ADAL" clId="{786F3708-8D72-473F-B0B2-A6AE3F3B9F6D}" dt="2023-02-11T22:24:44.295" v="5408"/>
          <ac:spMkLst>
            <pc:docMk/>
            <pc:sldMk cId="3926618238" sldId="509"/>
            <ac:spMk id="45" creationId="{AFD19C30-8869-6A93-362B-28FFEC0836E8}"/>
          </ac:spMkLst>
        </pc:spChg>
        <pc:spChg chg="add del mod">
          <ac:chgData name="Weifeng Xu" userId="e7aed605-a3dd-4d5a-a692-a87037af107b" providerId="ADAL" clId="{786F3708-8D72-473F-B0B2-A6AE3F3B9F6D}" dt="2023-02-11T22:24:44.295" v="5408"/>
          <ac:spMkLst>
            <pc:docMk/>
            <pc:sldMk cId="3926618238" sldId="509"/>
            <ac:spMk id="46" creationId="{8D09A7D1-44C6-680F-288A-769942F79157}"/>
          </ac:spMkLst>
        </pc:spChg>
        <pc:spChg chg="add del mod">
          <ac:chgData name="Weifeng Xu" userId="e7aed605-a3dd-4d5a-a692-a87037af107b" providerId="ADAL" clId="{786F3708-8D72-473F-B0B2-A6AE3F3B9F6D}" dt="2023-02-11T22:24:44.295" v="5408"/>
          <ac:spMkLst>
            <pc:docMk/>
            <pc:sldMk cId="3926618238" sldId="509"/>
            <ac:spMk id="47" creationId="{E0D6A9FA-4AB6-41C8-7CB8-395828BAE77D}"/>
          </ac:spMkLst>
        </pc:spChg>
        <pc:spChg chg="add del mod">
          <ac:chgData name="Weifeng Xu" userId="e7aed605-a3dd-4d5a-a692-a87037af107b" providerId="ADAL" clId="{786F3708-8D72-473F-B0B2-A6AE3F3B9F6D}" dt="2023-02-11T22:24:44.295" v="5408"/>
          <ac:spMkLst>
            <pc:docMk/>
            <pc:sldMk cId="3926618238" sldId="509"/>
            <ac:spMk id="48" creationId="{54A9992D-712D-BAA5-BE9A-B0094949FE61}"/>
          </ac:spMkLst>
        </pc:spChg>
        <pc:spChg chg="add del mod">
          <ac:chgData name="Weifeng Xu" userId="e7aed605-a3dd-4d5a-a692-a87037af107b" providerId="ADAL" clId="{786F3708-8D72-473F-B0B2-A6AE3F3B9F6D}" dt="2023-02-11T22:24:44.295" v="5408"/>
          <ac:spMkLst>
            <pc:docMk/>
            <pc:sldMk cId="3926618238" sldId="509"/>
            <ac:spMk id="49" creationId="{BCF9BA97-41AA-A244-826C-F87D45EDA5AC}"/>
          </ac:spMkLst>
        </pc:spChg>
        <pc:grpChg chg="mod">
          <ac:chgData name="Weifeng Xu" userId="e7aed605-a3dd-4d5a-a692-a87037af107b" providerId="ADAL" clId="{786F3708-8D72-473F-B0B2-A6AE3F3B9F6D}" dt="2023-02-11T22:25:51.711" v="5416"/>
          <ac:grpSpMkLst>
            <pc:docMk/>
            <pc:sldMk cId="3926618238" sldId="509"/>
            <ac:grpSpMk id="54" creationId="{224FB0E6-C3E8-D263-073D-7AAEEA47CC45}"/>
          </ac:grpSpMkLst>
        </pc:grpChg>
        <pc:picChg chg="add mod modCrop">
          <ac:chgData name="Weifeng Xu" userId="e7aed605-a3dd-4d5a-a692-a87037af107b" providerId="ADAL" clId="{786F3708-8D72-473F-B0B2-A6AE3F3B9F6D}" dt="2023-02-11T21:50:41.542" v="5042" actId="1076"/>
          <ac:picMkLst>
            <pc:docMk/>
            <pc:sldMk cId="3926618238" sldId="509"/>
            <ac:picMk id="4" creationId="{3C803DC7-167B-3C55-CEE1-15D16E4CAFCA}"/>
          </ac:picMkLst>
        </pc:picChg>
        <pc:inkChg chg="add">
          <ac:chgData name="Weifeng Xu" userId="e7aed605-a3dd-4d5a-a692-a87037af107b" providerId="ADAL" clId="{786F3708-8D72-473F-B0B2-A6AE3F3B9F6D}" dt="2023-02-11T22:25:35.033" v="5412" actId="9405"/>
          <ac:inkMkLst>
            <pc:docMk/>
            <pc:sldMk cId="3926618238" sldId="509"/>
            <ac:inkMk id="50" creationId="{57968533-DA50-1AF8-5CF5-7D70F0B14695}"/>
          </ac:inkMkLst>
        </pc:inkChg>
        <pc:inkChg chg="add">
          <ac:chgData name="Weifeng Xu" userId="e7aed605-a3dd-4d5a-a692-a87037af107b" providerId="ADAL" clId="{786F3708-8D72-473F-B0B2-A6AE3F3B9F6D}" dt="2023-02-11T22:25:43.956" v="5413" actId="9405"/>
          <ac:inkMkLst>
            <pc:docMk/>
            <pc:sldMk cId="3926618238" sldId="509"/>
            <ac:inkMk id="51" creationId="{3E6122CC-14C6-DF86-1840-4DE10E704A6D}"/>
          </ac:inkMkLst>
        </pc:inkChg>
        <pc:inkChg chg="add mod">
          <ac:chgData name="Weifeng Xu" userId="e7aed605-a3dd-4d5a-a692-a87037af107b" providerId="ADAL" clId="{786F3708-8D72-473F-B0B2-A6AE3F3B9F6D}" dt="2023-02-11T22:25:51.711" v="5416"/>
          <ac:inkMkLst>
            <pc:docMk/>
            <pc:sldMk cId="3926618238" sldId="509"/>
            <ac:inkMk id="52" creationId="{B089F23E-6588-1257-D53D-62DD87CBB3FB}"/>
          </ac:inkMkLst>
        </pc:inkChg>
        <pc:inkChg chg="add mod">
          <ac:chgData name="Weifeng Xu" userId="e7aed605-a3dd-4d5a-a692-a87037af107b" providerId="ADAL" clId="{786F3708-8D72-473F-B0B2-A6AE3F3B9F6D}" dt="2023-02-11T22:25:51.711" v="5416"/>
          <ac:inkMkLst>
            <pc:docMk/>
            <pc:sldMk cId="3926618238" sldId="509"/>
            <ac:inkMk id="53" creationId="{E50A2514-99C0-B32C-C671-1AA185B2AB5C}"/>
          </ac:inkMkLst>
        </pc:inkChg>
        <pc:cxnChg chg="add mod">
          <ac:chgData name="Weifeng Xu" userId="e7aed605-a3dd-4d5a-a692-a87037af107b" providerId="ADAL" clId="{786F3708-8D72-473F-B0B2-A6AE3F3B9F6D}" dt="2023-02-11T22:15:02.986" v="5151" actId="14100"/>
          <ac:cxnSpMkLst>
            <pc:docMk/>
            <pc:sldMk cId="3926618238" sldId="509"/>
            <ac:cxnSpMk id="31" creationId="{481669D7-3F46-9E43-A1BC-D8C9CE96CF06}"/>
          </ac:cxnSpMkLst>
        </pc:cxnChg>
        <pc:cxnChg chg="add mod">
          <ac:chgData name="Weifeng Xu" userId="e7aed605-a3dd-4d5a-a692-a87037af107b" providerId="ADAL" clId="{786F3708-8D72-473F-B0B2-A6AE3F3B9F6D}" dt="2023-02-11T22:18:52.874" v="5191" actId="1582"/>
          <ac:cxnSpMkLst>
            <pc:docMk/>
            <pc:sldMk cId="3926618238" sldId="509"/>
            <ac:cxnSpMk id="42" creationId="{71432430-30B3-4C2E-0623-5EA0F7516868}"/>
          </ac:cxnSpMkLst>
        </pc:cxnChg>
      </pc:sldChg>
      <pc:sldChg chg="addSp delSp modSp new mod modClrScheme chgLayout modNotesTx">
        <pc:chgData name="Weifeng Xu" userId="e7aed605-a3dd-4d5a-a692-a87037af107b" providerId="ADAL" clId="{786F3708-8D72-473F-B0B2-A6AE3F3B9F6D}" dt="2023-03-02T18:11:04.957" v="8083" actId="1076"/>
        <pc:sldMkLst>
          <pc:docMk/>
          <pc:sldMk cId="286947401" sldId="510"/>
        </pc:sldMkLst>
        <pc:spChg chg="del">
          <ac:chgData name="Weifeng Xu" userId="e7aed605-a3dd-4d5a-a692-a87037af107b" providerId="ADAL" clId="{786F3708-8D72-473F-B0B2-A6AE3F3B9F6D}" dt="2023-02-12T03:58:20.816" v="5418" actId="700"/>
          <ac:spMkLst>
            <pc:docMk/>
            <pc:sldMk cId="286947401" sldId="510"/>
            <ac:spMk id="2" creationId="{2AABBDB2-3EF0-2EBD-1CD4-CFBE9C104974}"/>
          </ac:spMkLst>
        </pc:spChg>
        <pc:spChg chg="add mod">
          <ac:chgData name="Weifeng Xu" userId="e7aed605-a3dd-4d5a-a692-a87037af107b" providerId="ADAL" clId="{786F3708-8D72-473F-B0B2-A6AE3F3B9F6D}" dt="2023-03-02T17:45:49.762" v="7957" actId="20577"/>
          <ac:spMkLst>
            <pc:docMk/>
            <pc:sldMk cId="286947401" sldId="510"/>
            <ac:spMk id="3" creationId="{2A6A2893-C2EB-F84E-D909-AEA1916BF896}"/>
          </ac:spMkLst>
        </pc:spChg>
        <pc:spChg chg="add del mod">
          <ac:chgData name="Weifeng Xu" userId="e7aed605-a3dd-4d5a-a692-a87037af107b" providerId="ADAL" clId="{786F3708-8D72-473F-B0B2-A6AE3F3B9F6D}" dt="2023-02-12T04:17:51.762" v="5462"/>
          <ac:spMkLst>
            <pc:docMk/>
            <pc:sldMk cId="286947401" sldId="510"/>
            <ac:spMk id="7" creationId="{9E40209E-CD3B-3430-B810-0F6D5A67CCD4}"/>
          </ac:spMkLst>
        </pc:spChg>
        <pc:spChg chg="add del mod">
          <ac:chgData name="Weifeng Xu" userId="e7aed605-a3dd-4d5a-a692-a87037af107b" providerId="ADAL" clId="{786F3708-8D72-473F-B0B2-A6AE3F3B9F6D}" dt="2023-02-12T04:17:51.762" v="5462"/>
          <ac:spMkLst>
            <pc:docMk/>
            <pc:sldMk cId="286947401" sldId="510"/>
            <ac:spMk id="8" creationId="{B89A420E-4D87-B395-5F28-47E20F636714}"/>
          </ac:spMkLst>
        </pc:spChg>
        <pc:spChg chg="add del mod">
          <ac:chgData name="Weifeng Xu" userId="e7aed605-a3dd-4d5a-a692-a87037af107b" providerId="ADAL" clId="{786F3708-8D72-473F-B0B2-A6AE3F3B9F6D}" dt="2023-02-12T04:17:51.762" v="5462"/>
          <ac:spMkLst>
            <pc:docMk/>
            <pc:sldMk cId="286947401" sldId="510"/>
            <ac:spMk id="9" creationId="{A47A286D-B4FA-31CF-78E7-1A5772571DBB}"/>
          </ac:spMkLst>
        </pc:spChg>
        <pc:spChg chg="add del mod">
          <ac:chgData name="Weifeng Xu" userId="e7aed605-a3dd-4d5a-a692-a87037af107b" providerId="ADAL" clId="{786F3708-8D72-473F-B0B2-A6AE3F3B9F6D}" dt="2023-02-12T04:17:51.762" v="5462"/>
          <ac:spMkLst>
            <pc:docMk/>
            <pc:sldMk cId="286947401" sldId="510"/>
            <ac:spMk id="10" creationId="{A06456BF-15BB-9FB3-9DEC-0E9A9110A64D}"/>
          </ac:spMkLst>
        </pc:spChg>
        <pc:spChg chg="add del mod">
          <ac:chgData name="Weifeng Xu" userId="e7aed605-a3dd-4d5a-a692-a87037af107b" providerId="ADAL" clId="{786F3708-8D72-473F-B0B2-A6AE3F3B9F6D}" dt="2023-02-12T04:17:51.762" v="5462"/>
          <ac:spMkLst>
            <pc:docMk/>
            <pc:sldMk cId="286947401" sldId="510"/>
            <ac:spMk id="11" creationId="{F680AF34-C203-79BA-8C1F-8F78055509DF}"/>
          </ac:spMkLst>
        </pc:spChg>
        <pc:spChg chg="add mod">
          <ac:chgData name="Weifeng Xu" userId="e7aed605-a3dd-4d5a-a692-a87037af107b" providerId="ADAL" clId="{786F3708-8D72-473F-B0B2-A6AE3F3B9F6D}" dt="2023-02-12T04:23:15.916" v="5510" actId="20577"/>
          <ac:spMkLst>
            <pc:docMk/>
            <pc:sldMk cId="286947401" sldId="510"/>
            <ac:spMk id="12" creationId="{0D8695EF-C8F7-CFEE-91BF-431B3A30781C}"/>
          </ac:spMkLst>
        </pc:spChg>
        <pc:spChg chg="add mod">
          <ac:chgData name="Weifeng Xu" userId="e7aed605-a3dd-4d5a-a692-a87037af107b" providerId="ADAL" clId="{786F3708-8D72-473F-B0B2-A6AE3F3B9F6D}" dt="2023-02-12T04:23:20.189" v="5511" actId="20577"/>
          <ac:spMkLst>
            <pc:docMk/>
            <pc:sldMk cId="286947401" sldId="510"/>
            <ac:spMk id="13" creationId="{D259E936-248E-5F10-72BA-89BA5B470F71}"/>
          </ac:spMkLst>
        </pc:spChg>
        <pc:spChg chg="add mod">
          <ac:chgData name="Weifeng Xu" userId="e7aed605-a3dd-4d5a-a692-a87037af107b" providerId="ADAL" clId="{786F3708-8D72-473F-B0B2-A6AE3F3B9F6D}" dt="2023-02-12T04:27:58.030" v="5541" actId="20577"/>
          <ac:spMkLst>
            <pc:docMk/>
            <pc:sldMk cId="286947401" sldId="510"/>
            <ac:spMk id="14" creationId="{94A66D3B-CF95-F567-F3B8-3F977596B3A2}"/>
          </ac:spMkLst>
        </pc:spChg>
        <pc:spChg chg="add mod">
          <ac:chgData name="Weifeng Xu" userId="e7aed605-a3dd-4d5a-a692-a87037af107b" providerId="ADAL" clId="{786F3708-8D72-473F-B0B2-A6AE3F3B9F6D}" dt="2023-02-12T04:28:00.958" v="5542" actId="20577"/>
          <ac:spMkLst>
            <pc:docMk/>
            <pc:sldMk cId="286947401" sldId="510"/>
            <ac:spMk id="15" creationId="{73371545-A631-C2B9-5454-BE722ACDE861}"/>
          </ac:spMkLst>
        </pc:spChg>
        <pc:spChg chg="add mod">
          <ac:chgData name="Weifeng Xu" userId="e7aed605-a3dd-4d5a-a692-a87037af107b" providerId="ADAL" clId="{786F3708-8D72-473F-B0B2-A6AE3F3B9F6D}" dt="2023-02-12T04:28:07.976" v="5543" actId="20577"/>
          <ac:spMkLst>
            <pc:docMk/>
            <pc:sldMk cId="286947401" sldId="510"/>
            <ac:spMk id="16" creationId="{1925AC6E-6543-74BD-1757-188E5A89116D}"/>
          </ac:spMkLst>
        </pc:spChg>
        <pc:spChg chg="add mod">
          <ac:chgData name="Weifeng Xu" userId="e7aed605-a3dd-4d5a-a692-a87037af107b" providerId="ADAL" clId="{786F3708-8D72-473F-B0B2-A6AE3F3B9F6D}" dt="2023-02-12T04:28:11.037" v="5544" actId="20577"/>
          <ac:spMkLst>
            <pc:docMk/>
            <pc:sldMk cId="286947401" sldId="510"/>
            <ac:spMk id="17" creationId="{5A7B8D3E-7867-B251-9106-36BF4B2F5C67}"/>
          </ac:spMkLst>
        </pc:spChg>
        <pc:spChg chg="add mod">
          <ac:chgData name="Weifeng Xu" userId="e7aed605-a3dd-4d5a-a692-a87037af107b" providerId="ADAL" clId="{786F3708-8D72-473F-B0B2-A6AE3F3B9F6D}" dt="2023-02-12T04:28:15.065" v="5545" actId="20577"/>
          <ac:spMkLst>
            <pc:docMk/>
            <pc:sldMk cId="286947401" sldId="510"/>
            <ac:spMk id="18" creationId="{400C46B9-F6DE-9EFA-F808-D4F93AB31ABE}"/>
          </ac:spMkLst>
        </pc:spChg>
        <pc:spChg chg="add mod">
          <ac:chgData name="Weifeng Xu" userId="e7aed605-a3dd-4d5a-a692-a87037af107b" providerId="ADAL" clId="{786F3708-8D72-473F-B0B2-A6AE3F3B9F6D}" dt="2023-02-12T04:28:20.117" v="5546" actId="20577"/>
          <ac:spMkLst>
            <pc:docMk/>
            <pc:sldMk cId="286947401" sldId="510"/>
            <ac:spMk id="19" creationId="{25FA7886-25E2-6038-CB2D-2F0F87FB9946}"/>
          </ac:spMkLst>
        </pc:spChg>
        <pc:spChg chg="add mod">
          <ac:chgData name="Weifeng Xu" userId="e7aed605-a3dd-4d5a-a692-a87037af107b" providerId="ADAL" clId="{786F3708-8D72-473F-B0B2-A6AE3F3B9F6D}" dt="2023-02-12T04:28:28.870" v="5547" actId="20577"/>
          <ac:spMkLst>
            <pc:docMk/>
            <pc:sldMk cId="286947401" sldId="510"/>
            <ac:spMk id="20" creationId="{0D10DD30-6EE3-85FA-2D8A-62D7EE734478}"/>
          </ac:spMkLst>
        </pc:spChg>
        <pc:spChg chg="add mod">
          <ac:chgData name="Weifeng Xu" userId="e7aed605-a3dd-4d5a-a692-a87037af107b" providerId="ADAL" clId="{786F3708-8D72-473F-B0B2-A6AE3F3B9F6D}" dt="2023-02-12T04:28:32.861" v="5548" actId="20577"/>
          <ac:spMkLst>
            <pc:docMk/>
            <pc:sldMk cId="286947401" sldId="510"/>
            <ac:spMk id="21" creationId="{E167677C-773A-6CC9-FEBB-90B31F730CAD}"/>
          </ac:spMkLst>
        </pc:spChg>
        <pc:spChg chg="add mod">
          <ac:chgData name="Weifeng Xu" userId="e7aed605-a3dd-4d5a-a692-a87037af107b" providerId="ADAL" clId="{786F3708-8D72-473F-B0B2-A6AE3F3B9F6D}" dt="2023-02-12T04:28:45.409" v="5550" actId="20577"/>
          <ac:spMkLst>
            <pc:docMk/>
            <pc:sldMk cId="286947401" sldId="510"/>
            <ac:spMk id="22" creationId="{9ADEAFFD-4670-A239-0874-DC733D5CFB5B}"/>
          </ac:spMkLst>
        </pc:spChg>
        <pc:spChg chg="add mod">
          <ac:chgData name="Weifeng Xu" userId="e7aed605-a3dd-4d5a-a692-a87037af107b" providerId="ADAL" clId="{786F3708-8D72-473F-B0B2-A6AE3F3B9F6D}" dt="2023-02-12T04:28:49.242" v="5552" actId="20577"/>
          <ac:spMkLst>
            <pc:docMk/>
            <pc:sldMk cId="286947401" sldId="510"/>
            <ac:spMk id="23" creationId="{282A8E6A-08DD-5B42-9A4A-61DC6B3E098C}"/>
          </ac:spMkLst>
        </pc:spChg>
        <pc:spChg chg="add mod">
          <ac:chgData name="Weifeng Xu" userId="e7aed605-a3dd-4d5a-a692-a87037af107b" providerId="ADAL" clId="{786F3708-8D72-473F-B0B2-A6AE3F3B9F6D}" dt="2023-02-12T04:28:52.443" v="5554" actId="6549"/>
          <ac:spMkLst>
            <pc:docMk/>
            <pc:sldMk cId="286947401" sldId="510"/>
            <ac:spMk id="24" creationId="{693E33FA-E308-C8FC-9781-701F70016946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25" creationId="{2FB74592-CA1E-F1F1-A1B5-B2D51EC87782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26" creationId="{473C9694-098F-84A1-E3E9-8F865FC15CE9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27" creationId="{15CB762D-5468-ECAF-5B3A-5D12B4CD7A5C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28" creationId="{4D57552E-4D1D-18AC-6D85-F7F27F27F07F}"/>
          </ac:spMkLst>
        </pc:spChg>
        <pc:spChg chg="add mod">
          <ac:chgData name="Weifeng Xu" userId="e7aed605-a3dd-4d5a-a692-a87037af107b" providerId="ADAL" clId="{786F3708-8D72-473F-B0B2-A6AE3F3B9F6D}" dt="2023-02-12T04:32:51.878" v="5556" actId="20577"/>
          <ac:spMkLst>
            <pc:docMk/>
            <pc:sldMk cId="286947401" sldId="510"/>
            <ac:spMk id="29" creationId="{04F5EEBF-3032-252E-283F-B7AB17793FB0}"/>
          </ac:spMkLst>
        </pc:spChg>
        <pc:spChg chg="add mod">
          <ac:chgData name="Weifeng Xu" userId="e7aed605-a3dd-4d5a-a692-a87037af107b" providerId="ADAL" clId="{786F3708-8D72-473F-B0B2-A6AE3F3B9F6D}" dt="2023-02-12T04:32:55.901" v="5558" actId="20577"/>
          <ac:spMkLst>
            <pc:docMk/>
            <pc:sldMk cId="286947401" sldId="510"/>
            <ac:spMk id="30" creationId="{8239B5DC-43B5-E3B0-F29A-4FB4BEEBEAD0}"/>
          </ac:spMkLst>
        </pc:spChg>
        <pc:spChg chg="add mod">
          <ac:chgData name="Weifeng Xu" userId="e7aed605-a3dd-4d5a-a692-a87037af107b" providerId="ADAL" clId="{786F3708-8D72-473F-B0B2-A6AE3F3B9F6D}" dt="2023-02-12T04:33:02.869" v="5561" actId="6549"/>
          <ac:spMkLst>
            <pc:docMk/>
            <pc:sldMk cId="286947401" sldId="510"/>
            <ac:spMk id="31" creationId="{CB672AF9-9E8C-FC29-AA26-FA9BA417CDD8}"/>
          </ac:spMkLst>
        </pc:spChg>
        <pc:spChg chg="add mod">
          <ac:chgData name="Weifeng Xu" userId="e7aed605-a3dd-4d5a-a692-a87037af107b" providerId="ADAL" clId="{786F3708-8D72-473F-B0B2-A6AE3F3B9F6D}" dt="2023-02-12T04:33:07.788" v="5563" actId="20577"/>
          <ac:spMkLst>
            <pc:docMk/>
            <pc:sldMk cId="286947401" sldId="510"/>
            <ac:spMk id="32" creationId="{55AC8455-1A54-F4AE-D681-27274843D558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33" creationId="{87D14B3F-4EA6-DF9F-A405-37F57A25B234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34" creationId="{2B7BB0EA-15BC-ED25-7596-5A3D7E978957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35" creationId="{E41B84FB-EBAB-4CEC-5C7B-37B24E63BC4C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36" creationId="{F6029593-F0C8-0B5D-B523-AFD304CCAC26}"/>
          </ac:spMkLst>
        </pc:spChg>
        <pc:spChg chg="add mod">
          <ac:chgData name="Weifeng Xu" userId="e7aed605-a3dd-4d5a-a692-a87037af107b" providerId="ADAL" clId="{786F3708-8D72-473F-B0B2-A6AE3F3B9F6D}" dt="2023-02-12T04:18:19.257" v="5465" actId="1076"/>
          <ac:spMkLst>
            <pc:docMk/>
            <pc:sldMk cId="286947401" sldId="510"/>
            <ac:spMk id="37" creationId="{5A7714AC-2398-08CC-308D-0A78F16BD171}"/>
          </ac:spMkLst>
        </pc:spChg>
        <pc:spChg chg="add mod">
          <ac:chgData name="Weifeng Xu" userId="e7aed605-a3dd-4d5a-a692-a87037af107b" providerId="ADAL" clId="{786F3708-8D72-473F-B0B2-A6AE3F3B9F6D}" dt="2023-03-02T18:11:04.957" v="8083" actId="1076"/>
          <ac:spMkLst>
            <pc:docMk/>
            <pc:sldMk cId="286947401" sldId="510"/>
            <ac:spMk id="38" creationId="{447BD43B-73BF-BBF9-189E-D95092073D63}"/>
          </ac:spMkLst>
        </pc:spChg>
        <pc:spChg chg="add mod">
          <ac:chgData name="Weifeng Xu" userId="e7aed605-a3dd-4d5a-a692-a87037af107b" providerId="ADAL" clId="{786F3708-8D72-473F-B0B2-A6AE3F3B9F6D}" dt="2023-02-12T05:27:58.329" v="5698" actId="207"/>
          <ac:spMkLst>
            <pc:docMk/>
            <pc:sldMk cId="286947401" sldId="510"/>
            <ac:spMk id="39" creationId="{55F5B279-3F60-2474-9F3D-E4A439A3EAFD}"/>
          </ac:spMkLst>
        </pc:spChg>
        <pc:spChg chg="add mod">
          <ac:chgData name="Weifeng Xu" userId="e7aed605-a3dd-4d5a-a692-a87037af107b" providerId="ADAL" clId="{786F3708-8D72-473F-B0B2-A6AE3F3B9F6D}" dt="2023-03-02T18:02:33.295" v="8008" actId="20577"/>
          <ac:spMkLst>
            <pc:docMk/>
            <pc:sldMk cId="286947401" sldId="510"/>
            <ac:spMk id="41" creationId="{D0BE3EB5-72DE-B30D-E216-5B3172A1FA31}"/>
          </ac:spMkLst>
        </pc:spChg>
        <pc:grpChg chg="del mod">
          <ac:chgData name="Weifeng Xu" userId="e7aed605-a3dd-4d5a-a692-a87037af107b" providerId="ADAL" clId="{786F3708-8D72-473F-B0B2-A6AE3F3B9F6D}" dt="2023-03-02T17:49:23.475" v="7965"/>
          <ac:grpSpMkLst>
            <pc:docMk/>
            <pc:sldMk cId="286947401" sldId="510"/>
            <ac:grpSpMk id="10" creationId="{2CA79DEA-B86D-0B84-5554-EC38F086698D}"/>
          </ac:grpSpMkLst>
        </pc:grpChg>
        <pc:grpChg chg="mod">
          <ac:chgData name="Weifeng Xu" userId="e7aed605-a3dd-4d5a-a692-a87037af107b" providerId="ADAL" clId="{786F3708-8D72-473F-B0B2-A6AE3F3B9F6D}" dt="2023-03-02T17:49:23.475" v="7965"/>
          <ac:grpSpMkLst>
            <pc:docMk/>
            <pc:sldMk cId="286947401" sldId="510"/>
            <ac:grpSpMk id="40" creationId="{AD812D2B-6512-5D26-D4B9-474B7EF6DEAF}"/>
          </ac:grpSpMkLst>
        </pc:grpChg>
        <pc:grpChg chg="del mod">
          <ac:chgData name="Weifeng Xu" userId="e7aed605-a3dd-4d5a-a692-a87037af107b" providerId="ADAL" clId="{786F3708-8D72-473F-B0B2-A6AE3F3B9F6D}" dt="2023-03-02T18:06:27.123" v="8029"/>
          <ac:grpSpMkLst>
            <pc:docMk/>
            <pc:sldMk cId="286947401" sldId="510"/>
            <ac:grpSpMk id="48" creationId="{F5E72F39-9E2E-61C6-895A-BD592C139305}"/>
          </ac:grpSpMkLst>
        </pc:grpChg>
        <pc:grpChg chg="add del mod">
          <ac:chgData name="Weifeng Xu" userId="e7aed605-a3dd-4d5a-a692-a87037af107b" providerId="ADAL" clId="{786F3708-8D72-473F-B0B2-A6AE3F3B9F6D}" dt="2023-03-02T18:10:18.399" v="8073" actId="478"/>
          <ac:grpSpMkLst>
            <pc:docMk/>
            <pc:sldMk cId="286947401" sldId="510"/>
            <ac:grpSpMk id="54" creationId="{B0CE5A9D-148B-32A8-E8C5-C1ED89BCA1F9}"/>
          </ac:grpSpMkLst>
        </pc:grpChg>
        <pc:picChg chg="add mod">
          <ac:chgData name="Weifeng Xu" userId="e7aed605-a3dd-4d5a-a692-a87037af107b" providerId="ADAL" clId="{786F3708-8D72-473F-B0B2-A6AE3F3B9F6D}" dt="2023-02-12T04:17:50.442" v="5461" actId="1076"/>
          <ac:picMkLst>
            <pc:docMk/>
            <pc:sldMk cId="286947401" sldId="510"/>
            <ac:picMk id="4" creationId="{4EA23D03-2369-674C-0714-B5A7AEE59EDA}"/>
          </ac:picMkLst>
        </pc:picChg>
        <pc:picChg chg="add mod">
          <ac:chgData name="Weifeng Xu" userId="e7aed605-a3dd-4d5a-a692-a87037af107b" providerId="ADAL" clId="{786F3708-8D72-473F-B0B2-A6AE3F3B9F6D}" dt="2023-02-12T04:18:11.435" v="5463" actId="1076"/>
          <ac:picMkLst>
            <pc:docMk/>
            <pc:sldMk cId="286947401" sldId="510"/>
            <ac:picMk id="6" creationId="{191D995D-B5FC-5A0F-EB97-352660E3EAFB}"/>
          </ac:picMkLst>
        </pc:picChg>
        <pc:inkChg chg="add del">
          <ac:chgData name="Weifeng Xu" userId="e7aed605-a3dd-4d5a-a692-a87037af107b" providerId="ADAL" clId="{786F3708-8D72-473F-B0B2-A6AE3F3B9F6D}" dt="2023-03-02T17:49:11.919" v="7959" actId="9405"/>
          <ac:inkMkLst>
            <pc:docMk/>
            <pc:sldMk cId="286947401" sldId="510"/>
            <ac:inkMk id="5" creationId="{2183A518-9AC4-F5D2-8F1F-12EAEE6B4657}"/>
          </ac:inkMkLst>
        </pc:inkChg>
        <pc:inkChg chg="add mod">
          <ac:chgData name="Weifeng Xu" userId="e7aed605-a3dd-4d5a-a692-a87037af107b" providerId="ADAL" clId="{786F3708-8D72-473F-B0B2-A6AE3F3B9F6D}" dt="2023-03-02T17:49:23.475" v="7965"/>
          <ac:inkMkLst>
            <pc:docMk/>
            <pc:sldMk cId="286947401" sldId="510"/>
            <ac:inkMk id="7" creationId="{7BCAB8F8-9F96-C0BE-78EB-378FE1825D93}"/>
          </ac:inkMkLst>
        </pc:inkChg>
        <pc:inkChg chg="add mod">
          <ac:chgData name="Weifeng Xu" userId="e7aed605-a3dd-4d5a-a692-a87037af107b" providerId="ADAL" clId="{786F3708-8D72-473F-B0B2-A6AE3F3B9F6D}" dt="2023-03-02T17:49:23.475" v="7965"/>
          <ac:inkMkLst>
            <pc:docMk/>
            <pc:sldMk cId="286947401" sldId="510"/>
            <ac:inkMk id="8" creationId="{47AB6F77-E5DC-A889-0FD1-933763801BFC}"/>
          </ac:inkMkLst>
        </pc:inkChg>
        <pc:inkChg chg="add mod">
          <ac:chgData name="Weifeng Xu" userId="e7aed605-a3dd-4d5a-a692-a87037af107b" providerId="ADAL" clId="{786F3708-8D72-473F-B0B2-A6AE3F3B9F6D}" dt="2023-03-02T17:49:23.475" v="7965"/>
          <ac:inkMkLst>
            <pc:docMk/>
            <pc:sldMk cId="286947401" sldId="510"/>
            <ac:inkMk id="9" creationId="{A0B2D379-32CD-B340-0A43-E391DED2F10F}"/>
          </ac:inkMkLst>
        </pc:inkChg>
        <pc:inkChg chg="add mod">
          <ac:chgData name="Weifeng Xu" userId="e7aed605-a3dd-4d5a-a692-a87037af107b" providerId="ADAL" clId="{786F3708-8D72-473F-B0B2-A6AE3F3B9F6D}" dt="2023-03-02T17:49:23.475" v="7965"/>
          <ac:inkMkLst>
            <pc:docMk/>
            <pc:sldMk cId="286947401" sldId="510"/>
            <ac:inkMk id="11" creationId="{0AE20457-C82E-0D1A-116A-80F60F10CF20}"/>
          </ac:inkMkLst>
        </pc:inkChg>
        <pc:inkChg chg="add">
          <ac:chgData name="Weifeng Xu" userId="e7aed605-a3dd-4d5a-a692-a87037af107b" providerId="ADAL" clId="{786F3708-8D72-473F-B0B2-A6AE3F3B9F6D}" dt="2023-03-02T18:06:12.395" v="8017" actId="9405"/>
          <ac:inkMkLst>
            <pc:docMk/>
            <pc:sldMk cId="286947401" sldId="510"/>
            <ac:inkMk id="42" creationId="{BB337E99-D801-C90C-40DE-ED024AB1ACB7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3" creationId="{3C599242-24DB-3CC3-4B3B-2251291E4F87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4" creationId="{784E297F-BC4B-14ED-9E09-C977DDBFEED3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5" creationId="{BC307E6A-8423-8514-0D6C-60D287DB6790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6" creationId="{CE049AFE-939F-5C60-9F4A-9EA3266CA025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7" creationId="{E702F960-D2BB-8D3D-93F9-E543EC0178C9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49" creationId="{2E75204A-9DE0-28D7-A17C-8F87F54FDBCF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50" creationId="{B6B2C9EA-1244-FAC7-0294-EF5F10E94FCA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51" creationId="{08E5700E-FD3F-0BB3-D784-9F8ED5F47867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52" creationId="{EC490B3B-4ADD-7AAD-3C98-23BF33742F5E}"/>
          </ac:inkMkLst>
        </pc:inkChg>
        <pc:inkChg chg="add mod">
          <ac:chgData name="Weifeng Xu" userId="e7aed605-a3dd-4d5a-a692-a87037af107b" providerId="ADAL" clId="{786F3708-8D72-473F-B0B2-A6AE3F3B9F6D}" dt="2023-03-02T18:06:27.123" v="8029"/>
          <ac:inkMkLst>
            <pc:docMk/>
            <pc:sldMk cId="286947401" sldId="510"/>
            <ac:inkMk id="53" creationId="{40A7F1F7-EB44-DEA0-D9CA-9CF646F3DBAD}"/>
          </ac:inkMkLst>
        </pc:inkChg>
      </pc:sldChg>
      <pc:sldChg chg="addSp delSp new mod modClrScheme chgLayout modNotesTx">
        <pc:chgData name="Weifeng Xu" userId="e7aed605-a3dd-4d5a-a692-a87037af107b" providerId="ADAL" clId="{786F3708-8D72-473F-B0B2-A6AE3F3B9F6D}" dt="2023-02-12T05:16:36.306" v="5585"/>
        <pc:sldMkLst>
          <pc:docMk/>
          <pc:sldMk cId="11085341" sldId="511"/>
        </pc:sldMkLst>
        <pc:spChg chg="del">
          <ac:chgData name="Weifeng Xu" userId="e7aed605-a3dd-4d5a-a692-a87037af107b" providerId="ADAL" clId="{786F3708-8D72-473F-B0B2-A6AE3F3B9F6D}" dt="2023-02-12T05:14:02.662" v="5583" actId="700"/>
          <ac:spMkLst>
            <pc:docMk/>
            <pc:sldMk cId="11085341" sldId="511"/>
            <ac:spMk id="2" creationId="{358FC08D-8109-546D-B036-76BD217A3193}"/>
          </ac:spMkLst>
        </pc:spChg>
        <pc:picChg chg="add">
          <ac:chgData name="Weifeng Xu" userId="e7aed605-a3dd-4d5a-a692-a87037af107b" providerId="ADAL" clId="{786F3708-8D72-473F-B0B2-A6AE3F3B9F6D}" dt="2023-02-12T05:16:30.110" v="5584" actId="22"/>
          <ac:picMkLst>
            <pc:docMk/>
            <pc:sldMk cId="11085341" sldId="511"/>
            <ac:picMk id="4" creationId="{ACF5DBBA-6C71-95B9-E434-4CC47107D825}"/>
          </ac:picMkLst>
        </pc:picChg>
      </pc:sldChg>
      <pc:sldChg chg="addSp delSp modSp new mod modClrScheme chgLayout modNotesTx">
        <pc:chgData name="Weifeng Xu" userId="e7aed605-a3dd-4d5a-a692-a87037af107b" providerId="ADAL" clId="{786F3708-8D72-473F-B0B2-A6AE3F3B9F6D}" dt="2023-02-12T14:14:50.060" v="6102" actId="20577"/>
        <pc:sldMkLst>
          <pc:docMk/>
          <pc:sldMk cId="2074486816" sldId="512"/>
        </pc:sldMkLst>
        <pc:spChg chg="add mod">
          <ac:chgData name="Weifeng Xu" userId="e7aed605-a3dd-4d5a-a692-a87037af107b" providerId="ADAL" clId="{786F3708-8D72-473F-B0B2-A6AE3F3B9F6D}" dt="2023-02-12T05:38:04.605" v="5743" actId="27636"/>
          <ac:spMkLst>
            <pc:docMk/>
            <pc:sldMk cId="2074486816" sldId="512"/>
            <ac:spMk id="2" creationId="{453B3B14-3B80-63D7-1DC3-59598C66CC54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3" creationId="{9772E408-857C-6C37-C910-9B4A6B9FA1D3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4" creationId="{9AD72081-972F-687D-D50F-12C9A02C5D9D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5" creationId="{780F113F-5CCA-A0FF-52BA-6685E72F7AE9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6" creationId="{7A5C4D0C-EA38-5A95-3A81-5A689F9C5B33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7" creationId="{B628E4EC-C773-60EA-01CF-37F854609AA6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8" creationId="{3754256F-1357-81CB-E0B7-B9F7DD52B923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9" creationId="{1EBF9AD5-A017-2FF9-F789-304B9B305620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0" creationId="{7DF902D7-1421-1B9F-3FFB-49915B5D313B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1" creationId="{2013F6C8-1EDD-CDC5-C9E3-3130424DE0C6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2" creationId="{C8EFA3F9-29CF-ABC4-8BE5-EEF0F67F07EB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3" creationId="{F0FB168E-46FF-DCBE-94CC-77E493A10425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4" creationId="{F424D630-A805-14D0-2824-33108607DCE1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5" creationId="{918525CA-428A-D12A-2EBE-E80ED3C04DF9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6" creationId="{F2417C21-114D-AD4B-295F-EDB343447677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7" creationId="{BFC1A08C-901C-15AD-B2E1-48A10595A718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8" creationId="{7C449FEA-A145-2A6A-171E-C0619823E6E0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19" creationId="{4480A40E-0F1C-3721-DCD8-873BB78F17DF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0" creationId="{2DB3487E-CD6D-C1F2-9868-082703BF57BF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1" creationId="{D0CC8340-E2C2-BCDD-9AC9-CE82669E8A59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2" creationId="{E67049C7-7424-11E8-967E-13BB76B50C9C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3" creationId="{FD5DFB77-3513-2269-6333-36E1D754974A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4" creationId="{61A71266-3883-9005-AF37-813300057D8C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5" creationId="{7761483E-84C4-99C1-9809-CD5270CD3228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6" creationId="{465D39B6-6798-4463-BCCA-A275ED4513F1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7" creationId="{B758A663-4058-E33A-8A40-EED3C1F94A3E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8" creationId="{702F862E-6977-0FFB-ED2C-A3491FA5C551}"/>
          </ac:spMkLst>
        </pc:spChg>
        <pc:spChg chg="add mod">
          <ac:chgData name="Weifeng Xu" userId="e7aed605-a3dd-4d5a-a692-a87037af107b" providerId="ADAL" clId="{786F3708-8D72-473F-B0B2-A6AE3F3B9F6D}" dt="2023-02-12T05:36:44.393" v="5733" actId="1076"/>
          <ac:spMkLst>
            <pc:docMk/>
            <pc:sldMk cId="2074486816" sldId="512"/>
            <ac:spMk id="29" creationId="{C03DED65-B3CF-B72D-1B3F-CD13192705A1}"/>
          </ac:spMkLst>
        </pc:spChg>
        <pc:spChg chg="add mod">
          <ac:chgData name="Weifeng Xu" userId="e7aed605-a3dd-4d5a-a692-a87037af107b" providerId="ADAL" clId="{786F3708-8D72-473F-B0B2-A6AE3F3B9F6D}" dt="2023-02-12T14:14:50.060" v="6102" actId="20577"/>
          <ac:spMkLst>
            <pc:docMk/>
            <pc:sldMk cId="2074486816" sldId="512"/>
            <ac:spMk id="36" creationId="{69731CEF-2CD3-624F-B3E1-C8B78059EB8D}"/>
          </ac:spMkLst>
        </pc:spChg>
        <pc:spChg chg="add mod">
          <ac:chgData name="Weifeng Xu" userId="e7aed605-a3dd-4d5a-a692-a87037af107b" providerId="ADAL" clId="{786F3708-8D72-473F-B0B2-A6AE3F3B9F6D}" dt="2023-02-12T14:05:41.898" v="6021" actId="6549"/>
          <ac:spMkLst>
            <pc:docMk/>
            <pc:sldMk cId="2074486816" sldId="512"/>
            <ac:spMk id="38" creationId="{51AED1D4-CBE6-3776-3472-A00129ADA761}"/>
          </ac:spMkLst>
        </pc:spChg>
        <pc:graphicFrameChg chg="add mod modGraphic">
          <ac:chgData name="Weifeng Xu" userId="e7aed605-a3dd-4d5a-a692-a87037af107b" providerId="ADAL" clId="{786F3708-8D72-473F-B0B2-A6AE3F3B9F6D}" dt="2023-02-12T14:06:03.507" v="6028" actId="5793"/>
          <ac:graphicFrameMkLst>
            <pc:docMk/>
            <pc:sldMk cId="2074486816" sldId="512"/>
            <ac:graphicFrameMk id="37" creationId="{D4276238-FD02-9291-2C48-153C5CE307A0}"/>
          </ac:graphicFrameMkLst>
        </pc:graphicFrameChg>
        <pc:picChg chg="add mod">
          <ac:chgData name="Weifeng Xu" userId="e7aed605-a3dd-4d5a-a692-a87037af107b" providerId="ADAL" clId="{786F3708-8D72-473F-B0B2-A6AE3F3B9F6D}" dt="2023-02-12T13:52:39.503" v="5859" actId="1076"/>
          <ac:picMkLst>
            <pc:docMk/>
            <pc:sldMk cId="2074486816" sldId="512"/>
            <ac:picMk id="34" creationId="{166C66BB-AC42-CC5D-5643-76A898DF0FE2}"/>
          </ac:picMkLst>
        </pc:picChg>
        <pc:inkChg chg="add del">
          <ac:chgData name="Weifeng Xu" userId="e7aed605-a3dd-4d5a-a692-a87037af107b" providerId="ADAL" clId="{786F3708-8D72-473F-B0B2-A6AE3F3B9F6D}" dt="2023-02-12T05:37:02.605" v="5735" actId="9405"/>
          <ac:inkMkLst>
            <pc:docMk/>
            <pc:sldMk cId="2074486816" sldId="512"/>
            <ac:inkMk id="30" creationId="{A7214231-6CA7-0B9B-6299-1B7AD3A4FC54}"/>
          </ac:inkMkLst>
        </pc:inkChg>
        <pc:inkChg chg="add">
          <ac:chgData name="Weifeng Xu" userId="e7aed605-a3dd-4d5a-a692-a87037af107b" providerId="ADAL" clId="{786F3708-8D72-473F-B0B2-A6AE3F3B9F6D}" dt="2023-02-12T05:37:07.398" v="5736" actId="9405"/>
          <ac:inkMkLst>
            <pc:docMk/>
            <pc:sldMk cId="2074486816" sldId="512"/>
            <ac:inkMk id="31" creationId="{D9206E29-0598-E9DC-F928-D73BB652135B}"/>
          </ac:inkMkLst>
        </pc:inkChg>
        <pc:inkChg chg="add">
          <ac:chgData name="Weifeng Xu" userId="e7aed605-a3dd-4d5a-a692-a87037af107b" providerId="ADAL" clId="{786F3708-8D72-473F-B0B2-A6AE3F3B9F6D}" dt="2023-02-12T05:37:52.371" v="5737" actId="9405"/>
          <ac:inkMkLst>
            <pc:docMk/>
            <pc:sldMk cId="2074486816" sldId="512"/>
            <ac:inkMk id="32" creationId="{4764EB1C-27CD-025F-1A30-C12CBAE31679}"/>
          </ac:inkMkLst>
        </pc:inkChg>
        <pc:inkChg chg="add del">
          <ac:chgData name="Weifeng Xu" userId="e7aed605-a3dd-4d5a-a692-a87037af107b" providerId="ADAL" clId="{786F3708-8D72-473F-B0B2-A6AE3F3B9F6D}" dt="2023-02-12T14:04:12.755" v="6008" actId="9405"/>
          <ac:inkMkLst>
            <pc:docMk/>
            <pc:sldMk cId="2074486816" sldId="512"/>
            <ac:inkMk id="39" creationId="{1FDED8B0-E63C-6D4C-F03F-C17C1CE888A7}"/>
          </ac:inkMkLst>
        </pc:inkChg>
        <pc:inkChg chg="add del">
          <ac:chgData name="Weifeng Xu" userId="e7aed605-a3dd-4d5a-a692-a87037af107b" providerId="ADAL" clId="{786F3708-8D72-473F-B0B2-A6AE3F3B9F6D}" dt="2023-02-12T14:04:30.618" v="6010" actId="9405"/>
          <ac:inkMkLst>
            <pc:docMk/>
            <pc:sldMk cId="2074486816" sldId="512"/>
            <ac:inkMk id="40" creationId="{97023CC3-7693-579B-6EDB-B9610E7653AD}"/>
          </ac:inkMkLst>
        </pc:inkChg>
        <pc:inkChg chg="add">
          <ac:chgData name="Weifeng Xu" userId="e7aed605-a3dd-4d5a-a692-a87037af107b" providerId="ADAL" clId="{786F3708-8D72-473F-B0B2-A6AE3F3B9F6D}" dt="2023-02-12T14:04:43.778" v="6011" actId="9405"/>
          <ac:inkMkLst>
            <pc:docMk/>
            <pc:sldMk cId="2074486816" sldId="512"/>
            <ac:inkMk id="41" creationId="{DCDAA746-408C-0FCC-E7A7-82022E7B4B59}"/>
          </ac:inkMkLst>
        </pc:inkChg>
        <pc:inkChg chg="add">
          <ac:chgData name="Weifeng Xu" userId="e7aed605-a3dd-4d5a-a692-a87037af107b" providerId="ADAL" clId="{786F3708-8D72-473F-B0B2-A6AE3F3B9F6D}" dt="2023-02-12T14:04:57.883" v="6012" actId="9405"/>
          <ac:inkMkLst>
            <pc:docMk/>
            <pc:sldMk cId="2074486816" sldId="512"/>
            <ac:inkMk id="42" creationId="{2069B8D6-9E5E-AA0F-E004-A291E15A81FB}"/>
          </ac:inkMkLst>
        </pc:inkChg>
        <pc:inkChg chg="add del">
          <ac:chgData name="Weifeng Xu" userId="e7aed605-a3dd-4d5a-a692-a87037af107b" providerId="ADAL" clId="{786F3708-8D72-473F-B0B2-A6AE3F3B9F6D}" dt="2023-02-12T14:05:00.316" v="6014" actId="9405"/>
          <ac:inkMkLst>
            <pc:docMk/>
            <pc:sldMk cId="2074486816" sldId="512"/>
            <ac:inkMk id="43" creationId="{C5A0D5C9-9F06-33AD-BC75-28B6A3AB37E7}"/>
          </ac:inkMkLst>
        </pc:inkChg>
        <pc:inkChg chg="add">
          <ac:chgData name="Weifeng Xu" userId="e7aed605-a3dd-4d5a-a692-a87037af107b" providerId="ADAL" clId="{786F3708-8D72-473F-B0B2-A6AE3F3B9F6D}" dt="2023-02-12T14:05:03.192" v="6015" actId="9405"/>
          <ac:inkMkLst>
            <pc:docMk/>
            <pc:sldMk cId="2074486816" sldId="512"/>
            <ac:inkMk id="44" creationId="{D83B0D98-B9F3-62C1-FADA-1AE717063D3D}"/>
          </ac:inkMkLst>
        </pc:inkChg>
        <pc:inkChg chg="add">
          <ac:chgData name="Weifeng Xu" userId="e7aed605-a3dd-4d5a-a692-a87037af107b" providerId="ADAL" clId="{786F3708-8D72-473F-B0B2-A6AE3F3B9F6D}" dt="2023-02-12T14:08:35.692" v="6054" actId="9405"/>
          <ac:inkMkLst>
            <pc:docMk/>
            <pc:sldMk cId="2074486816" sldId="512"/>
            <ac:inkMk id="45" creationId="{4877D341-4325-DC9D-3ACD-CFC7D3FA47E8}"/>
          </ac:inkMkLst>
        </pc:inkChg>
      </pc:sldChg>
      <pc:sldChg chg="addSp delSp modSp new mod modClrScheme chgLayout">
        <pc:chgData name="Weifeng Xu" userId="e7aed605-a3dd-4d5a-a692-a87037af107b" providerId="ADAL" clId="{786F3708-8D72-473F-B0B2-A6AE3F3B9F6D}" dt="2023-02-13T02:19:21.193" v="6713" actId="478"/>
        <pc:sldMkLst>
          <pc:docMk/>
          <pc:sldMk cId="1055438436" sldId="513"/>
        </pc:sldMkLst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" creationId="{030BC9A9-DC75-BAF2-557B-F1D0F7981E73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3" creationId="{92F77459-D0A4-AEB0-4548-F80FC223365B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4" creationId="{9213C46D-FFEA-FE36-B1AF-782513014084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5" creationId="{79B217C8-B4A0-48C8-B3A3-D0F6E26AEE7C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6" creationId="{A1D16FF5-FACC-B243-3B60-AFD6EB389CDF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7" creationId="{C88D7FE4-1B57-7FE4-6405-A31DECC76AB8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8" creationId="{35EF3F85-297F-41E0-5CA2-7E2FC7CF3517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9" creationId="{A326865A-B1EF-C0CF-AA17-98F444041448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0" creationId="{6E2F0419-90B8-17D8-1976-01D3B58E131E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1" creationId="{A27C2C1B-75E9-D74E-B158-CD7FF5F82980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2" creationId="{13445F0D-CC9C-0253-2B51-8666ACD55AEF}"/>
          </ac:spMkLst>
        </pc:spChg>
        <pc:spChg chg="add del mod">
          <ac:chgData name="Weifeng Xu" userId="e7aed605-a3dd-4d5a-a692-a87037af107b" providerId="ADAL" clId="{786F3708-8D72-473F-B0B2-A6AE3F3B9F6D}" dt="2023-02-12T14:17:24.148" v="6163" actId="478"/>
          <ac:spMkLst>
            <pc:docMk/>
            <pc:sldMk cId="1055438436" sldId="513"/>
            <ac:spMk id="13" creationId="{56887403-396D-5E67-4E02-D2DCFC54120E}"/>
          </ac:spMkLst>
        </pc:spChg>
        <pc:spChg chg="add del mod">
          <ac:chgData name="Weifeng Xu" userId="e7aed605-a3dd-4d5a-a692-a87037af107b" providerId="ADAL" clId="{786F3708-8D72-473F-B0B2-A6AE3F3B9F6D}" dt="2023-02-12T14:17:26.142" v="6164" actId="478"/>
          <ac:spMkLst>
            <pc:docMk/>
            <pc:sldMk cId="1055438436" sldId="513"/>
            <ac:spMk id="14" creationId="{6B538617-AF88-E553-B8DF-4E0F3B20FA8B}"/>
          </ac:spMkLst>
        </pc:spChg>
        <pc:spChg chg="add del mod">
          <ac:chgData name="Weifeng Xu" userId="e7aed605-a3dd-4d5a-a692-a87037af107b" providerId="ADAL" clId="{786F3708-8D72-473F-B0B2-A6AE3F3B9F6D}" dt="2023-02-12T14:17:28.472" v="6165" actId="478"/>
          <ac:spMkLst>
            <pc:docMk/>
            <pc:sldMk cId="1055438436" sldId="513"/>
            <ac:spMk id="15" creationId="{DDA26CB1-8309-95D5-5E30-113AE5C193DA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6" creationId="{610BDE5C-94F8-D335-5303-DFC14587890A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7" creationId="{7BC17700-F253-2FFA-F330-24A1BB30116A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8" creationId="{6330CB07-74B7-CFEA-F8CD-6EA9F1A4078F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19" creationId="{CF05A4D1-7394-2F10-8808-A51798F47BDD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0" creationId="{43057B1D-87CA-D36F-FFFD-A8AE090567DC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1" creationId="{19460F9E-60E9-11F2-A122-D1D48FDD6B29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2" creationId="{DD1ACFC6-4DD0-5F7E-D17B-E8E8613182E7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3" creationId="{27EDDB9C-6740-64F8-EAA6-EFE3880F769F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4" creationId="{AAB6122B-DF6D-4C6A-E73D-24272E9CF469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5" creationId="{C3051C57-2CD9-30CA-C6A0-5775CF4C0685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6" creationId="{91A67B20-0186-6C2D-462D-8FC535CFF0A7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27" creationId="{7BA494EF-766A-86F0-88FE-62E88BC0D639}"/>
          </ac:spMkLst>
        </pc:spChg>
        <pc:spChg chg="add del mod">
          <ac:chgData name="Weifeng Xu" userId="e7aed605-a3dd-4d5a-a692-a87037af107b" providerId="ADAL" clId="{786F3708-8D72-473F-B0B2-A6AE3F3B9F6D}" dt="2023-02-12T14:32:56.682" v="6176" actId="478"/>
          <ac:spMkLst>
            <pc:docMk/>
            <pc:sldMk cId="1055438436" sldId="513"/>
            <ac:spMk id="28" creationId="{41E75B41-9BAC-4FCD-195A-66A8436A6FE1}"/>
          </ac:spMkLst>
        </pc:spChg>
        <pc:spChg chg="add del mod">
          <ac:chgData name="Weifeng Xu" userId="e7aed605-a3dd-4d5a-a692-a87037af107b" providerId="ADAL" clId="{786F3708-8D72-473F-B0B2-A6AE3F3B9F6D}" dt="2023-02-12T14:17:55.550" v="6170" actId="478"/>
          <ac:spMkLst>
            <pc:docMk/>
            <pc:sldMk cId="1055438436" sldId="513"/>
            <ac:spMk id="29" creationId="{EAFD161B-0680-33EB-3684-5F480B832A6C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32" creationId="{F84EB120-6401-2528-3A48-52F0D4CCB7EA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34" creationId="{7B3C1064-3208-5E60-5C33-C1815E039531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37" creationId="{C90C98EC-15A7-A259-62CC-4C629E56F71A}"/>
          </ac:spMkLst>
        </pc:spChg>
        <pc:spChg chg="add del mod">
          <ac:chgData name="Weifeng Xu" userId="e7aed605-a3dd-4d5a-a692-a87037af107b" providerId="ADAL" clId="{786F3708-8D72-473F-B0B2-A6AE3F3B9F6D}" dt="2023-02-13T02:13:51.455" v="6582" actId="478"/>
          <ac:spMkLst>
            <pc:docMk/>
            <pc:sldMk cId="1055438436" sldId="513"/>
            <ac:spMk id="44" creationId="{967E7EEA-C8F3-F722-9840-E3E360A5031B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46" creationId="{4A074756-05AD-C6C7-139B-BAE2E76083D9}"/>
          </ac:spMkLst>
        </pc:spChg>
        <pc:spChg chg="add del mod">
          <ac:chgData name="Weifeng Xu" userId="e7aed605-a3dd-4d5a-a692-a87037af107b" providerId="ADAL" clId="{786F3708-8D72-473F-B0B2-A6AE3F3B9F6D}" dt="2023-02-13T02:19:21.193" v="6713" actId="478"/>
          <ac:spMkLst>
            <pc:docMk/>
            <pc:sldMk cId="1055438436" sldId="513"/>
            <ac:spMk id="48" creationId="{654D60D9-5BA1-D69E-3BB6-0218473DB291}"/>
          </ac:spMkLst>
        </pc:spChg>
        <pc:picChg chg="add del">
          <ac:chgData name="Weifeng Xu" userId="e7aed605-a3dd-4d5a-a692-a87037af107b" providerId="ADAL" clId="{786F3708-8D72-473F-B0B2-A6AE3F3B9F6D}" dt="2023-02-13T02:18:45.241" v="6709" actId="22"/>
          <ac:picMkLst>
            <pc:docMk/>
            <pc:sldMk cId="1055438436" sldId="513"/>
            <ac:picMk id="50" creationId="{3156D55A-6126-CEFF-2359-A0C3679D018F}"/>
          </ac:picMkLst>
        </pc:picChg>
        <pc:picChg chg="add del">
          <ac:chgData name="Weifeng Xu" userId="e7aed605-a3dd-4d5a-a692-a87037af107b" providerId="ADAL" clId="{786F3708-8D72-473F-B0B2-A6AE3F3B9F6D}" dt="2023-02-13T02:19:19.960" v="6711" actId="22"/>
          <ac:picMkLst>
            <pc:docMk/>
            <pc:sldMk cId="1055438436" sldId="513"/>
            <ac:picMk id="52" creationId="{7659B035-C2C4-13B6-8727-F98A3A71F23F}"/>
          </ac:picMkLst>
        </pc:picChg>
        <pc:inkChg chg="add del mod">
          <ac:chgData name="Weifeng Xu" userId="e7aed605-a3dd-4d5a-a692-a87037af107b" providerId="ADAL" clId="{786F3708-8D72-473F-B0B2-A6AE3F3B9F6D}" dt="2023-02-12T14:17:50.463" v="6169" actId="478"/>
          <ac:inkMkLst>
            <pc:docMk/>
            <pc:sldMk cId="1055438436" sldId="513"/>
            <ac:inkMk id="30" creationId="{8F09D3D0-28F3-A038-0984-F348AD1D00EF}"/>
          </ac:inkMkLst>
        </pc:inkChg>
        <pc:inkChg chg="add del mod">
          <ac:chgData name="Weifeng Xu" userId="e7aed605-a3dd-4d5a-a692-a87037af107b" providerId="ADAL" clId="{786F3708-8D72-473F-B0B2-A6AE3F3B9F6D}" dt="2023-02-12T14:17:47.159" v="6168" actId="478"/>
          <ac:inkMkLst>
            <pc:docMk/>
            <pc:sldMk cId="1055438436" sldId="513"/>
            <ac:inkMk id="31" creationId="{5A550B79-F3D5-A240-993C-A06E16FD4411}"/>
          </ac:inkMkLst>
        </pc:inkChg>
        <pc:inkChg chg="add del mod">
          <ac:chgData name="Weifeng Xu" userId="e7aed605-a3dd-4d5a-a692-a87037af107b" providerId="ADAL" clId="{786F3708-8D72-473F-B0B2-A6AE3F3B9F6D}" dt="2023-02-13T02:19:21.193" v="6713" actId="478"/>
          <ac:inkMkLst>
            <pc:docMk/>
            <pc:sldMk cId="1055438436" sldId="513"/>
            <ac:inkMk id="33" creationId="{0B4D070F-A6BC-0AC3-EBCB-30A6B1F83F3B}"/>
          </ac:inkMkLst>
        </pc:inkChg>
        <pc:cxnChg chg="add del mod">
          <ac:chgData name="Weifeng Xu" userId="e7aed605-a3dd-4d5a-a692-a87037af107b" providerId="ADAL" clId="{786F3708-8D72-473F-B0B2-A6AE3F3B9F6D}" dt="2023-02-13T02:19:21.193" v="6713" actId="478"/>
          <ac:cxnSpMkLst>
            <pc:docMk/>
            <pc:sldMk cId="1055438436" sldId="513"/>
            <ac:cxnSpMk id="36" creationId="{171239C7-EBE7-E1E1-0F1A-5B9E00AC1F62}"/>
          </ac:cxnSpMkLst>
        </pc:cxnChg>
        <pc:cxnChg chg="add del mod">
          <ac:chgData name="Weifeng Xu" userId="e7aed605-a3dd-4d5a-a692-a87037af107b" providerId="ADAL" clId="{786F3708-8D72-473F-B0B2-A6AE3F3B9F6D}" dt="2023-02-13T02:19:21.193" v="6713" actId="478"/>
          <ac:cxnSpMkLst>
            <pc:docMk/>
            <pc:sldMk cId="1055438436" sldId="513"/>
            <ac:cxnSpMk id="39" creationId="{9140C980-9558-EC23-460F-B15A81BFD8A0}"/>
          </ac:cxnSpMkLst>
        </pc:cxnChg>
      </pc:sldChg>
      <pc:sldChg chg="new">
        <pc:chgData name="Weifeng Xu" userId="e7aed605-a3dd-4d5a-a692-a87037af107b" providerId="ADAL" clId="{786F3708-8D72-473F-B0B2-A6AE3F3B9F6D}" dt="2023-02-13T02:19:28.769" v="6715" actId="680"/>
        <pc:sldMkLst>
          <pc:docMk/>
          <pc:sldMk cId="272212800" sldId="514"/>
        </pc:sldMkLst>
      </pc:sldChg>
      <pc:sldChg chg="addSp delSp modSp new mod modClrScheme chgLayout">
        <pc:chgData name="Weifeng Xu" userId="e7aed605-a3dd-4d5a-a692-a87037af107b" providerId="ADAL" clId="{786F3708-8D72-473F-B0B2-A6AE3F3B9F6D}" dt="2023-02-15T00:47:48.660" v="7617" actId="1076"/>
        <pc:sldMkLst>
          <pc:docMk/>
          <pc:sldMk cId="909554619" sldId="514"/>
        </pc:sldMkLst>
        <pc:spChg chg="del">
          <ac:chgData name="Weifeng Xu" userId="e7aed605-a3dd-4d5a-a692-a87037af107b" providerId="ADAL" clId="{786F3708-8D72-473F-B0B2-A6AE3F3B9F6D}" dt="2023-02-13T02:19:59.610" v="6717" actId="700"/>
          <ac:spMkLst>
            <pc:docMk/>
            <pc:sldMk cId="909554619" sldId="514"/>
            <ac:spMk id="2" creationId="{EADE9BDB-661A-2206-D6D7-54297C6B4322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5" creationId="{0EE00BBB-2D95-3304-88F4-670B2D63AC52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6" creationId="{04D6AEC0-5566-A33C-CF0E-F516F937ECF3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7" creationId="{BCEE3B97-44CA-2C29-301D-07E3266C69D9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8" creationId="{D2CFAE2E-6DD1-89C5-70EF-FE664B68BDD4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9" creationId="{DF4E0221-DD65-A0A8-C6E5-8158B749D071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0" creationId="{4E45D329-06C5-4817-0862-0E75C505EB56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1" creationId="{33F91885-F6DF-786E-EE7B-F3E2CE7E8364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2" creationId="{95D55B20-10E2-5D3E-2B45-FDBB5C61E12E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3" creationId="{96D89E97-28F7-E0AA-A80A-F24963B52D49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4" creationId="{B483047F-0711-F155-5867-DB050EA09FDE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5" creationId="{60524A64-C313-1783-F59E-5568E7556579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6" creationId="{9DD8B0FE-1D94-C158-5891-B3535F9F9076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7" creationId="{278EC1A7-731D-F53C-7021-2C618CFCA6A1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8" creationId="{BA19085E-08CD-B877-5598-A1E8FB7BBC69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19" creationId="{9AE1F820-9777-D4F6-6FB4-240545EB76CD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0" creationId="{5A58B299-D3F3-6491-3AE8-49188657FB11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1" creationId="{EAF9F406-430A-CB12-EA2B-C5CB0EAB4852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2" creationId="{C4F4DEEF-5853-C17F-B1C1-EACF1A0D1D2A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3" creationId="{9CBCBBD8-D1AB-9431-8988-3797786E8F76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4" creationId="{ACB66148-7E2A-40C1-DC14-8C7187B2E635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5" creationId="{C152AF7E-482E-A0CD-2EE3-7B5537023340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6" creationId="{C5C1117E-83F4-C682-2052-14B6A6055F66}"/>
          </ac:spMkLst>
        </pc:spChg>
        <pc:spChg chg="add del mod">
          <ac:chgData name="Weifeng Xu" userId="e7aed605-a3dd-4d5a-a692-a87037af107b" providerId="ADAL" clId="{786F3708-8D72-473F-B0B2-A6AE3F3B9F6D}" dt="2023-02-13T02:45:27.470" v="7233"/>
          <ac:spMkLst>
            <pc:docMk/>
            <pc:sldMk cId="909554619" sldId="514"/>
            <ac:spMk id="27" creationId="{EE442721-F43C-6217-4C5C-22E6AA6836EB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0" creationId="{7F797167-B0FD-A203-0FBF-16EC3B18BC81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1" creationId="{DB596AFF-8260-6CB4-8FE4-F718EC815243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2" creationId="{1FBF0755-7C76-F52B-4646-0616B5FE2CB7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3" creationId="{70B4A82B-E64A-6240-3113-A7D2FC8FE2AB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4" creationId="{FBDECE82-A55C-8446-BAB9-7B5AF29BFBAC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5" creationId="{411EF6E9-C5CF-DEDA-1E7A-B7B0BDD1A3F0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6" creationId="{EFC84CBE-AC7F-D7E4-D367-F07CE371379D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7" creationId="{8403719C-D9B3-4050-3738-2DB0F4067563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8" creationId="{5D22BCDD-1B00-01CB-275B-30923537BEE0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39" creationId="{774A83FD-5912-24C6-FFD7-7C05978FAABA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0" creationId="{58E2B73E-FF23-E371-7353-D7E3320CF615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1" creationId="{5AF4C7BB-14EA-4E46-5E0F-CAB23E6C7A2F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2" creationId="{3CC40B37-023A-A574-122B-8BDEBF1401BB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3" creationId="{D309CBD1-25BB-4A37-BD2C-29323059E909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4" creationId="{934C3DC1-F46D-D27C-2DC7-11CDDFBFD1B6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5" creationId="{0C815986-92C1-8661-7F9A-467AE5D3099A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6" creationId="{C2018091-D029-100C-4963-69C7A6BDB215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7" creationId="{FA65D6D6-EB76-FD9E-4208-1472816F8816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8" creationId="{30CAB099-3506-8B97-1090-1FB477B0B924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49" creationId="{373236F2-2848-82AD-3D99-B0A162F0CC38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50" creationId="{C85F69C5-B555-1885-B15A-68C4B096D452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51" creationId="{7499A5F0-125B-B03D-07C9-1DC1F35599E4}"/>
          </ac:spMkLst>
        </pc:spChg>
        <pc:spChg chg="add del mod">
          <ac:chgData name="Weifeng Xu" userId="e7aed605-a3dd-4d5a-a692-a87037af107b" providerId="ADAL" clId="{786F3708-8D72-473F-B0B2-A6AE3F3B9F6D}" dt="2023-02-13T02:45:35.302" v="7238"/>
          <ac:spMkLst>
            <pc:docMk/>
            <pc:sldMk cId="909554619" sldId="514"/>
            <ac:spMk id="52" creationId="{ED47FE5A-1F46-1AE7-6ECC-99064574F720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55" creationId="{B37A485D-5D61-502F-75AD-26D7A5FC2642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56" creationId="{5CF6FD33-5C94-EC02-6497-F79720CD80D5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57" creationId="{59C5A731-D43F-E93E-54FC-82776B389815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58" creationId="{2F4D5783-7085-3F4E-4A75-A6E30E66ADB9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59" creationId="{8EB751DD-7E0E-2060-74CC-A7C3A3C6B919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0" creationId="{302DCEBA-6C8D-E00F-D23B-D8500310038A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1" creationId="{6D3A8EB9-AE80-9993-0626-13A14D55BD5E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2" creationId="{C063C44E-7438-8299-A993-E7AAD610E3E3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3" creationId="{CB29E426-B134-04B9-A7F5-A5ABAD614868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4" creationId="{7D8CFEDA-C279-C175-7BBA-68170BA44046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5" creationId="{C7CDDCCC-87DB-9373-AA31-355126484E50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6" creationId="{C4FF6B52-FAE8-3A7A-568A-2C14924E4075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7" creationId="{18BA267D-49B2-8089-3620-124F08F9D294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8" creationId="{E98BD5EF-CD87-076A-6C98-2CA32CAD9F06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69" creationId="{E203FD6F-6C1B-EFB4-F54A-6EBBC6CEEE01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0" creationId="{B0EAEBB4-65E3-8020-457C-183CE6BDA8E9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1" creationId="{F70EF6EA-E9AE-8AC0-22C7-B90DF87A5179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2" creationId="{DD4D035D-4090-CC84-E193-DCE0589FAAE3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3" creationId="{165D46E4-568D-4D1F-03D0-C1892D5751CF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4" creationId="{25D935EF-855E-D5FF-CB98-E4A7963D6401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5" creationId="{14BA69C2-1181-AE95-C2B5-35D1DAC85D7D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6" creationId="{397F1AB6-64C8-EA96-8EC5-1BDD9EE3D413}"/>
          </ac:spMkLst>
        </pc:spChg>
        <pc:spChg chg="add mod">
          <ac:chgData name="Weifeng Xu" userId="e7aed605-a3dd-4d5a-a692-a87037af107b" providerId="ADAL" clId="{786F3708-8D72-473F-B0B2-A6AE3F3B9F6D}" dt="2023-02-13T02:45:41.690" v="7240" actId="1076"/>
          <ac:spMkLst>
            <pc:docMk/>
            <pc:sldMk cId="909554619" sldId="514"/>
            <ac:spMk id="77" creationId="{1946304D-78E0-1602-2006-1F5FE5E9C08D}"/>
          </ac:spMkLst>
        </pc:spChg>
        <pc:grpChg chg="mod">
          <ac:chgData name="Weifeng Xu" userId="e7aed605-a3dd-4d5a-a692-a87037af107b" providerId="ADAL" clId="{786F3708-8D72-473F-B0B2-A6AE3F3B9F6D}" dt="2023-02-13T02:47:48.366" v="7248"/>
          <ac:grpSpMkLst>
            <pc:docMk/>
            <pc:sldMk cId="909554619" sldId="514"/>
            <ac:grpSpMk id="86" creationId="{C17DC12D-F2E3-E0AC-8DCA-703E4B4A1D19}"/>
          </ac:grpSpMkLst>
        </pc:grpChg>
        <pc:picChg chg="add mod ord">
          <ac:chgData name="Weifeng Xu" userId="e7aed605-a3dd-4d5a-a692-a87037af107b" providerId="ADAL" clId="{786F3708-8D72-473F-B0B2-A6AE3F3B9F6D}" dt="2023-02-15T00:47:48.660" v="7617" actId="1076"/>
          <ac:picMkLst>
            <pc:docMk/>
            <pc:sldMk cId="909554619" sldId="514"/>
            <ac:picMk id="3" creationId="{3811B7B6-6190-548B-0DBD-FDC79A2C3D4D}"/>
          </ac:picMkLst>
        </pc:picChg>
        <pc:picChg chg="add del mod">
          <ac:chgData name="Weifeng Xu" userId="e7aed605-a3dd-4d5a-a692-a87037af107b" providerId="ADAL" clId="{786F3708-8D72-473F-B0B2-A6AE3F3B9F6D}" dt="2023-02-15T00:47:13.698" v="7613" actId="478"/>
          <ac:picMkLst>
            <pc:docMk/>
            <pc:sldMk cId="909554619" sldId="514"/>
            <ac:picMk id="4" creationId="{F8A45959-FAEF-A21B-8857-4F208F2D2FA9}"/>
          </ac:picMkLst>
        </pc:picChg>
        <pc:inkChg chg="add del mod">
          <ac:chgData name="Weifeng Xu" userId="e7aed605-a3dd-4d5a-a692-a87037af107b" providerId="ADAL" clId="{786F3708-8D72-473F-B0B2-A6AE3F3B9F6D}" dt="2023-02-13T02:45:27.470" v="7233"/>
          <ac:inkMkLst>
            <pc:docMk/>
            <pc:sldMk cId="909554619" sldId="514"/>
            <ac:inkMk id="28" creationId="{C8C7A465-ECD9-1F7F-0AEF-BF500C511E18}"/>
          </ac:inkMkLst>
        </pc:inkChg>
        <pc:inkChg chg="add del mod">
          <ac:chgData name="Weifeng Xu" userId="e7aed605-a3dd-4d5a-a692-a87037af107b" providerId="ADAL" clId="{786F3708-8D72-473F-B0B2-A6AE3F3B9F6D}" dt="2023-02-13T02:45:35.302" v="7238"/>
          <ac:inkMkLst>
            <pc:docMk/>
            <pc:sldMk cId="909554619" sldId="514"/>
            <ac:inkMk id="53" creationId="{77747A66-6924-A775-1FAE-6EAE350ECF39}"/>
          </ac:inkMkLst>
        </pc:inkChg>
        <pc:inkChg chg="add mod">
          <ac:chgData name="Weifeng Xu" userId="e7aed605-a3dd-4d5a-a692-a87037af107b" providerId="ADAL" clId="{786F3708-8D72-473F-B0B2-A6AE3F3B9F6D}" dt="2023-02-13T02:45:41.690" v="7240" actId="1076"/>
          <ac:inkMkLst>
            <pc:docMk/>
            <pc:sldMk cId="909554619" sldId="514"/>
            <ac:inkMk id="78" creationId="{A68B38CC-AB93-0C4E-95DB-CCC705532625}"/>
          </ac:inkMkLst>
        </pc:inkChg>
        <pc:inkChg chg="add mod">
          <ac:chgData name="Weifeng Xu" userId="e7aed605-a3dd-4d5a-a692-a87037af107b" providerId="ADAL" clId="{786F3708-8D72-473F-B0B2-A6AE3F3B9F6D}" dt="2023-02-13T02:47:48.366" v="7248"/>
          <ac:inkMkLst>
            <pc:docMk/>
            <pc:sldMk cId="909554619" sldId="514"/>
            <ac:inkMk id="84" creationId="{60D4AFB9-272F-5580-DA53-AAE15C2A3D8B}"/>
          </ac:inkMkLst>
        </pc:inkChg>
        <pc:inkChg chg="add mod">
          <ac:chgData name="Weifeng Xu" userId="e7aed605-a3dd-4d5a-a692-a87037af107b" providerId="ADAL" clId="{786F3708-8D72-473F-B0B2-A6AE3F3B9F6D}" dt="2023-02-13T02:47:48.366" v="7248"/>
          <ac:inkMkLst>
            <pc:docMk/>
            <pc:sldMk cId="909554619" sldId="514"/>
            <ac:inkMk id="85" creationId="{647C28C2-7BA7-92AB-941D-30397EC63296}"/>
          </ac:inkMkLst>
        </pc:inkChg>
        <pc:cxnChg chg="add del mod">
          <ac:chgData name="Weifeng Xu" userId="e7aed605-a3dd-4d5a-a692-a87037af107b" providerId="ADAL" clId="{786F3708-8D72-473F-B0B2-A6AE3F3B9F6D}" dt="2023-02-13T02:45:27.470" v="7233"/>
          <ac:cxnSpMkLst>
            <pc:docMk/>
            <pc:sldMk cId="909554619" sldId="514"/>
            <ac:cxnSpMk id="29" creationId="{8259ACA2-38BE-A15D-9CDD-0A5AA2EC8F0F}"/>
          </ac:cxnSpMkLst>
        </pc:cxnChg>
        <pc:cxnChg chg="add del mod">
          <ac:chgData name="Weifeng Xu" userId="e7aed605-a3dd-4d5a-a692-a87037af107b" providerId="ADAL" clId="{786F3708-8D72-473F-B0B2-A6AE3F3B9F6D}" dt="2023-02-13T02:45:35.302" v="7238"/>
          <ac:cxnSpMkLst>
            <pc:docMk/>
            <pc:sldMk cId="909554619" sldId="514"/>
            <ac:cxnSpMk id="54" creationId="{4618E113-A529-7583-11AB-EFAE3EBCBDD1}"/>
          </ac:cxnSpMkLst>
        </pc:cxnChg>
        <pc:cxnChg chg="add del mod">
          <ac:chgData name="Weifeng Xu" userId="e7aed605-a3dd-4d5a-a692-a87037af107b" providerId="ADAL" clId="{786F3708-8D72-473F-B0B2-A6AE3F3B9F6D}" dt="2023-02-13T02:47:14.988" v="7245" actId="478"/>
          <ac:cxnSpMkLst>
            <pc:docMk/>
            <pc:sldMk cId="909554619" sldId="514"/>
            <ac:cxnSpMk id="79" creationId="{EB3C2304-6A6C-B9CA-D403-434908E97BF2}"/>
          </ac:cxnSpMkLst>
        </pc:cxnChg>
        <pc:cxnChg chg="add mod">
          <ac:chgData name="Weifeng Xu" userId="e7aed605-a3dd-4d5a-a692-a87037af107b" providerId="ADAL" clId="{786F3708-8D72-473F-B0B2-A6AE3F3B9F6D}" dt="2023-02-13T02:46:11.415" v="7242" actId="13822"/>
          <ac:cxnSpMkLst>
            <pc:docMk/>
            <pc:sldMk cId="909554619" sldId="514"/>
            <ac:cxnSpMk id="81" creationId="{111508CA-B788-34C5-C0ED-8DA4FF421D47}"/>
          </ac:cxnSpMkLst>
        </pc:cxnChg>
        <pc:cxnChg chg="add mod">
          <ac:chgData name="Weifeng Xu" userId="e7aed605-a3dd-4d5a-a692-a87037af107b" providerId="ADAL" clId="{786F3708-8D72-473F-B0B2-A6AE3F3B9F6D}" dt="2023-02-13T02:46:48.282" v="7244" actId="13822"/>
          <ac:cxnSpMkLst>
            <pc:docMk/>
            <pc:sldMk cId="909554619" sldId="514"/>
            <ac:cxnSpMk id="83" creationId="{600D4E3A-44A8-4883-A686-99384E6680BE}"/>
          </ac:cxnSpMkLst>
        </pc:cxnChg>
      </pc:sldChg>
      <pc:sldChg chg="modSp add del mod">
        <pc:chgData name="Weifeng Xu" userId="e7aed605-a3dd-4d5a-a692-a87037af107b" providerId="ADAL" clId="{786F3708-8D72-473F-B0B2-A6AE3F3B9F6D}" dt="2023-02-13T02:19:26.528" v="6714" actId="47"/>
        <pc:sldMkLst>
          <pc:docMk/>
          <pc:sldMk cId="3918371416" sldId="514"/>
        </pc:sldMkLst>
        <pc:spChg chg="mod">
          <ac:chgData name="Weifeng Xu" userId="e7aed605-a3dd-4d5a-a692-a87037af107b" providerId="ADAL" clId="{786F3708-8D72-473F-B0B2-A6AE3F3B9F6D}" dt="2023-02-13T02:07:13.870" v="6386" actId="313"/>
          <ac:spMkLst>
            <pc:docMk/>
            <pc:sldMk cId="3918371416" sldId="514"/>
            <ac:spMk id="2" creationId="{030BC9A9-DC75-BAF2-557B-F1D0F7981E73}"/>
          </ac:spMkLst>
        </pc:spChg>
      </pc:sldChg>
      <pc:sldChg chg="addSp delSp modSp new mod modClrScheme chgLayout">
        <pc:chgData name="Weifeng Xu" userId="e7aed605-a3dd-4d5a-a692-a87037af107b" providerId="ADAL" clId="{786F3708-8D72-473F-B0B2-A6AE3F3B9F6D}" dt="2023-02-13T02:38:21.187" v="7229" actId="20577"/>
        <pc:sldMkLst>
          <pc:docMk/>
          <pc:sldMk cId="4138113085" sldId="515"/>
        </pc:sldMkLst>
        <pc:spChg chg="mod ord">
          <ac:chgData name="Weifeng Xu" userId="e7aed605-a3dd-4d5a-a692-a87037af107b" providerId="ADAL" clId="{786F3708-8D72-473F-B0B2-A6AE3F3B9F6D}" dt="2023-02-13T02:36:28.327" v="7177" actId="20577"/>
          <ac:spMkLst>
            <pc:docMk/>
            <pc:sldMk cId="4138113085" sldId="515"/>
            <ac:spMk id="2" creationId="{AA88DAD5-EF26-45FD-6391-438137475688}"/>
          </ac:spMkLst>
        </pc:spChg>
        <pc:spChg chg="add mod ord">
          <ac:chgData name="Weifeng Xu" userId="e7aed605-a3dd-4d5a-a692-a87037af107b" providerId="ADAL" clId="{786F3708-8D72-473F-B0B2-A6AE3F3B9F6D}" dt="2023-02-13T02:38:21.187" v="7229" actId="20577"/>
          <ac:spMkLst>
            <pc:docMk/>
            <pc:sldMk cId="4138113085" sldId="515"/>
            <ac:spMk id="3" creationId="{300FA4E9-5EBF-CA62-A143-D089257E324F}"/>
          </ac:spMkLst>
        </pc:spChg>
        <pc:spChg chg="add del mod">
          <ac:chgData name="Weifeng Xu" userId="e7aed605-a3dd-4d5a-a692-a87037af107b" providerId="ADAL" clId="{786F3708-8D72-473F-B0B2-A6AE3F3B9F6D}" dt="2023-02-13T02:35:49.878" v="7151" actId="478"/>
          <ac:spMkLst>
            <pc:docMk/>
            <pc:sldMk cId="4138113085" sldId="515"/>
            <ac:spMk id="4" creationId="{F5F4A789-26E2-D8EC-4E94-E53E0969CCBA}"/>
          </ac:spMkLst>
        </pc:spChg>
        <pc:spChg chg="add del mod">
          <ac:chgData name="Weifeng Xu" userId="e7aed605-a3dd-4d5a-a692-a87037af107b" providerId="ADAL" clId="{786F3708-8D72-473F-B0B2-A6AE3F3B9F6D}" dt="2023-02-13T02:35:49.878" v="7151" actId="478"/>
          <ac:spMkLst>
            <pc:docMk/>
            <pc:sldMk cId="4138113085" sldId="515"/>
            <ac:spMk id="5" creationId="{2623DD29-5FA7-235E-17BA-D4FFB0B4C14E}"/>
          </ac:spMkLst>
        </pc:spChg>
        <pc:spChg chg="add del mod">
          <ac:chgData name="Weifeng Xu" userId="e7aed605-a3dd-4d5a-a692-a87037af107b" providerId="ADAL" clId="{786F3708-8D72-473F-B0B2-A6AE3F3B9F6D}" dt="2023-02-13T02:35:49.878" v="7151" actId="478"/>
          <ac:spMkLst>
            <pc:docMk/>
            <pc:sldMk cId="4138113085" sldId="515"/>
            <ac:spMk id="6" creationId="{7EF01B34-24DC-B727-0BCD-E310EF346398}"/>
          </ac:spMkLst>
        </pc:spChg>
        <pc:spChg chg="add del mod">
          <ac:chgData name="Weifeng Xu" userId="e7aed605-a3dd-4d5a-a692-a87037af107b" providerId="ADAL" clId="{786F3708-8D72-473F-B0B2-A6AE3F3B9F6D}" dt="2023-02-13T02:35:49.878" v="7151" actId="478"/>
          <ac:spMkLst>
            <pc:docMk/>
            <pc:sldMk cId="4138113085" sldId="515"/>
            <ac:spMk id="7" creationId="{5B0DE816-3CC8-54AB-F122-FBCC0BF652B3}"/>
          </ac:spMkLst>
        </pc:spChg>
        <pc:spChg chg="add mod">
          <ac:chgData name="Weifeng Xu" userId="e7aed605-a3dd-4d5a-a692-a87037af107b" providerId="ADAL" clId="{786F3708-8D72-473F-B0B2-A6AE3F3B9F6D}" dt="2023-02-13T02:36:01.160" v="7153" actId="1076"/>
          <ac:spMkLst>
            <pc:docMk/>
            <pc:sldMk cId="4138113085" sldId="515"/>
            <ac:spMk id="8" creationId="{D6D56CFD-CF5C-DFD9-3EDE-603073857A1C}"/>
          </ac:spMkLst>
        </pc:spChg>
        <pc:spChg chg="add mod">
          <ac:chgData name="Weifeng Xu" userId="e7aed605-a3dd-4d5a-a692-a87037af107b" providerId="ADAL" clId="{786F3708-8D72-473F-B0B2-A6AE3F3B9F6D}" dt="2023-02-13T02:36:01.160" v="7153" actId="1076"/>
          <ac:spMkLst>
            <pc:docMk/>
            <pc:sldMk cId="4138113085" sldId="515"/>
            <ac:spMk id="9" creationId="{E9DAC74E-E0F5-1CDC-0530-FD03D7427CAE}"/>
          </ac:spMkLst>
        </pc:spChg>
        <pc:spChg chg="add mod">
          <ac:chgData name="Weifeng Xu" userId="e7aed605-a3dd-4d5a-a692-a87037af107b" providerId="ADAL" clId="{786F3708-8D72-473F-B0B2-A6AE3F3B9F6D}" dt="2023-02-13T02:36:01.160" v="7153" actId="1076"/>
          <ac:spMkLst>
            <pc:docMk/>
            <pc:sldMk cId="4138113085" sldId="515"/>
            <ac:spMk id="10" creationId="{6745E262-FF7F-F294-206F-F96AA799A895}"/>
          </ac:spMkLst>
        </pc:spChg>
        <pc:spChg chg="add mod">
          <ac:chgData name="Weifeng Xu" userId="e7aed605-a3dd-4d5a-a692-a87037af107b" providerId="ADAL" clId="{786F3708-8D72-473F-B0B2-A6AE3F3B9F6D}" dt="2023-02-13T02:36:01.160" v="7153" actId="1076"/>
          <ac:spMkLst>
            <pc:docMk/>
            <pc:sldMk cId="4138113085" sldId="515"/>
            <ac:spMk id="11" creationId="{424E3008-9BC1-F0AF-1C3C-D1687CB8C1F0}"/>
          </ac:spMkLst>
        </pc:spChg>
        <pc:spChg chg="add mod">
          <ac:chgData name="Weifeng Xu" userId="e7aed605-a3dd-4d5a-a692-a87037af107b" providerId="ADAL" clId="{786F3708-8D72-473F-B0B2-A6AE3F3B9F6D}" dt="2023-02-13T02:36:01.160" v="7153" actId="1076"/>
          <ac:spMkLst>
            <pc:docMk/>
            <pc:sldMk cId="4138113085" sldId="515"/>
            <ac:spMk id="12" creationId="{23D277A2-AEBA-9269-F5F1-962F9A5CBE20}"/>
          </ac:spMkLst>
        </pc:spChg>
        <pc:spChg chg="add mod">
          <ac:chgData name="Weifeng Xu" userId="e7aed605-a3dd-4d5a-a692-a87037af107b" providerId="ADAL" clId="{786F3708-8D72-473F-B0B2-A6AE3F3B9F6D}" dt="2023-02-13T02:38:02.723" v="7217" actId="1076"/>
          <ac:spMkLst>
            <pc:docMk/>
            <pc:sldMk cId="4138113085" sldId="515"/>
            <ac:spMk id="13" creationId="{34B6259B-EFCC-033E-58A5-73B75E034AD1}"/>
          </ac:spMkLst>
        </pc:spChg>
        <pc:spChg chg="add mod">
          <ac:chgData name="Weifeng Xu" userId="e7aed605-a3dd-4d5a-a692-a87037af107b" providerId="ADAL" clId="{786F3708-8D72-473F-B0B2-A6AE3F3B9F6D}" dt="2023-02-13T02:38:02.723" v="7217" actId="1076"/>
          <ac:spMkLst>
            <pc:docMk/>
            <pc:sldMk cId="4138113085" sldId="515"/>
            <ac:spMk id="14" creationId="{49048078-DF1C-106B-42A6-35856EAEE4EA}"/>
          </ac:spMkLst>
        </pc:spChg>
        <pc:spChg chg="add mod">
          <ac:chgData name="Weifeng Xu" userId="e7aed605-a3dd-4d5a-a692-a87037af107b" providerId="ADAL" clId="{786F3708-8D72-473F-B0B2-A6AE3F3B9F6D}" dt="2023-02-13T02:38:02.723" v="7217" actId="1076"/>
          <ac:spMkLst>
            <pc:docMk/>
            <pc:sldMk cId="4138113085" sldId="515"/>
            <ac:spMk id="15" creationId="{E3351E04-20BF-C8FA-EC9C-881D57FEAEF2}"/>
          </ac:spMkLst>
        </pc:spChg>
        <pc:spChg chg="add mod">
          <ac:chgData name="Weifeng Xu" userId="e7aed605-a3dd-4d5a-a692-a87037af107b" providerId="ADAL" clId="{786F3708-8D72-473F-B0B2-A6AE3F3B9F6D}" dt="2023-02-13T02:38:02.723" v="7217" actId="1076"/>
          <ac:spMkLst>
            <pc:docMk/>
            <pc:sldMk cId="4138113085" sldId="515"/>
            <ac:spMk id="16" creationId="{B970EC9C-7315-012A-F993-0615FFF6F794}"/>
          </ac:spMkLst>
        </pc:spChg>
      </pc:sldChg>
      <pc:sldChg chg="addSp delSp modSp new mod ord modClrScheme chgLayout modNotesTx">
        <pc:chgData name="Weifeng Xu" userId="e7aed605-a3dd-4d5a-a692-a87037af107b" providerId="ADAL" clId="{786F3708-8D72-473F-B0B2-A6AE3F3B9F6D}" dt="2023-03-02T17:32:23.344" v="7956" actId="9405"/>
        <pc:sldMkLst>
          <pc:docMk/>
          <pc:sldMk cId="857657516" sldId="516"/>
        </pc:sldMkLst>
        <pc:spChg chg="del">
          <ac:chgData name="Weifeng Xu" userId="e7aed605-a3dd-4d5a-a692-a87037af107b" providerId="ADAL" clId="{786F3708-8D72-473F-B0B2-A6AE3F3B9F6D}" dt="2023-02-13T20:21:43.334" v="7397" actId="700"/>
          <ac:spMkLst>
            <pc:docMk/>
            <pc:sldMk cId="857657516" sldId="516"/>
            <ac:spMk id="2" creationId="{5819B10D-0D5F-038D-176D-6FC3CA05AE10}"/>
          </ac:spMkLst>
        </pc:spChg>
        <pc:spChg chg="del">
          <ac:chgData name="Weifeng Xu" userId="e7aed605-a3dd-4d5a-a692-a87037af107b" providerId="ADAL" clId="{786F3708-8D72-473F-B0B2-A6AE3F3B9F6D}" dt="2023-02-13T20:21:43.334" v="7397" actId="700"/>
          <ac:spMkLst>
            <pc:docMk/>
            <pc:sldMk cId="857657516" sldId="516"/>
            <ac:spMk id="3" creationId="{8A89BB87-0CF0-F4A8-0945-5473C26CA54B}"/>
          </ac:spMkLst>
        </pc:spChg>
        <pc:spChg chg="add del mod">
          <ac:chgData name="Weifeng Xu" userId="e7aed605-a3dd-4d5a-a692-a87037af107b" providerId="ADAL" clId="{786F3708-8D72-473F-B0B2-A6AE3F3B9F6D}" dt="2023-02-13T20:29:33.782" v="7588" actId="478"/>
          <ac:spMkLst>
            <pc:docMk/>
            <pc:sldMk cId="857657516" sldId="516"/>
            <ac:spMk id="11" creationId="{7D5DE4F0-9D6A-B12C-C03A-78A9BAE1F950}"/>
          </ac:spMkLst>
        </pc:spChg>
        <pc:spChg chg="add mod ord">
          <ac:chgData name="Weifeng Xu" userId="e7aed605-a3dd-4d5a-a692-a87037af107b" providerId="ADAL" clId="{786F3708-8D72-473F-B0B2-A6AE3F3B9F6D}" dt="2023-02-13T20:28:47.466" v="7580" actId="27636"/>
          <ac:spMkLst>
            <pc:docMk/>
            <pc:sldMk cId="857657516" sldId="516"/>
            <ac:spMk id="12" creationId="{B4F1B36C-ADFF-2BB7-DA96-B0791D1DBECF}"/>
          </ac:spMkLst>
        </pc:spChg>
        <pc:spChg chg="add mod ord">
          <ac:chgData name="Weifeng Xu" userId="e7aed605-a3dd-4d5a-a692-a87037af107b" providerId="ADAL" clId="{786F3708-8D72-473F-B0B2-A6AE3F3B9F6D}" dt="2023-02-13T20:35:01.812" v="7610" actId="20577"/>
          <ac:spMkLst>
            <pc:docMk/>
            <pc:sldMk cId="857657516" sldId="516"/>
            <ac:spMk id="13" creationId="{4F21D123-77C5-12B4-26FD-29AD2535F235}"/>
          </ac:spMkLst>
        </pc:spChg>
        <pc:grpChg chg="mod">
          <ac:chgData name="Weifeng Xu" userId="e7aed605-a3dd-4d5a-a692-a87037af107b" providerId="ADAL" clId="{786F3708-8D72-473F-B0B2-A6AE3F3B9F6D}" dt="2023-02-13T20:29:38.539" v="7589" actId="1076"/>
          <ac:grpSpMkLst>
            <pc:docMk/>
            <pc:sldMk cId="857657516" sldId="516"/>
            <ac:grpSpMk id="10" creationId="{B9C57280-2E38-366B-50B6-CB2EBCB532AC}"/>
          </ac:grpSpMkLst>
        </pc:grpChg>
        <pc:grpChg chg="add del mod">
          <ac:chgData name="Weifeng Xu" userId="e7aed605-a3dd-4d5a-a692-a87037af107b" providerId="ADAL" clId="{786F3708-8D72-473F-B0B2-A6AE3F3B9F6D}" dt="2023-03-02T17:30:38.086" v="7932" actId="478"/>
          <ac:grpSpMkLst>
            <pc:docMk/>
            <pc:sldMk cId="857657516" sldId="516"/>
            <ac:grpSpMk id="14" creationId="{90899496-F313-C8DD-6880-311BEA238738}"/>
          </ac:grpSpMkLst>
        </pc:grpChg>
        <pc:grpChg chg="mod">
          <ac:chgData name="Weifeng Xu" userId="e7aed605-a3dd-4d5a-a692-a87037af107b" providerId="ADAL" clId="{786F3708-8D72-473F-B0B2-A6AE3F3B9F6D}" dt="2023-03-02T17:26:42.675" v="7920"/>
          <ac:grpSpMkLst>
            <pc:docMk/>
            <pc:sldMk cId="857657516" sldId="516"/>
            <ac:grpSpMk id="20" creationId="{5515B3D1-6ADC-DDAF-85D3-2CDCDD5557DE}"/>
          </ac:grpSpMkLst>
        </pc:grpChg>
        <pc:grpChg chg="mod">
          <ac:chgData name="Weifeng Xu" userId="e7aed605-a3dd-4d5a-a692-a87037af107b" providerId="ADAL" clId="{786F3708-8D72-473F-B0B2-A6AE3F3B9F6D}" dt="2023-03-02T17:26:47.962" v="7928"/>
          <ac:grpSpMkLst>
            <pc:docMk/>
            <pc:sldMk cId="857657516" sldId="516"/>
            <ac:grpSpMk id="24" creationId="{B23F28C1-1FDB-C33A-66AC-8DFFC3D8C373}"/>
          </ac:grpSpMkLst>
        </pc:grpChg>
        <pc:grpChg chg="del mod">
          <ac:chgData name="Weifeng Xu" userId="e7aed605-a3dd-4d5a-a692-a87037af107b" providerId="ADAL" clId="{786F3708-8D72-473F-B0B2-A6AE3F3B9F6D}" dt="2023-03-02T17:30:40.862" v="7935" actId="478"/>
          <ac:grpSpMkLst>
            <pc:docMk/>
            <pc:sldMk cId="857657516" sldId="516"/>
            <ac:grpSpMk id="26" creationId="{53B11BFC-8743-3C4E-84CD-68320D968228}"/>
          </ac:grpSpMkLst>
        </pc:grpChg>
        <pc:grpChg chg="del mod">
          <ac:chgData name="Weifeng Xu" userId="e7aed605-a3dd-4d5a-a692-a87037af107b" providerId="ADAL" clId="{786F3708-8D72-473F-B0B2-A6AE3F3B9F6D}" dt="2023-03-02T17:30:54.449" v="7941"/>
          <ac:grpSpMkLst>
            <pc:docMk/>
            <pc:sldMk cId="857657516" sldId="516"/>
            <ac:grpSpMk id="30" creationId="{028397A2-1D3C-2862-0E89-7C48C52EC483}"/>
          </ac:grpSpMkLst>
        </pc:grpChg>
        <pc:grpChg chg="del mod">
          <ac:chgData name="Weifeng Xu" userId="e7aed605-a3dd-4d5a-a692-a87037af107b" providerId="ADAL" clId="{786F3708-8D72-473F-B0B2-A6AE3F3B9F6D}" dt="2023-03-02T17:30:58.343" v="7943"/>
          <ac:grpSpMkLst>
            <pc:docMk/>
            <pc:sldMk cId="857657516" sldId="516"/>
            <ac:grpSpMk id="33" creationId="{65B5AF06-D7C1-D715-4133-AE99F476F030}"/>
          </ac:grpSpMkLst>
        </pc:grpChg>
        <pc:grpChg chg="del mod">
          <ac:chgData name="Weifeng Xu" userId="e7aed605-a3dd-4d5a-a692-a87037af107b" providerId="ADAL" clId="{786F3708-8D72-473F-B0B2-A6AE3F3B9F6D}" dt="2023-03-02T17:31:03.495" v="7946"/>
          <ac:grpSpMkLst>
            <pc:docMk/>
            <pc:sldMk cId="857657516" sldId="516"/>
            <ac:grpSpMk id="35" creationId="{AE6122A3-ABFC-A12C-2B53-49CAEEC299D7}"/>
          </ac:grpSpMkLst>
        </pc:grpChg>
        <pc:grpChg chg="del mod">
          <ac:chgData name="Weifeng Xu" userId="e7aed605-a3dd-4d5a-a692-a87037af107b" providerId="ADAL" clId="{786F3708-8D72-473F-B0B2-A6AE3F3B9F6D}" dt="2023-03-02T17:31:10.121" v="7948"/>
          <ac:grpSpMkLst>
            <pc:docMk/>
            <pc:sldMk cId="857657516" sldId="516"/>
            <ac:grpSpMk id="38" creationId="{CC4C7527-5141-6F0F-D7D6-128088AB3548}"/>
          </ac:grpSpMkLst>
        </pc:grpChg>
        <pc:grpChg chg="del mod">
          <ac:chgData name="Weifeng Xu" userId="e7aed605-a3dd-4d5a-a692-a87037af107b" providerId="ADAL" clId="{786F3708-8D72-473F-B0B2-A6AE3F3B9F6D}" dt="2023-03-02T17:31:12.622" v="7950"/>
          <ac:grpSpMkLst>
            <pc:docMk/>
            <pc:sldMk cId="857657516" sldId="516"/>
            <ac:grpSpMk id="40" creationId="{96A44215-0EB5-7A0A-F551-9ECD958F7A6B}"/>
          </ac:grpSpMkLst>
        </pc:grpChg>
        <pc:grpChg chg="mod">
          <ac:chgData name="Weifeng Xu" userId="e7aed605-a3dd-4d5a-a692-a87037af107b" providerId="ADAL" clId="{786F3708-8D72-473F-B0B2-A6AE3F3B9F6D}" dt="2023-03-02T17:31:27.890" v="7952" actId="1076"/>
          <ac:grpSpMkLst>
            <pc:docMk/>
            <pc:sldMk cId="857657516" sldId="516"/>
            <ac:grpSpMk id="42" creationId="{85C9A8FB-9143-5715-F20B-EFCF92DC014A}"/>
          </ac:grpSpMkLst>
        </pc:grpChg>
        <pc:grpChg chg="mod">
          <ac:chgData name="Weifeng Xu" userId="e7aed605-a3dd-4d5a-a692-a87037af107b" providerId="ADAL" clId="{786F3708-8D72-473F-B0B2-A6AE3F3B9F6D}" dt="2023-03-02T17:31:39.406" v="7955"/>
          <ac:grpSpMkLst>
            <pc:docMk/>
            <pc:sldMk cId="857657516" sldId="516"/>
            <ac:grpSpMk id="45" creationId="{53E78931-B505-1163-ECB2-40C95964CB14}"/>
          </ac:grpSpMkLst>
        </pc:grpChg>
        <pc:picChg chg="add mod">
          <ac:chgData name="Weifeng Xu" userId="e7aed605-a3dd-4d5a-a692-a87037af107b" providerId="ADAL" clId="{786F3708-8D72-473F-B0B2-A6AE3F3B9F6D}" dt="2023-02-13T20:29:38.539" v="7589" actId="1076"/>
          <ac:picMkLst>
            <pc:docMk/>
            <pc:sldMk cId="857657516" sldId="516"/>
            <ac:picMk id="4" creationId="{29559847-4E64-FC37-057A-DC3FD648005A}"/>
          </ac:picMkLst>
        </pc:picChg>
        <pc:inkChg chg="add">
          <ac:chgData name="Weifeng Xu" userId="e7aed605-a3dd-4d5a-a692-a87037af107b" providerId="ADAL" clId="{786F3708-8D72-473F-B0B2-A6AE3F3B9F6D}" dt="2023-03-02T17:25:17.924" v="7906" actId="9405"/>
          <ac:inkMkLst>
            <pc:docMk/>
            <pc:sldMk cId="857657516" sldId="516"/>
            <ac:inkMk id="2" creationId="{34686B0C-8D06-35DB-4F5C-0E4A781E981A}"/>
          </ac:inkMkLst>
        </pc:inkChg>
        <pc:inkChg chg="add">
          <ac:chgData name="Weifeng Xu" userId="e7aed605-a3dd-4d5a-a692-a87037af107b" providerId="ADAL" clId="{786F3708-8D72-473F-B0B2-A6AE3F3B9F6D}" dt="2023-03-02T17:25:27.330" v="7907" actId="9405"/>
          <ac:inkMkLst>
            <pc:docMk/>
            <pc:sldMk cId="857657516" sldId="516"/>
            <ac:inkMk id="3" creationId="{3E4BE60C-92FA-E83C-45A5-BB640032ACC1}"/>
          </ac:inkMkLst>
        </pc:inkChg>
        <pc:inkChg chg="add del">
          <ac:chgData name="Weifeng Xu" userId="e7aed605-a3dd-4d5a-a692-a87037af107b" providerId="ADAL" clId="{786F3708-8D72-473F-B0B2-A6AE3F3B9F6D}" dt="2023-03-02T17:25:48.170" v="7909" actId="9405"/>
          <ac:inkMkLst>
            <pc:docMk/>
            <pc:sldMk cId="857657516" sldId="516"/>
            <ac:inkMk id="5" creationId="{5F47D17F-9881-0F7D-812E-EE952E35D70A}"/>
          </ac:inkMkLst>
        </pc:inkChg>
        <pc:inkChg chg="add del">
          <ac:chgData name="Weifeng Xu" userId="e7aed605-a3dd-4d5a-a692-a87037af107b" providerId="ADAL" clId="{786F3708-8D72-473F-B0B2-A6AE3F3B9F6D}" dt="2023-02-13T20:22:07.390" v="7400" actId="9405"/>
          <ac:inkMkLst>
            <pc:docMk/>
            <pc:sldMk cId="857657516" sldId="516"/>
            <ac:inkMk id="5" creationId="{A0011AEE-8752-B2D1-FA42-E04E5DCAC17D}"/>
          </ac:inkMkLst>
        </pc:inkChg>
        <pc:inkChg chg="add mod">
          <ac:chgData name="Weifeng Xu" userId="e7aed605-a3dd-4d5a-a692-a87037af107b" providerId="ADAL" clId="{786F3708-8D72-473F-B0B2-A6AE3F3B9F6D}" dt="2023-02-13T20:29:38.539" v="7589" actId="1076"/>
          <ac:inkMkLst>
            <pc:docMk/>
            <pc:sldMk cId="857657516" sldId="516"/>
            <ac:inkMk id="6" creationId="{42BA0E2B-B4A4-BCEC-7526-23CFE6495D54}"/>
          </ac:inkMkLst>
        </pc:inkChg>
        <pc:inkChg chg="add mod">
          <ac:chgData name="Weifeng Xu" userId="e7aed605-a3dd-4d5a-a692-a87037af107b" providerId="ADAL" clId="{786F3708-8D72-473F-B0B2-A6AE3F3B9F6D}" dt="2023-03-02T17:26:42.675" v="7920"/>
          <ac:inkMkLst>
            <pc:docMk/>
            <pc:sldMk cId="857657516" sldId="516"/>
            <ac:inkMk id="7" creationId="{9D1AD105-3621-9D88-9552-ED3A042D300D}"/>
          </ac:inkMkLst>
        </pc:inkChg>
        <pc:inkChg chg="add del">
          <ac:chgData name="Weifeng Xu" userId="e7aed605-a3dd-4d5a-a692-a87037af107b" providerId="ADAL" clId="{786F3708-8D72-473F-B0B2-A6AE3F3B9F6D}" dt="2023-02-13T20:22:44.580" v="7403" actId="9405"/>
          <ac:inkMkLst>
            <pc:docMk/>
            <pc:sldMk cId="857657516" sldId="516"/>
            <ac:inkMk id="7" creationId="{D7EE8661-35CB-7D3A-8DAF-7212626347FC}"/>
          </ac:inkMkLst>
        </pc:inkChg>
        <pc:inkChg chg="add mod">
          <ac:chgData name="Weifeng Xu" userId="e7aed605-a3dd-4d5a-a692-a87037af107b" providerId="ADAL" clId="{786F3708-8D72-473F-B0B2-A6AE3F3B9F6D}" dt="2023-02-13T20:29:38.539" v="7589" actId="1076"/>
          <ac:inkMkLst>
            <pc:docMk/>
            <pc:sldMk cId="857657516" sldId="516"/>
            <ac:inkMk id="8" creationId="{78F59741-1E28-2A85-5327-2DBA9CA57B20}"/>
          </ac:inkMkLst>
        </pc:inkChg>
        <pc:inkChg chg="add mod">
          <ac:chgData name="Weifeng Xu" userId="e7aed605-a3dd-4d5a-a692-a87037af107b" providerId="ADAL" clId="{786F3708-8D72-473F-B0B2-A6AE3F3B9F6D}" dt="2023-02-13T20:29:38.539" v="7589" actId="1076"/>
          <ac:inkMkLst>
            <pc:docMk/>
            <pc:sldMk cId="857657516" sldId="516"/>
            <ac:inkMk id="9" creationId="{9FF6B5D3-6E20-6B34-19F1-C55C046A8D16}"/>
          </ac:inkMkLst>
        </pc:inkChg>
        <pc:inkChg chg="add mod">
          <ac:chgData name="Weifeng Xu" userId="e7aed605-a3dd-4d5a-a692-a87037af107b" providerId="ADAL" clId="{786F3708-8D72-473F-B0B2-A6AE3F3B9F6D}" dt="2023-03-02T17:26:42.675" v="7920"/>
          <ac:inkMkLst>
            <pc:docMk/>
            <pc:sldMk cId="857657516" sldId="516"/>
            <ac:inkMk id="11" creationId="{B4BB33D9-7206-2694-6B40-C3C99335EE2E}"/>
          </ac:inkMkLst>
        </pc:inkChg>
        <pc:inkChg chg="add del mod">
          <ac:chgData name="Weifeng Xu" userId="e7aed605-a3dd-4d5a-a692-a87037af107b" providerId="ADAL" clId="{786F3708-8D72-473F-B0B2-A6AE3F3B9F6D}" dt="2023-03-02T17:30:39.824" v="7934" actId="478"/>
          <ac:inkMkLst>
            <pc:docMk/>
            <pc:sldMk cId="857657516" sldId="516"/>
            <ac:inkMk id="15" creationId="{EC2D2C11-EFE7-1E88-E835-23B1DF34719D}"/>
          </ac:inkMkLst>
        </pc:inkChg>
        <pc:inkChg chg="add del mod">
          <ac:chgData name="Weifeng Xu" userId="e7aed605-a3dd-4d5a-a692-a87037af107b" providerId="ADAL" clId="{786F3708-8D72-473F-B0B2-A6AE3F3B9F6D}" dt="2023-03-02T17:30:38.951" v="7933" actId="478"/>
          <ac:inkMkLst>
            <pc:docMk/>
            <pc:sldMk cId="857657516" sldId="516"/>
            <ac:inkMk id="16" creationId="{966A770B-DEE1-2117-31A9-0AAD3D351A23}"/>
          </ac:inkMkLst>
        </pc:inkChg>
        <pc:inkChg chg="add del mod">
          <ac:chgData name="Weifeng Xu" userId="e7aed605-a3dd-4d5a-a692-a87037af107b" providerId="ADAL" clId="{786F3708-8D72-473F-B0B2-A6AE3F3B9F6D}" dt="2023-03-02T17:26:43.408" v="7922" actId="9405"/>
          <ac:inkMkLst>
            <pc:docMk/>
            <pc:sldMk cId="857657516" sldId="516"/>
            <ac:inkMk id="17" creationId="{D8395A15-E0A6-C36F-3FC4-A3CB70C2FE94}"/>
          </ac:inkMkLst>
        </pc:inkChg>
        <pc:inkChg chg="add del mod">
          <ac:chgData name="Weifeng Xu" userId="e7aed605-a3dd-4d5a-a692-a87037af107b" providerId="ADAL" clId="{786F3708-8D72-473F-B0B2-A6AE3F3B9F6D}" dt="2023-03-02T17:26:43.073" v="7921" actId="9405"/>
          <ac:inkMkLst>
            <pc:docMk/>
            <pc:sldMk cId="857657516" sldId="516"/>
            <ac:inkMk id="18" creationId="{471B7F90-8E45-3AA9-3F6A-9A8FB0B50862}"/>
          </ac:inkMkLst>
        </pc:inkChg>
        <pc:inkChg chg="add del mod">
          <ac:chgData name="Weifeng Xu" userId="e7aed605-a3dd-4d5a-a692-a87037af107b" providerId="ADAL" clId="{786F3708-8D72-473F-B0B2-A6AE3F3B9F6D}" dt="2023-03-02T17:26:42.675" v="7920"/>
          <ac:inkMkLst>
            <pc:docMk/>
            <pc:sldMk cId="857657516" sldId="516"/>
            <ac:inkMk id="19" creationId="{2091BBDB-DC7D-C87D-99EC-20E13478D12C}"/>
          </ac:inkMkLst>
        </pc:inkChg>
        <pc:inkChg chg="add mod">
          <ac:chgData name="Weifeng Xu" userId="e7aed605-a3dd-4d5a-a692-a87037af107b" providerId="ADAL" clId="{786F3708-8D72-473F-B0B2-A6AE3F3B9F6D}" dt="2023-03-02T17:26:49.909" v="7930"/>
          <ac:inkMkLst>
            <pc:docMk/>
            <pc:sldMk cId="857657516" sldId="516"/>
            <ac:inkMk id="21" creationId="{F26942BD-212F-0BFB-F711-1A0405F4F049}"/>
          </ac:inkMkLst>
        </pc:inkChg>
        <pc:inkChg chg="add mod">
          <ac:chgData name="Weifeng Xu" userId="e7aed605-a3dd-4d5a-a692-a87037af107b" providerId="ADAL" clId="{786F3708-8D72-473F-B0B2-A6AE3F3B9F6D}" dt="2023-03-02T17:26:49.909" v="7930"/>
          <ac:inkMkLst>
            <pc:docMk/>
            <pc:sldMk cId="857657516" sldId="516"/>
            <ac:inkMk id="22" creationId="{A9D3C9F7-FBB7-D49A-541C-8FB0EDFE3DA5}"/>
          </ac:inkMkLst>
        </pc:inkChg>
        <pc:inkChg chg="add del mod">
          <ac:chgData name="Weifeng Xu" userId="e7aed605-a3dd-4d5a-a692-a87037af107b" providerId="ADAL" clId="{786F3708-8D72-473F-B0B2-A6AE3F3B9F6D}" dt="2023-03-02T17:26:47.962" v="7928"/>
          <ac:inkMkLst>
            <pc:docMk/>
            <pc:sldMk cId="857657516" sldId="516"/>
            <ac:inkMk id="23" creationId="{DCEF1468-C98C-A661-B115-E36DC26D4A4F}"/>
          </ac:inkMkLst>
        </pc:inkChg>
        <pc:inkChg chg="add mod">
          <ac:chgData name="Weifeng Xu" userId="e7aed605-a3dd-4d5a-a692-a87037af107b" providerId="ADAL" clId="{786F3708-8D72-473F-B0B2-A6AE3F3B9F6D}" dt="2023-03-02T17:26:49.909" v="7930"/>
          <ac:inkMkLst>
            <pc:docMk/>
            <pc:sldMk cId="857657516" sldId="516"/>
            <ac:inkMk id="25" creationId="{DAECCC64-4757-5A18-6147-97A3D2CC0DA0}"/>
          </ac:inkMkLst>
        </pc:inkChg>
        <pc:inkChg chg="add">
          <ac:chgData name="Weifeng Xu" userId="e7aed605-a3dd-4d5a-a692-a87037af107b" providerId="ADAL" clId="{786F3708-8D72-473F-B0B2-A6AE3F3B9F6D}" dt="2023-03-02T17:27:00.719" v="7931" actId="9405"/>
          <ac:inkMkLst>
            <pc:docMk/>
            <pc:sldMk cId="857657516" sldId="516"/>
            <ac:inkMk id="27" creationId="{638F301B-2021-6C23-8CA9-B5E260B03F7C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28" creationId="{450AC62C-B6D6-7ECE-470D-C0F6A3E46C51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29" creationId="{6EC643A0-B23C-99E1-E6A5-7FAC52CEDCBA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1" creationId="{780A71B0-EDD7-8DC2-7C66-6751668C364E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2" creationId="{78343926-79F2-4B17-8D73-33B3E7B5D3B3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4" creationId="{CA420937-8538-3C2B-2026-191445A70325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6" creationId="{FEA63827-A6C1-A332-2E2B-1F3C2EF82B6F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7" creationId="{B3A7ED0E-969F-05DF-E06F-E51543D2E7AD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39" creationId="{02C5F112-D4DB-3649-E6A4-84486160276A}"/>
          </ac:inkMkLst>
        </pc:inkChg>
        <pc:inkChg chg="add mod">
          <ac:chgData name="Weifeng Xu" userId="e7aed605-a3dd-4d5a-a692-a87037af107b" providerId="ADAL" clId="{786F3708-8D72-473F-B0B2-A6AE3F3B9F6D}" dt="2023-03-02T17:31:12.622" v="7950"/>
          <ac:inkMkLst>
            <pc:docMk/>
            <pc:sldMk cId="857657516" sldId="516"/>
            <ac:inkMk id="41" creationId="{363946A3-EEC6-0218-EECE-6310D3881A95}"/>
          </ac:inkMkLst>
        </pc:inkChg>
        <pc:inkChg chg="add mod">
          <ac:chgData name="Weifeng Xu" userId="e7aed605-a3dd-4d5a-a692-a87037af107b" providerId="ADAL" clId="{786F3708-8D72-473F-B0B2-A6AE3F3B9F6D}" dt="2023-03-02T17:31:39.406" v="7955"/>
          <ac:inkMkLst>
            <pc:docMk/>
            <pc:sldMk cId="857657516" sldId="516"/>
            <ac:inkMk id="43" creationId="{05138F46-A5DB-DE56-258A-6E42BD99FF0E}"/>
          </ac:inkMkLst>
        </pc:inkChg>
        <pc:inkChg chg="add mod">
          <ac:chgData name="Weifeng Xu" userId="e7aed605-a3dd-4d5a-a692-a87037af107b" providerId="ADAL" clId="{786F3708-8D72-473F-B0B2-A6AE3F3B9F6D}" dt="2023-03-02T17:31:39.406" v="7955"/>
          <ac:inkMkLst>
            <pc:docMk/>
            <pc:sldMk cId="857657516" sldId="516"/>
            <ac:inkMk id="44" creationId="{F0BFD1A8-19E3-2774-EBBB-499B944B3948}"/>
          </ac:inkMkLst>
        </pc:inkChg>
        <pc:inkChg chg="add">
          <ac:chgData name="Weifeng Xu" userId="e7aed605-a3dd-4d5a-a692-a87037af107b" providerId="ADAL" clId="{786F3708-8D72-473F-B0B2-A6AE3F3B9F6D}" dt="2023-03-02T17:32:23.344" v="7956" actId="9405"/>
          <ac:inkMkLst>
            <pc:docMk/>
            <pc:sldMk cId="857657516" sldId="516"/>
            <ac:inkMk id="46" creationId="{DBBC8058-5026-CD76-7180-5DC59A1C79C4}"/>
          </ac:inkMkLst>
        </pc:inkChg>
      </pc:sldChg>
      <pc:sldChg chg="addSp modSp new mod">
        <pc:chgData name="Weifeng Xu" userId="e7aed605-a3dd-4d5a-a692-a87037af107b" providerId="ADAL" clId="{786F3708-8D72-473F-B0B2-A6AE3F3B9F6D}" dt="2023-03-02T16:22:13.461" v="7688" actId="12"/>
        <pc:sldMkLst>
          <pc:docMk/>
          <pc:sldMk cId="1018514124" sldId="517"/>
        </pc:sldMkLst>
        <pc:spChg chg="add mod">
          <ac:chgData name="Weifeng Xu" userId="e7aed605-a3dd-4d5a-a692-a87037af107b" providerId="ADAL" clId="{786F3708-8D72-473F-B0B2-A6AE3F3B9F6D}" dt="2023-03-02T16:22:13.461" v="7688" actId="12"/>
          <ac:spMkLst>
            <pc:docMk/>
            <pc:sldMk cId="1018514124" sldId="517"/>
            <ac:spMk id="4" creationId="{D75EFCF7-45BB-3E32-B0CC-FB85E7D18BF5}"/>
          </ac:spMkLst>
        </pc:spChg>
        <pc:picChg chg="add mod">
          <ac:chgData name="Weifeng Xu" userId="e7aed605-a3dd-4d5a-a692-a87037af107b" providerId="ADAL" clId="{786F3708-8D72-473F-B0B2-A6AE3F3B9F6D}" dt="2023-03-02T16:22:06.834" v="7686" actId="1076"/>
          <ac:picMkLst>
            <pc:docMk/>
            <pc:sldMk cId="1018514124" sldId="517"/>
            <ac:picMk id="3" creationId="{A93CFB97-CD07-1120-137F-1A2FA16C66B9}"/>
          </ac:picMkLst>
        </pc:picChg>
      </pc:sldChg>
      <pc:sldChg chg="addSp delSp modSp new mod modClrScheme chgLayout modNotesTx">
        <pc:chgData name="Weifeng Xu" userId="e7aed605-a3dd-4d5a-a692-a87037af107b" providerId="ADAL" clId="{786F3708-8D72-473F-B0B2-A6AE3F3B9F6D}" dt="2023-03-02T16:43:18.236" v="7728" actId="1076"/>
        <pc:sldMkLst>
          <pc:docMk/>
          <pc:sldMk cId="1577260579" sldId="518"/>
        </pc:sldMkLst>
        <pc:spChg chg="del mod ord">
          <ac:chgData name="Weifeng Xu" userId="e7aed605-a3dd-4d5a-a692-a87037af107b" providerId="ADAL" clId="{786F3708-8D72-473F-B0B2-A6AE3F3B9F6D}" dt="2023-03-02T16:37:37.968" v="7691" actId="700"/>
          <ac:spMkLst>
            <pc:docMk/>
            <pc:sldMk cId="1577260579" sldId="518"/>
            <ac:spMk id="2" creationId="{B724986F-C1A2-482C-EA60-B79CE9DC504F}"/>
          </ac:spMkLst>
        </pc:spChg>
        <pc:spChg chg="del">
          <ac:chgData name="Weifeng Xu" userId="e7aed605-a3dd-4d5a-a692-a87037af107b" providerId="ADAL" clId="{786F3708-8D72-473F-B0B2-A6AE3F3B9F6D}" dt="2023-03-02T16:37:37.968" v="7691" actId="700"/>
          <ac:spMkLst>
            <pc:docMk/>
            <pc:sldMk cId="1577260579" sldId="518"/>
            <ac:spMk id="3" creationId="{CC195F7C-D1E8-D759-B565-14E901243EFD}"/>
          </ac:spMkLst>
        </pc:spChg>
        <pc:spChg chg="add mod ord">
          <ac:chgData name="Weifeng Xu" userId="e7aed605-a3dd-4d5a-a692-a87037af107b" providerId="ADAL" clId="{786F3708-8D72-473F-B0B2-A6AE3F3B9F6D}" dt="2023-03-02T16:37:55.799" v="7695"/>
          <ac:spMkLst>
            <pc:docMk/>
            <pc:sldMk cId="1577260579" sldId="518"/>
            <ac:spMk id="4" creationId="{DADD18A2-9BC7-1036-DA92-79340675FDE0}"/>
          </ac:spMkLst>
        </pc:spChg>
        <pc:spChg chg="add del mod">
          <ac:chgData name="Weifeng Xu" userId="e7aed605-a3dd-4d5a-a692-a87037af107b" providerId="ADAL" clId="{786F3708-8D72-473F-B0B2-A6AE3F3B9F6D}" dt="2023-03-02T16:40:51.340" v="7704" actId="478"/>
          <ac:spMkLst>
            <pc:docMk/>
            <pc:sldMk cId="1577260579" sldId="518"/>
            <ac:spMk id="6" creationId="{785C7F5B-7609-7172-4FD6-BECD88BE295A}"/>
          </ac:spMkLst>
        </pc:spChg>
        <pc:spChg chg="add">
          <ac:chgData name="Weifeng Xu" userId="e7aed605-a3dd-4d5a-a692-a87037af107b" providerId="ADAL" clId="{786F3708-8D72-473F-B0B2-A6AE3F3B9F6D}" dt="2023-03-02T16:40:59.344" v="7706"/>
          <ac:spMkLst>
            <pc:docMk/>
            <pc:sldMk cId="1577260579" sldId="518"/>
            <ac:spMk id="7" creationId="{1AFB0F83-7BC7-B7F6-2F6D-D1ABDA2BC210}"/>
          </ac:spMkLst>
        </pc:spChg>
        <pc:spChg chg="add del mod">
          <ac:chgData name="Weifeng Xu" userId="e7aed605-a3dd-4d5a-a692-a87037af107b" providerId="ADAL" clId="{786F3708-8D72-473F-B0B2-A6AE3F3B9F6D}" dt="2023-03-02T16:41:04.910" v="7708"/>
          <ac:spMkLst>
            <pc:docMk/>
            <pc:sldMk cId="1577260579" sldId="518"/>
            <ac:spMk id="8" creationId="{96E1D98F-5AAE-CF61-E6AF-418171F7BD9D}"/>
          </ac:spMkLst>
        </pc:spChg>
        <pc:spChg chg="add del">
          <ac:chgData name="Weifeng Xu" userId="e7aed605-a3dd-4d5a-a692-a87037af107b" providerId="ADAL" clId="{786F3708-8D72-473F-B0B2-A6AE3F3B9F6D}" dt="2023-03-02T16:41:20.029" v="7710"/>
          <ac:spMkLst>
            <pc:docMk/>
            <pc:sldMk cId="1577260579" sldId="518"/>
            <ac:spMk id="9" creationId="{8395F626-7018-16E0-CC98-F0F8142A2C90}"/>
          </ac:spMkLst>
        </pc:spChg>
        <pc:spChg chg="add del">
          <ac:chgData name="Weifeng Xu" userId="e7aed605-a3dd-4d5a-a692-a87037af107b" providerId="ADAL" clId="{786F3708-8D72-473F-B0B2-A6AE3F3B9F6D}" dt="2023-03-02T16:41:20.029" v="7710"/>
          <ac:spMkLst>
            <pc:docMk/>
            <pc:sldMk cId="1577260579" sldId="518"/>
            <ac:spMk id="10" creationId="{6F5CA37E-BC34-6602-2AFF-8CB5C07CA2BF}"/>
          </ac:spMkLst>
        </pc:spChg>
        <pc:spChg chg="add mod">
          <ac:chgData name="Weifeng Xu" userId="e7aed605-a3dd-4d5a-a692-a87037af107b" providerId="ADAL" clId="{786F3708-8D72-473F-B0B2-A6AE3F3B9F6D}" dt="2023-03-02T16:43:18.236" v="7728" actId="1076"/>
          <ac:spMkLst>
            <pc:docMk/>
            <pc:sldMk cId="1577260579" sldId="518"/>
            <ac:spMk id="14" creationId="{B7F855AE-1C23-AB36-5AA1-8A1389D82F58}"/>
          </ac:spMkLst>
        </pc:spChg>
        <pc:spChg chg="add mod">
          <ac:chgData name="Weifeng Xu" userId="e7aed605-a3dd-4d5a-a692-a87037af107b" providerId="ADAL" clId="{786F3708-8D72-473F-B0B2-A6AE3F3B9F6D}" dt="2023-03-02T16:43:08.405" v="7725" actId="1076"/>
          <ac:spMkLst>
            <pc:docMk/>
            <pc:sldMk cId="1577260579" sldId="518"/>
            <ac:spMk id="16" creationId="{36C30F7F-1CB3-2C79-843F-55BB10F9801D}"/>
          </ac:spMkLst>
        </pc:spChg>
        <pc:picChg chg="add mod">
          <ac:chgData name="Weifeng Xu" userId="e7aed605-a3dd-4d5a-a692-a87037af107b" providerId="ADAL" clId="{786F3708-8D72-473F-B0B2-A6AE3F3B9F6D}" dt="2023-03-02T16:43:15.435" v="7727" actId="14100"/>
          <ac:picMkLst>
            <pc:docMk/>
            <pc:sldMk cId="1577260579" sldId="518"/>
            <ac:picMk id="12" creationId="{A776822F-7CC1-7770-2D77-9363F77B15EF}"/>
          </ac:picMkLst>
        </pc:picChg>
        <pc:picChg chg="add del mod">
          <ac:chgData name="Weifeng Xu" userId="e7aed605-a3dd-4d5a-a692-a87037af107b" providerId="ADAL" clId="{786F3708-8D72-473F-B0B2-A6AE3F3B9F6D}" dt="2023-03-02T16:40:53.603" v="7705" actId="478"/>
          <ac:picMkLst>
            <pc:docMk/>
            <pc:sldMk cId="1577260579" sldId="518"/>
            <ac:picMk id="1026" creationId="{B134874D-121F-B5B7-A06D-13DA84430EC1}"/>
          </ac:picMkLst>
        </pc:picChg>
      </pc:sldChg>
      <pc:sldChg chg="addSp modSp new mod modClrScheme chgLayout">
        <pc:chgData name="Weifeng Xu" userId="e7aed605-a3dd-4d5a-a692-a87037af107b" providerId="ADAL" clId="{786F3708-8D72-473F-B0B2-A6AE3F3B9F6D}" dt="2023-03-02T17:21:55.719" v="7901" actId="20577"/>
        <pc:sldMkLst>
          <pc:docMk/>
          <pc:sldMk cId="3137767909" sldId="519"/>
        </pc:sldMkLst>
        <pc:spChg chg="add mod">
          <ac:chgData name="Weifeng Xu" userId="e7aed605-a3dd-4d5a-a692-a87037af107b" providerId="ADAL" clId="{786F3708-8D72-473F-B0B2-A6AE3F3B9F6D}" dt="2023-03-02T17:21:55.719" v="7901" actId="20577"/>
          <ac:spMkLst>
            <pc:docMk/>
            <pc:sldMk cId="3137767909" sldId="519"/>
            <ac:spMk id="2" creationId="{47C16FB1-26D8-CB60-966F-9C6F2ED6CAFD}"/>
          </ac:spMkLst>
        </pc:spChg>
        <pc:spChg chg="add mod">
          <ac:chgData name="Weifeng Xu" userId="e7aed605-a3dd-4d5a-a692-a87037af107b" providerId="ADAL" clId="{786F3708-8D72-473F-B0B2-A6AE3F3B9F6D}" dt="2023-03-02T17:21:49.898" v="7899" actId="700"/>
          <ac:spMkLst>
            <pc:docMk/>
            <pc:sldMk cId="3137767909" sldId="519"/>
            <ac:spMk id="3" creationId="{5B130020-D7DE-8101-CA48-5CDDDCBC39C8}"/>
          </ac:spMkLst>
        </pc:spChg>
      </pc:sldChg>
      <pc:sldChg chg="addSp delSp modSp new mod">
        <pc:chgData name="Weifeng Xu" userId="e7aed605-a3dd-4d5a-a692-a87037af107b" providerId="ADAL" clId="{786F3708-8D72-473F-B0B2-A6AE3F3B9F6D}" dt="2023-03-02T18:19:51.235" v="8194"/>
        <pc:sldMkLst>
          <pc:docMk/>
          <pc:sldMk cId="2368744728" sldId="520"/>
        </pc:sldMkLst>
        <pc:spChg chg="mod">
          <ac:chgData name="Weifeng Xu" userId="e7aed605-a3dd-4d5a-a692-a87037af107b" providerId="ADAL" clId="{786F3708-8D72-473F-B0B2-A6AE3F3B9F6D}" dt="2023-03-02T18:16:58.015" v="8115" actId="20577"/>
          <ac:spMkLst>
            <pc:docMk/>
            <pc:sldMk cId="2368744728" sldId="520"/>
            <ac:spMk id="2" creationId="{85040066-A0DB-290F-466A-D778A47CCF66}"/>
          </ac:spMkLst>
        </pc:spChg>
        <pc:grpChg chg="mod">
          <ac:chgData name="Weifeng Xu" userId="e7aed605-a3dd-4d5a-a692-a87037af107b" providerId="ADAL" clId="{786F3708-8D72-473F-B0B2-A6AE3F3B9F6D}" dt="2023-03-02T18:19:47.239" v="8191"/>
          <ac:grpSpMkLst>
            <pc:docMk/>
            <pc:sldMk cId="2368744728" sldId="520"/>
            <ac:grpSpMk id="13" creationId="{9D7BFA40-D747-EA4F-406E-231E4F908AB5}"/>
          </ac:grpSpMkLst>
        </pc:grpChg>
        <pc:grpChg chg="mod">
          <ac:chgData name="Weifeng Xu" userId="e7aed605-a3dd-4d5a-a692-a87037af107b" providerId="ADAL" clId="{786F3708-8D72-473F-B0B2-A6AE3F3B9F6D}" dt="2023-03-02T18:19:51.235" v="8194"/>
          <ac:grpSpMkLst>
            <pc:docMk/>
            <pc:sldMk cId="2368744728" sldId="520"/>
            <ac:grpSpMk id="16" creationId="{3F08D829-3F04-F304-3C1B-ED234013BE2F}"/>
          </ac:grpSpMkLst>
        </pc:grpChg>
        <pc:graphicFrameChg chg="add mod modGraphic">
          <ac:chgData name="Weifeng Xu" userId="e7aed605-a3dd-4d5a-a692-a87037af107b" providerId="ADAL" clId="{786F3708-8D72-473F-B0B2-A6AE3F3B9F6D}" dt="2023-03-02T18:18:42.406" v="8171" actId="14100"/>
          <ac:graphicFrameMkLst>
            <pc:docMk/>
            <pc:sldMk cId="2368744728" sldId="520"/>
            <ac:graphicFrameMk id="3" creationId="{19837776-E470-6696-7CE3-2E814536E5EB}"/>
          </ac:graphicFrameMkLst>
        </pc:graphicFrameChg>
        <pc:picChg chg="add mod">
          <ac:chgData name="Weifeng Xu" userId="e7aed605-a3dd-4d5a-a692-a87037af107b" providerId="ADAL" clId="{786F3708-8D72-473F-B0B2-A6AE3F3B9F6D}" dt="2023-03-02T18:19:14.585" v="8178" actId="1076"/>
          <ac:picMkLst>
            <pc:docMk/>
            <pc:sldMk cId="2368744728" sldId="520"/>
            <ac:picMk id="5" creationId="{05E3196F-7F13-C354-3CAD-DF99D0BCB5DD}"/>
          </ac:picMkLst>
        </pc:picChg>
        <pc:inkChg chg="add del">
          <ac:chgData name="Weifeng Xu" userId="e7aed605-a3dd-4d5a-a692-a87037af107b" providerId="ADAL" clId="{786F3708-8D72-473F-B0B2-A6AE3F3B9F6D}" dt="2023-03-02T18:19:30.972" v="8182" actId="9405"/>
          <ac:inkMkLst>
            <pc:docMk/>
            <pc:sldMk cId="2368744728" sldId="520"/>
            <ac:inkMk id="6" creationId="{E258B24F-D143-1366-9D8E-728CB9B289C4}"/>
          </ac:inkMkLst>
        </pc:inkChg>
        <pc:inkChg chg="add del">
          <ac:chgData name="Weifeng Xu" userId="e7aed605-a3dd-4d5a-a692-a87037af107b" providerId="ADAL" clId="{786F3708-8D72-473F-B0B2-A6AE3F3B9F6D}" dt="2023-03-02T18:19:29.596" v="8181" actId="9405"/>
          <ac:inkMkLst>
            <pc:docMk/>
            <pc:sldMk cId="2368744728" sldId="520"/>
            <ac:inkMk id="7" creationId="{2FFB7A7C-D24B-B19D-203C-1F41F92C0999}"/>
          </ac:inkMkLst>
        </pc:inkChg>
        <pc:inkChg chg="add del">
          <ac:chgData name="Weifeng Xu" userId="e7aed605-a3dd-4d5a-a692-a87037af107b" providerId="ADAL" clId="{786F3708-8D72-473F-B0B2-A6AE3F3B9F6D}" dt="2023-03-02T18:19:34.972" v="8184" actId="9405"/>
          <ac:inkMkLst>
            <pc:docMk/>
            <pc:sldMk cId="2368744728" sldId="520"/>
            <ac:inkMk id="8" creationId="{745F38D2-B981-77EE-4EE0-32AE72467D97}"/>
          </ac:inkMkLst>
        </pc:inkChg>
        <pc:inkChg chg="add del">
          <ac:chgData name="Weifeng Xu" userId="e7aed605-a3dd-4d5a-a692-a87037af107b" providerId="ADAL" clId="{786F3708-8D72-473F-B0B2-A6AE3F3B9F6D}" dt="2023-03-02T18:19:39.508" v="8186" actId="9405"/>
          <ac:inkMkLst>
            <pc:docMk/>
            <pc:sldMk cId="2368744728" sldId="520"/>
            <ac:inkMk id="9" creationId="{7BD7AEB6-E956-396E-9FD7-8E80755A24CE}"/>
          </ac:inkMkLst>
        </pc:inkChg>
        <pc:inkChg chg="add del">
          <ac:chgData name="Weifeng Xu" userId="e7aed605-a3dd-4d5a-a692-a87037af107b" providerId="ADAL" clId="{786F3708-8D72-473F-B0B2-A6AE3F3B9F6D}" dt="2023-03-02T18:19:43.100" v="8188" actId="9405"/>
          <ac:inkMkLst>
            <pc:docMk/>
            <pc:sldMk cId="2368744728" sldId="520"/>
            <ac:inkMk id="10" creationId="{FEED860A-7DA5-0DC7-925A-3EFBA974AEBE}"/>
          </ac:inkMkLst>
        </pc:inkChg>
        <pc:inkChg chg="add mod">
          <ac:chgData name="Weifeng Xu" userId="e7aed605-a3dd-4d5a-a692-a87037af107b" providerId="ADAL" clId="{786F3708-8D72-473F-B0B2-A6AE3F3B9F6D}" dt="2023-03-02T18:19:47.239" v="8191"/>
          <ac:inkMkLst>
            <pc:docMk/>
            <pc:sldMk cId="2368744728" sldId="520"/>
            <ac:inkMk id="11" creationId="{7E564DC3-BE8E-0390-9EC2-608C8C35F4DB}"/>
          </ac:inkMkLst>
        </pc:inkChg>
        <pc:inkChg chg="add mod">
          <ac:chgData name="Weifeng Xu" userId="e7aed605-a3dd-4d5a-a692-a87037af107b" providerId="ADAL" clId="{786F3708-8D72-473F-B0B2-A6AE3F3B9F6D}" dt="2023-03-02T18:19:47.239" v="8191"/>
          <ac:inkMkLst>
            <pc:docMk/>
            <pc:sldMk cId="2368744728" sldId="520"/>
            <ac:inkMk id="12" creationId="{F8C06448-49FA-CEBE-F8B1-0AE674BC9796}"/>
          </ac:inkMkLst>
        </pc:inkChg>
        <pc:inkChg chg="add mod">
          <ac:chgData name="Weifeng Xu" userId="e7aed605-a3dd-4d5a-a692-a87037af107b" providerId="ADAL" clId="{786F3708-8D72-473F-B0B2-A6AE3F3B9F6D}" dt="2023-03-02T18:19:51.235" v="8194"/>
          <ac:inkMkLst>
            <pc:docMk/>
            <pc:sldMk cId="2368744728" sldId="520"/>
            <ac:inkMk id="14" creationId="{CE21CDFA-4242-CA30-61D2-770430827F3F}"/>
          </ac:inkMkLst>
        </pc:inkChg>
        <pc:inkChg chg="add mod">
          <ac:chgData name="Weifeng Xu" userId="e7aed605-a3dd-4d5a-a692-a87037af107b" providerId="ADAL" clId="{786F3708-8D72-473F-B0B2-A6AE3F3B9F6D}" dt="2023-03-02T18:19:51.235" v="8194"/>
          <ac:inkMkLst>
            <pc:docMk/>
            <pc:sldMk cId="2368744728" sldId="520"/>
            <ac:inkMk id="15" creationId="{C7520C02-0E75-DE18-C020-036280F23B15}"/>
          </ac:inkMkLst>
        </pc:inkChg>
      </pc:sldChg>
    </pc:docChg>
  </pc:docChgLst>
  <pc:docChgLst>
    <pc:chgData name="Weifeng Xu" userId="e7aed605-a3dd-4d5a-a692-a87037af107b" providerId="ADAL" clId="{B92A65E5-EB89-4D74-B72B-D0AF583941DA}"/>
    <pc:docChg chg="undo custSel addSld delSld modSld sldOrd">
      <pc:chgData name="Weifeng Xu" userId="e7aed605-a3dd-4d5a-a692-a87037af107b" providerId="ADAL" clId="{B92A65E5-EB89-4D74-B72B-D0AF583941DA}" dt="2023-02-06T21:45:07.145" v="1141" actId="1076"/>
      <pc:docMkLst>
        <pc:docMk/>
      </pc:docMkLst>
      <pc:sldChg chg="delSp modSp mod modClrScheme chgLayout">
        <pc:chgData name="Weifeng Xu" userId="e7aed605-a3dd-4d5a-a692-a87037af107b" providerId="ADAL" clId="{B92A65E5-EB89-4D74-B72B-D0AF583941DA}" dt="2023-02-06T19:51:16.572" v="424" actId="20577"/>
        <pc:sldMkLst>
          <pc:docMk/>
          <pc:sldMk cId="162022530" sldId="256"/>
        </pc:sldMkLst>
        <pc:spChg chg="mod ord">
          <ac:chgData name="Weifeng Xu" userId="e7aed605-a3dd-4d5a-a692-a87037af107b" providerId="ADAL" clId="{B92A65E5-EB89-4D74-B72B-D0AF583941DA}" dt="2023-02-06T19:34:30.904" v="77" actId="700"/>
          <ac:spMkLst>
            <pc:docMk/>
            <pc:sldMk cId="162022530" sldId="256"/>
            <ac:spMk id="2" creationId="{00000000-0000-0000-0000-000000000000}"/>
          </ac:spMkLst>
        </pc:spChg>
        <pc:spChg chg="mod ord">
          <ac:chgData name="Weifeng Xu" userId="e7aed605-a3dd-4d5a-a692-a87037af107b" providerId="ADAL" clId="{B92A65E5-EB89-4D74-B72B-D0AF583941DA}" dt="2023-02-06T19:51:16.572" v="424" actId="20577"/>
          <ac:spMkLst>
            <pc:docMk/>
            <pc:sldMk cId="162022530" sldId="256"/>
            <ac:spMk id="4" creationId="{00000000-0000-0000-0000-000000000000}"/>
          </ac:spMkLst>
        </pc:spChg>
        <pc:picChg chg="del">
          <ac:chgData name="Weifeng Xu" userId="e7aed605-a3dd-4d5a-a692-a87037af107b" providerId="ADAL" clId="{B92A65E5-EB89-4D74-B72B-D0AF583941DA}" dt="2023-02-06T19:30:33.035" v="73" actId="478"/>
          <ac:picMkLst>
            <pc:docMk/>
            <pc:sldMk cId="162022530" sldId="256"/>
            <ac:picMk id="3" creationId="{AC415055-1E23-A129-05FA-EDE2749D49D9}"/>
          </ac:picMkLst>
        </pc:picChg>
        <pc:picChg chg="del">
          <ac:chgData name="Weifeng Xu" userId="e7aed605-a3dd-4d5a-a692-a87037af107b" providerId="ADAL" clId="{B92A65E5-EB89-4D74-B72B-D0AF583941DA}" dt="2023-02-06T16:25:25.904" v="0" actId="478"/>
          <ac:picMkLst>
            <pc:docMk/>
            <pc:sldMk cId="162022530" sldId="256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B92A65E5-EB89-4D74-B72B-D0AF583941DA}" dt="2023-02-06T21:42:08.073" v="951" actId="47"/>
        <pc:sldMkLst>
          <pc:docMk/>
          <pc:sldMk cId="3840736431" sldId="394"/>
        </pc:sldMkLst>
      </pc:sldChg>
      <pc:sldChg chg="del">
        <pc:chgData name="Weifeng Xu" userId="e7aed605-a3dd-4d5a-a692-a87037af107b" providerId="ADAL" clId="{B92A65E5-EB89-4D74-B72B-D0AF583941DA}" dt="2023-02-06T21:42:08.690" v="953" actId="47"/>
        <pc:sldMkLst>
          <pc:docMk/>
          <pc:sldMk cId="2342668801" sldId="395"/>
        </pc:sldMkLst>
      </pc:sldChg>
      <pc:sldChg chg="del">
        <pc:chgData name="Weifeng Xu" userId="e7aed605-a3dd-4d5a-a692-a87037af107b" providerId="ADAL" clId="{B92A65E5-EB89-4D74-B72B-D0AF583941DA}" dt="2023-02-06T21:42:08.935" v="954" actId="47"/>
        <pc:sldMkLst>
          <pc:docMk/>
          <pc:sldMk cId="2034622974" sldId="396"/>
        </pc:sldMkLst>
      </pc:sldChg>
      <pc:sldChg chg="del">
        <pc:chgData name="Weifeng Xu" userId="e7aed605-a3dd-4d5a-a692-a87037af107b" providerId="ADAL" clId="{B92A65E5-EB89-4D74-B72B-D0AF583941DA}" dt="2023-02-06T21:42:09.902" v="965" actId="47"/>
        <pc:sldMkLst>
          <pc:docMk/>
          <pc:sldMk cId="4248209025" sldId="401"/>
        </pc:sldMkLst>
      </pc:sldChg>
      <pc:sldChg chg="ord">
        <pc:chgData name="Weifeng Xu" userId="e7aed605-a3dd-4d5a-a692-a87037af107b" providerId="ADAL" clId="{B92A65E5-EB89-4D74-B72B-D0AF583941DA}" dt="2023-02-06T19:37:30.623" v="131"/>
        <pc:sldMkLst>
          <pc:docMk/>
          <pc:sldMk cId="3425213717" sldId="402"/>
        </pc:sldMkLst>
      </pc:sldChg>
      <pc:sldChg chg="addSp delSp modSp mod ord modClrScheme chgLayout">
        <pc:chgData name="Weifeng Xu" userId="e7aed605-a3dd-4d5a-a692-a87037af107b" providerId="ADAL" clId="{B92A65E5-EB89-4D74-B72B-D0AF583941DA}" dt="2023-02-06T19:38:18.655" v="133" actId="700"/>
        <pc:sldMkLst>
          <pc:docMk/>
          <pc:sldMk cId="2165230993" sldId="403"/>
        </pc:sldMkLst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2" creationId="{B9339431-9B28-46BE-A778-0D5A8A7C2AB6}"/>
          </ac:spMkLst>
        </pc:spChg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10" creationId="{2B6166DB-4DD3-60F1-94F9-E23BC2697008}"/>
          </ac:spMkLst>
        </pc:spChg>
      </pc:sldChg>
      <pc:sldChg chg="del">
        <pc:chgData name="Weifeng Xu" userId="e7aed605-a3dd-4d5a-a692-a87037af107b" providerId="ADAL" clId="{B92A65E5-EB89-4D74-B72B-D0AF583941DA}" dt="2023-02-06T21:42:11.990" v="998" actId="47"/>
        <pc:sldMkLst>
          <pc:docMk/>
          <pc:sldMk cId="541439710" sldId="409"/>
        </pc:sldMkLst>
      </pc:sldChg>
      <pc:sldChg chg="del">
        <pc:chgData name="Weifeng Xu" userId="e7aed605-a3dd-4d5a-a692-a87037af107b" providerId="ADAL" clId="{B92A65E5-EB89-4D74-B72B-D0AF583941DA}" dt="2023-02-06T21:42:09.628" v="957" actId="47"/>
        <pc:sldMkLst>
          <pc:docMk/>
          <pc:sldMk cId="2106658735" sldId="411"/>
        </pc:sldMkLst>
      </pc:sldChg>
      <pc:sldChg chg="del">
        <pc:chgData name="Weifeng Xu" userId="e7aed605-a3dd-4d5a-a692-a87037af107b" providerId="ADAL" clId="{B92A65E5-EB89-4D74-B72B-D0AF583941DA}" dt="2023-02-06T21:42:09.093" v="955" actId="47"/>
        <pc:sldMkLst>
          <pc:docMk/>
          <pc:sldMk cId="4062561477" sldId="412"/>
        </pc:sldMkLst>
      </pc:sldChg>
      <pc:sldChg chg="del">
        <pc:chgData name="Weifeng Xu" userId="e7aed605-a3dd-4d5a-a692-a87037af107b" providerId="ADAL" clId="{B92A65E5-EB89-4D74-B72B-D0AF583941DA}" dt="2023-02-06T21:42:09.753" v="960" actId="47"/>
        <pc:sldMkLst>
          <pc:docMk/>
          <pc:sldMk cId="1459681954" sldId="413"/>
        </pc:sldMkLst>
      </pc:sldChg>
      <pc:sldChg chg="del">
        <pc:chgData name="Weifeng Xu" userId="e7aed605-a3dd-4d5a-a692-a87037af107b" providerId="ADAL" clId="{B92A65E5-EB89-4D74-B72B-D0AF583941DA}" dt="2023-02-06T21:42:09.598" v="956" actId="47"/>
        <pc:sldMkLst>
          <pc:docMk/>
          <pc:sldMk cId="229275834" sldId="414"/>
        </pc:sldMkLst>
      </pc:sldChg>
      <pc:sldChg chg="del">
        <pc:chgData name="Weifeng Xu" userId="e7aed605-a3dd-4d5a-a692-a87037af107b" providerId="ADAL" clId="{B92A65E5-EB89-4D74-B72B-D0AF583941DA}" dt="2023-02-06T21:42:10.543" v="984" actId="47"/>
        <pc:sldMkLst>
          <pc:docMk/>
          <pc:sldMk cId="2103576641" sldId="415"/>
        </pc:sldMkLst>
      </pc:sldChg>
      <pc:sldChg chg="del">
        <pc:chgData name="Weifeng Xu" userId="e7aed605-a3dd-4d5a-a692-a87037af107b" providerId="ADAL" clId="{B92A65E5-EB89-4D74-B72B-D0AF583941DA}" dt="2023-02-06T21:42:10.635" v="986" actId="47"/>
        <pc:sldMkLst>
          <pc:docMk/>
          <pc:sldMk cId="455360264" sldId="416"/>
        </pc:sldMkLst>
      </pc:sldChg>
      <pc:sldChg chg="del">
        <pc:chgData name="Weifeng Xu" userId="e7aed605-a3dd-4d5a-a692-a87037af107b" providerId="ADAL" clId="{B92A65E5-EB89-4D74-B72B-D0AF583941DA}" dt="2023-02-06T21:42:10.598" v="985" actId="47"/>
        <pc:sldMkLst>
          <pc:docMk/>
          <pc:sldMk cId="2453502100" sldId="417"/>
        </pc:sldMkLst>
      </pc:sldChg>
      <pc:sldChg chg="del">
        <pc:chgData name="Weifeng Xu" userId="e7aed605-a3dd-4d5a-a692-a87037af107b" providerId="ADAL" clId="{B92A65E5-EB89-4D74-B72B-D0AF583941DA}" dt="2023-02-06T21:42:10.663" v="987" actId="47"/>
        <pc:sldMkLst>
          <pc:docMk/>
          <pc:sldMk cId="2367878486" sldId="418"/>
        </pc:sldMkLst>
      </pc:sldChg>
      <pc:sldChg chg="del">
        <pc:chgData name="Weifeng Xu" userId="e7aed605-a3dd-4d5a-a692-a87037af107b" providerId="ADAL" clId="{B92A65E5-EB89-4D74-B72B-D0AF583941DA}" dt="2023-02-06T21:42:10.439" v="981" actId="47"/>
        <pc:sldMkLst>
          <pc:docMk/>
          <pc:sldMk cId="1237592728" sldId="419"/>
        </pc:sldMkLst>
      </pc:sldChg>
      <pc:sldChg chg="del">
        <pc:chgData name="Weifeng Xu" userId="e7aed605-a3dd-4d5a-a692-a87037af107b" providerId="ADAL" clId="{B92A65E5-EB89-4D74-B72B-D0AF583941DA}" dt="2023-02-06T21:42:10.716" v="989" actId="47"/>
        <pc:sldMkLst>
          <pc:docMk/>
          <pc:sldMk cId="3812598409" sldId="420"/>
        </pc:sldMkLst>
      </pc:sldChg>
      <pc:sldChg chg="del">
        <pc:chgData name="Weifeng Xu" userId="e7aed605-a3dd-4d5a-a692-a87037af107b" providerId="ADAL" clId="{B92A65E5-EB89-4D74-B72B-D0AF583941DA}" dt="2023-02-06T21:42:10.686" v="988" actId="47"/>
        <pc:sldMkLst>
          <pc:docMk/>
          <pc:sldMk cId="2308503490" sldId="421"/>
        </pc:sldMkLst>
      </pc:sldChg>
      <pc:sldChg chg="del">
        <pc:chgData name="Weifeng Xu" userId="e7aed605-a3dd-4d5a-a692-a87037af107b" providerId="ADAL" clId="{B92A65E5-EB89-4D74-B72B-D0AF583941DA}" dt="2023-02-06T21:42:10.787" v="991" actId="47"/>
        <pc:sldMkLst>
          <pc:docMk/>
          <pc:sldMk cId="402875170" sldId="422"/>
        </pc:sldMkLst>
      </pc:sldChg>
      <pc:sldChg chg="del">
        <pc:chgData name="Weifeng Xu" userId="e7aed605-a3dd-4d5a-a692-a87037af107b" providerId="ADAL" clId="{B92A65E5-EB89-4D74-B72B-D0AF583941DA}" dt="2023-02-06T21:42:10.751" v="990" actId="47"/>
        <pc:sldMkLst>
          <pc:docMk/>
          <pc:sldMk cId="1019642169" sldId="423"/>
        </pc:sldMkLst>
      </pc:sldChg>
      <pc:sldChg chg="del">
        <pc:chgData name="Weifeng Xu" userId="e7aed605-a3dd-4d5a-a692-a87037af107b" providerId="ADAL" clId="{B92A65E5-EB89-4D74-B72B-D0AF583941DA}" dt="2023-02-06T21:42:10.813" v="992" actId="47"/>
        <pc:sldMkLst>
          <pc:docMk/>
          <pc:sldMk cId="3903953590" sldId="424"/>
        </pc:sldMkLst>
      </pc:sldChg>
      <pc:sldChg chg="del">
        <pc:chgData name="Weifeng Xu" userId="e7aed605-a3dd-4d5a-a692-a87037af107b" providerId="ADAL" clId="{B92A65E5-EB89-4D74-B72B-D0AF583941DA}" dt="2023-02-06T21:42:09.979" v="967" actId="47"/>
        <pc:sldMkLst>
          <pc:docMk/>
          <pc:sldMk cId="3016566773" sldId="425"/>
        </pc:sldMkLst>
      </pc:sldChg>
      <pc:sldChg chg="del">
        <pc:chgData name="Weifeng Xu" userId="e7aed605-a3dd-4d5a-a692-a87037af107b" providerId="ADAL" clId="{B92A65E5-EB89-4D74-B72B-D0AF583941DA}" dt="2023-02-06T21:42:10.897" v="994" actId="47"/>
        <pc:sldMkLst>
          <pc:docMk/>
          <pc:sldMk cId="1158092538" sldId="426"/>
        </pc:sldMkLst>
      </pc:sldChg>
      <pc:sldChg chg="del">
        <pc:chgData name="Weifeng Xu" userId="e7aed605-a3dd-4d5a-a692-a87037af107b" providerId="ADAL" clId="{B92A65E5-EB89-4D74-B72B-D0AF583941DA}" dt="2023-02-06T21:42:10.340" v="978" actId="47"/>
        <pc:sldMkLst>
          <pc:docMk/>
          <pc:sldMk cId="2809981225" sldId="427"/>
        </pc:sldMkLst>
      </pc:sldChg>
      <pc:sldChg chg="del">
        <pc:chgData name="Weifeng Xu" userId="e7aed605-a3dd-4d5a-a692-a87037af107b" providerId="ADAL" clId="{B92A65E5-EB89-4D74-B72B-D0AF583941DA}" dt="2023-02-06T21:42:10.371" v="979" actId="47"/>
        <pc:sldMkLst>
          <pc:docMk/>
          <pc:sldMk cId="1962386105" sldId="428"/>
        </pc:sldMkLst>
      </pc:sldChg>
      <pc:sldChg chg="del">
        <pc:chgData name="Weifeng Xu" userId="e7aed605-a3dd-4d5a-a692-a87037af107b" providerId="ADAL" clId="{B92A65E5-EB89-4D74-B72B-D0AF583941DA}" dt="2023-02-06T21:42:10.399" v="980" actId="47"/>
        <pc:sldMkLst>
          <pc:docMk/>
          <pc:sldMk cId="622825391" sldId="429"/>
        </pc:sldMkLst>
      </pc:sldChg>
      <pc:sldChg chg="del">
        <pc:chgData name="Weifeng Xu" userId="e7aed605-a3dd-4d5a-a692-a87037af107b" providerId="ADAL" clId="{B92A65E5-EB89-4D74-B72B-D0AF583941DA}" dt="2023-02-06T21:42:10.930" v="995" actId="47"/>
        <pc:sldMkLst>
          <pc:docMk/>
          <pc:sldMk cId="3153474244" sldId="430"/>
        </pc:sldMkLst>
      </pc:sldChg>
      <pc:sldChg chg="del">
        <pc:chgData name="Weifeng Xu" userId="e7aed605-a3dd-4d5a-a692-a87037af107b" providerId="ADAL" clId="{B92A65E5-EB89-4D74-B72B-D0AF583941DA}" dt="2023-02-06T21:42:10.482" v="982" actId="47"/>
        <pc:sldMkLst>
          <pc:docMk/>
          <pc:sldMk cId="2738691049" sldId="431"/>
        </pc:sldMkLst>
      </pc:sldChg>
      <pc:sldChg chg="del">
        <pc:chgData name="Weifeng Xu" userId="e7aed605-a3dd-4d5a-a692-a87037af107b" providerId="ADAL" clId="{B92A65E5-EB89-4D74-B72B-D0AF583941DA}" dt="2023-02-06T21:42:10.858" v="993" actId="47"/>
        <pc:sldMkLst>
          <pc:docMk/>
          <pc:sldMk cId="2701239449" sldId="432"/>
        </pc:sldMkLst>
      </pc:sldChg>
      <pc:sldChg chg="del">
        <pc:chgData name="Weifeng Xu" userId="e7aed605-a3dd-4d5a-a692-a87037af107b" providerId="ADAL" clId="{B92A65E5-EB89-4D74-B72B-D0AF583941DA}" dt="2023-02-06T21:42:11.514" v="997" actId="47"/>
        <pc:sldMkLst>
          <pc:docMk/>
          <pc:sldMk cId="1292196148" sldId="433"/>
        </pc:sldMkLst>
      </pc:sldChg>
      <pc:sldChg chg="del">
        <pc:chgData name="Weifeng Xu" userId="e7aed605-a3dd-4d5a-a692-a87037af107b" providerId="ADAL" clId="{B92A65E5-EB89-4D74-B72B-D0AF583941DA}" dt="2023-02-06T21:42:10.954" v="996" actId="47"/>
        <pc:sldMkLst>
          <pc:docMk/>
          <pc:sldMk cId="1421281386" sldId="434"/>
        </pc:sldMkLst>
      </pc:sldChg>
      <pc:sldChg chg="del">
        <pc:chgData name="Weifeng Xu" userId="e7aed605-a3dd-4d5a-a692-a87037af107b" providerId="ADAL" clId="{B92A65E5-EB89-4D74-B72B-D0AF583941DA}" dt="2023-02-06T21:42:10.516" v="983" actId="47"/>
        <pc:sldMkLst>
          <pc:docMk/>
          <pc:sldMk cId="2405872845" sldId="435"/>
        </pc:sldMkLst>
      </pc:sldChg>
      <pc:sldChg chg="del">
        <pc:chgData name="Weifeng Xu" userId="e7aed605-a3dd-4d5a-a692-a87037af107b" providerId="ADAL" clId="{B92A65E5-EB89-4D74-B72B-D0AF583941DA}" dt="2023-02-06T21:42:07.708" v="949" actId="47"/>
        <pc:sldMkLst>
          <pc:docMk/>
          <pc:sldMk cId="49168497" sldId="436"/>
        </pc:sldMkLst>
      </pc:sldChg>
      <pc:sldChg chg="del">
        <pc:chgData name="Weifeng Xu" userId="e7aed605-a3dd-4d5a-a692-a87037af107b" providerId="ADAL" clId="{B92A65E5-EB89-4D74-B72B-D0AF583941DA}" dt="2023-02-06T21:42:07.769" v="950" actId="47"/>
        <pc:sldMkLst>
          <pc:docMk/>
          <pc:sldMk cId="3725817986" sldId="437"/>
        </pc:sldMkLst>
      </pc:sldChg>
      <pc:sldChg chg="del">
        <pc:chgData name="Weifeng Xu" userId="e7aed605-a3dd-4d5a-a692-a87037af107b" providerId="ADAL" clId="{B92A65E5-EB89-4D74-B72B-D0AF583941DA}" dt="2023-02-06T21:42:08.107" v="952" actId="47"/>
        <pc:sldMkLst>
          <pc:docMk/>
          <pc:sldMk cId="1100369408" sldId="438"/>
        </pc:sldMkLst>
      </pc:sldChg>
      <pc:sldChg chg="del">
        <pc:chgData name="Weifeng Xu" userId="e7aed605-a3dd-4d5a-a692-a87037af107b" providerId="ADAL" clId="{B92A65E5-EB89-4D74-B72B-D0AF583941DA}" dt="2023-02-06T21:42:09.723" v="959" actId="47"/>
        <pc:sldMkLst>
          <pc:docMk/>
          <pc:sldMk cId="1780675659" sldId="439"/>
        </pc:sldMkLst>
      </pc:sldChg>
      <pc:sldChg chg="del">
        <pc:chgData name="Weifeng Xu" userId="e7aed605-a3dd-4d5a-a692-a87037af107b" providerId="ADAL" clId="{B92A65E5-EB89-4D74-B72B-D0AF583941DA}" dt="2023-02-06T21:42:10.040" v="969" actId="47"/>
        <pc:sldMkLst>
          <pc:docMk/>
          <pc:sldMk cId="3961456410" sldId="440"/>
        </pc:sldMkLst>
      </pc:sldChg>
      <pc:sldChg chg="del">
        <pc:chgData name="Weifeng Xu" userId="e7aed605-a3dd-4d5a-a692-a87037af107b" providerId="ADAL" clId="{B92A65E5-EB89-4D74-B72B-D0AF583941DA}" dt="2023-02-06T21:42:10.069" v="970" actId="47"/>
        <pc:sldMkLst>
          <pc:docMk/>
          <pc:sldMk cId="567906942" sldId="441"/>
        </pc:sldMkLst>
      </pc:sldChg>
      <pc:sldChg chg="del">
        <pc:chgData name="Weifeng Xu" userId="e7aed605-a3dd-4d5a-a692-a87037af107b" providerId="ADAL" clId="{B92A65E5-EB89-4D74-B72B-D0AF583941DA}" dt="2023-02-06T21:42:10.099" v="971" actId="47"/>
        <pc:sldMkLst>
          <pc:docMk/>
          <pc:sldMk cId="475534982" sldId="442"/>
        </pc:sldMkLst>
      </pc:sldChg>
      <pc:sldChg chg="del">
        <pc:chgData name="Weifeng Xu" userId="e7aed605-a3dd-4d5a-a692-a87037af107b" providerId="ADAL" clId="{B92A65E5-EB89-4D74-B72B-D0AF583941DA}" dt="2023-02-06T21:42:10.129" v="972" actId="47"/>
        <pc:sldMkLst>
          <pc:docMk/>
          <pc:sldMk cId="2963169710" sldId="443"/>
        </pc:sldMkLst>
      </pc:sldChg>
      <pc:sldChg chg="del">
        <pc:chgData name="Weifeng Xu" userId="e7aed605-a3dd-4d5a-a692-a87037af107b" providerId="ADAL" clId="{B92A65E5-EB89-4D74-B72B-D0AF583941DA}" dt="2023-02-06T21:42:10.157" v="973" actId="47"/>
        <pc:sldMkLst>
          <pc:docMk/>
          <pc:sldMk cId="1417181392" sldId="444"/>
        </pc:sldMkLst>
      </pc:sldChg>
      <pc:sldChg chg="del">
        <pc:chgData name="Weifeng Xu" userId="e7aed605-a3dd-4d5a-a692-a87037af107b" providerId="ADAL" clId="{B92A65E5-EB89-4D74-B72B-D0AF583941DA}" dt="2023-02-06T21:42:10.191" v="974" actId="47"/>
        <pc:sldMkLst>
          <pc:docMk/>
          <pc:sldMk cId="3837808617" sldId="445"/>
        </pc:sldMkLst>
      </pc:sldChg>
      <pc:sldChg chg="del">
        <pc:chgData name="Weifeng Xu" userId="e7aed605-a3dd-4d5a-a692-a87037af107b" providerId="ADAL" clId="{B92A65E5-EB89-4D74-B72B-D0AF583941DA}" dt="2023-02-06T21:42:10.245" v="975" actId="47"/>
        <pc:sldMkLst>
          <pc:docMk/>
          <pc:sldMk cId="3499728188" sldId="446"/>
        </pc:sldMkLst>
      </pc:sldChg>
      <pc:sldChg chg="del">
        <pc:chgData name="Weifeng Xu" userId="e7aed605-a3dd-4d5a-a692-a87037af107b" providerId="ADAL" clId="{B92A65E5-EB89-4D74-B72B-D0AF583941DA}" dt="2023-02-06T21:42:10.274" v="976" actId="47"/>
        <pc:sldMkLst>
          <pc:docMk/>
          <pc:sldMk cId="864640412" sldId="447"/>
        </pc:sldMkLst>
      </pc:sldChg>
      <pc:sldChg chg="del">
        <pc:chgData name="Weifeng Xu" userId="e7aed605-a3dd-4d5a-a692-a87037af107b" providerId="ADAL" clId="{B92A65E5-EB89-4D74-B72B-D0AF583941DA}" dt="2023-02-06T21:42:10.306" v="977" actId="47"/>
        <pc:sldMkLst>
          <pc:docMk/>
          <pc:sldMk cId="3397288009" sldId="448"/>
        </pc:sldMkLst>
      </pc:sldChg>
      <pc:sldChg chg="del">
        <pc:chgData name="Weifeng Xu" userId="e7aed605-a3dd-4d5a-a692-a87037af107b" providerId="ADAL" clId="{B92A65E5-EB89-4D74-B72B-D0AF583941DA}" dt="2023-02-06T21:42:09.810" v="962" actId="47"/>
        <pc:sldMkLst>
          <pc:docMk/>
          <pc:sldMk cId="917475808" sldId="449"/>
        </pc:sldMkLst>
      </pc:sldChg>
      <pc:sldChg chg="del">
        <pc:chgData name="Weifeng Xu" userId="e7aed605-a3dd-4d5a-a692-a87037af107b" providerId="ADAL" clId="{B92A65E5-EB89-4D74-B72B-D0AF583941DA}" dt="2023-02-06T21:42:09.839" v="963" actId="47"/>
        <pc:sldMkLst>
          <pc:docMk/>
          <pc:sldMk cId="288670964" sldId="450"/>
        </pc:sldMkLst>
      </pc:sldChg>
      <pc:sldChg chg="del">
        <pc:chgData name="Weifeng Xu" userId="e7aed605-a3dd-4d5a-a692-a87037af107b" providerId="ADAL" clId="{B92A65E5-EB89-4D74-B72B-D0AF583941DA}" dt="2023-02-06T21:42:09.779" v="961" actId="47"/>
        <pc:sldMkLst>
          <pc:docMk/>
          <pc:sldMk cId="1571571876" sldId="451"/>
        </pc:sldMkLst>
      </pc:sldChg>
      <pc:sldChg chg="del">
        <pc:chgData name="Weifeng Xu" userId="e7aed605-a3dd-4d5a-a692-a87037af107b" providerId="ADAL" clId="{B92A65E5-EB89-4D74-B72B-D0AF583941DA}" dt="2023-02-06T21:42:09.868" v="964" actId="47"/>
        <pc:sldMkLst>
          <pc:docMk/>
          <pc:sldMk cId="2589812616" sldId="452"/>
        </pc:sldMkLst>
      </pc:sldChg>
      <pc:sldChg chg="del">
        <pc:chgData name="Weifeng Xu" userId="e7aed605-a3dd-4d5a-a692-a87037af107b" providerId="ADAL" clId="{B92A65E5-EB89-4D74-B72B-D0AF583941DA}" dt="2023-02-06T21:42:09.931" v="966" actId="47"/>
        <pc:sldMkLst>
          <pc:docMk/>
          <pc:sldMk cId="1378242331" sldId="453"/>
        </pc:sldMkLst>
      </pc:sldChg>
      <pc:sldChg chg="del">
        <pc:chgData name="Weifeng Xu" userId="e7aed605-a3dd-4d5a-a692-a87037af107b" providerId="ADAL" clId="{B92A65E5-EB89-4D74-B72B-D0AF583941DA}" dt="2023-02-06T21:42:09.686" v="958" actId="47"/>
        <pc:sldMkLst>
          <pc:docMk/>
          <pc:sldMk cId="3968214776" sldId="454"/>
        </pc:sldMkLst>
      </pc:sldChg>
      <pc:sldChg chg="del">
        <pc:chgData name="Weifeng Xu" userId="e7aed605-a3dd-4d5a-a692-a87037af107b" providerId="ADAL" clId="{B92A65E5-EB89-4D74-B72B-D0AF583941DA}" dt="2023-02-06T21:42:10.010" v="968" actId="47"/>
        <pc:sldMkLst>
          <pc:docMk/>
          <pc:sldMk cId="4156675221" sldId="455"/>
        </pc:sldMkLst>
      </pc:sldChg>
      <pc:sldChg chg="del">
        <pc:chgData name="Weifeng Xu" userId="e7aed605-a3dd-4d5a-a692-a87037af107b" providerId="ADAL" clId="{B92A65E5-EB89-4D74-B72B-D0AF583941DA}" dt="2023-02-06T21:42:17.163" v="1000" actId="47"/>
        <pc:sldMkLst>
          <pc:docMk/>
          <pc:sldMk cId="1965680741" sldId="456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2-06T21:31:59.261" v="706" actId="1076"/>
        <pc:sldMkLst>
          <pc:docMk/>
          <pc:sldMk cId="668862291" sldId="457"/>
        </pc:sldMkLst>
        <pc:spChg chg="add mod">
          <ac:chgData name="Weifeng Xu" userId="e7aed605-a3dd-4d5a-a692-a87037af107b" providerId="ADAL" clId="{B92A65E5-EB89-4D74-B72B-D0AF583941DA}" dt="2023-02-06T21:30:14.015" v="670" actId="1076"/>
          <ac:spMkLst>
            <pc:docMk/>
            <pc:sldMk cId="668862291" sldId="457"/>
            <ac:spMk id="2" creationId="{90366553-1699-BCD6-AFB2-AEBF988B691C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2" creationId="{B0E235E6-3C75-1F57-B482-67F123CF5311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3" creationId="{C99248BD-FF62-B00C-6EE3-528C1FE0576F}"/>
          </ac:spMkLst>
        </pc:spChg>
        <pc:spChg chg="add mod">
          <ac:chgData name="Weifeng Xu" userId="e7aed605-a3dd-4d5a-a692-a87037af107b" providerId="ADAL" clId="{B92A65E5-EB89-4D74-B72B-D0AF583941DA}" dt="2023-02-06T21:30:51.154" v="697" actId="313"/>
          <ac:spMkLst>
            <pc:docMk/>
            <pc:sldMk cId="668862291" sldId="457"/>
            <ac:spMk id="3" creationId="{E3B1EB83-33ED-2BE3-7B5E-1A56E8B5F488}"/>
          </ac:spMkLst>
        </pc:spChg>
        <pc:spChg chg="add mod">
          <ac:chgData name="Weifeng Xu" userId="e7aed605-a3dd-4d5a-a692-a87037af107b" providerId="ADAL" clId="{B92A65E5-EB89-4D74-B72B-D0AF583941DA}" dt="2023-02-06T21:31:59.261" v="706" actId="1076"/>
          <ac:spMkLst>
            <pc:docMk/>
            <pc:sldMk cId="668862291" sldId="457"/>
            <ac:spMk id="6" creationId="{46CECC93-9C24-2D41-15E2-B8BCE78DCE88}"/>
          </ac:spMkLst>
        </pc:spChg>
        <pc:spChg chg="add del mod">
          <ac:chgData name="Weifeng Xu" userId="e7aed605-a3dd-4d5a-a692-a87037af107b" providerId="ADAL" clId="{B92A65E5-EB89-4D74-B72B-D0AF583941DA}" dt="2023-02-06T16:35:33.307" v="70" actId="478"/>
          <ac:spMkLst>
            <pc:docMk/>
            <pc:sldMk cId="668862291" sldId="457"/>
            <ac:spMk id="9" creationId="{F800B769-C14E-A3B6-2B9B-899965741958}"/>
          </ac:spMkLst>
        </pc:spChg>
        <pc:picChg chg="add mod">
          <ac:chgData name="Weifeng Xu" userId="e7aed605-a3dd-4d5a-a692-a87037af107b" providerId="ADAL" clId="{B92A65E5-EB89-4D74-B72B-D0AF583941DA}" dt="2023-02-06T21:30:15.897" v="671" actId="1076"/>
          <ac:picMkLst>
            <pc:docMk/>
            <pc:sldMk cId="668862291" sldId="457"/>
            <ac:picMk id="5" creationId="{C2666F5E-8D02-A952-AB4D-31063AEA4908}"/>
          </ac:picMkLst>
        </pc:picChg>
        <pc:picChg chg="add mod">
          <ac:chgData name="Weifeng Xu" userId="e7aed605-a3dd-4d5a-a692-a87037af107b" providerId="ADAL" clId="{B92A65E5-EB89-4D74-B72B-D0AF583941DA}" dt="2023-02-06T21:30:58.469" v="698" actId="1076"/>
          <ac:picMkLst>
            <pc:docMk/>
            <pc:sldMk cId="668862291" sldId="457"/>
            <ac:picMk id="7" creationId="{A43B50B0-A358-3BE7-9507-0AB6767E4C8E}"/>
          </ac:picMkLst>
        </pc:picChg>
      </pc:sldChg>
      <pc:sldChg chg="addSp delSp modSp new del mod ord modClrScheme chgLayout">
        <pc:chgData name="Weifeng Xu" userId="e7aed605-a3dd-4d5a-a692-a87037af107b" providerId="ADAL" clId="{B92A65E5-EB89-4D74-B72B-D0AF583941DA}" dt="2023-02-06T19:50:30.985" v="408" actId="47"/>
        <pc:sldMkLst>
          <pc:docMk/>
          <pc:sldMk cId="150225759" sldId="458"/>
        </pc:sldMkLst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2" creationId="{ABBCABFA-3954-A360-BBF9-EABAD1981271}"/>
          </ac:spMkLst>
        </pc:spChg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3" creationId="{13326CDA-642F-1B45-886F-FF1E68798171}"/>
          </ac:spMkLst>
        </pc:spChg>
        <pc:spChg chg="add mod">
          <ac:chgData name="Weifeng Xu" userId="e7aed605-a3dd-4d5a-a692-a87037af107b" providerId="ADAL" clId="{B92A65E5-EB89-4D74-B72B-D0AF583941DA}" dt="2023-02-06T19:34:47.400" v="82" actId="700"/>
          <ac:spMkLst>
            <pc:docMk/>
            <pc:sldMk cId="150225759" sldId="458"/>
            <ac:spMk id="4" creationId="{CF3D27BB-54EC-7425-653F-2E6FD7BDA451}"/>
          </ac:spMkLst>
        </pc:spChg>
        <pc:spChg chg="add mod">
          <ac:chgData name="Weifeng Xu" userId="e7aed605-a3dd-4d5a-a692-a87037af107b" providerId="ADAL" clId="{B92A65E5-EB89-4D74-B72B-D0AF583941DA}" dt="2023-02-06T19:34:51.263" v="83"/>
          <ac:spMkLst>
            <pc:docMk/>
            <pc:sldMk cId="150225759" sldId="458"/>
            <ac:spMk id="5" creationId="{5FD69ABA-4018-659C-F0A3-76BC360E8A14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33:53.185" v="736" actId="20577"/>
        <pc:sldMkLst>
          <pc:docMk/>
          <pc:sldMk cId="4227508718" sldId="459"/>
        </pc:sldMkLst>
        <pc:spChg chg="add mod ord">
          <ac:chgData name="Weifeng Xu" userId="e7aed605-a3dd-4d5a-a692-a87037af107b" providerId="ADAL" clId="{B92A65E5-EB89-4D74-B72B-D0AF583941DA}" dt="2023-02-06T21:33:09.890" v="717" actId="20577"/>
          <ac:spMkLst>
            <pc:docMk/>
            <pc:sldMk cId="4227508718" sldId="459"/>
            <ac:spMk id="2" creationId="{005BDD95-B9F7-E1F1-74A5-FD9258B8845C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2" creationId="{85EFAD5A-9762-DD0E-62E7-22811E9645E1}"/>
          </ac:spMkLst>
        </pc:spChg>
        <pc:spChg chg="add mod">
          <ac:chgData name="Weifeng Xu" userId="e7aed605-a3dd-4d5a-a692-a87037af107b" providerId="ADAL" clId="{B92A65E5-EB89-4D74-B72B-D0AF583941DA}" dt="2023-02-06T21:33:53.185" v="736" actId="20577"/>
          <ac:spMkLst>
            <pc:docMk/>
            <pc:sldMk cId="4227508718" sldId="459"/>
            <ac:spMk id="3" creationId="{0E09014B-D8D0-F74D-40F2-6F0E7C2D26EB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3" creationId="{311A2043-7B9C-2651-699E-B8C7C225AEBB}"/>
          </ac:spMkLst>
        </pc:spChg>
        <pc:picChg chg="add mod">
          <ac:chgData name="Weifeng Xu" userId="e7aed605-a3dd-4d5a-a692-a87037af107b" providerId="ADAL" clId="{B92A65E5-EB89-4D74-B72B-D0AF583941DA}" dt="2023-02-06T21:33:25.861" v="722" actId="1076"/>
          <ac:picMkLst>
            <pc:docMk/>
            <pc:sldMk cId="4227508718" sldId="459"/>
            <ac:picMk id="5" creationId="{7B705215-D301-21B9-51D1-C8A387B4EDF3}"/>
          </ac:picMkLst>
        </pc:picChg>
      </pc:sldChg>
      <pc:sldChg chg="new del">
        <pc:chgData name="Weifeng Xu" userId="e7aed605-a3dd-4d5a-a692-a87037af107b" providerId="ADAL" clId="{B92A65E5-EB89-4D74-B72B-D0AF583941DA}" dt="2023-02-06T21:42:16.300" v="999" actId="47"/>
        <pc:sldMkLst>
          <pc:docMk/>
          <pc:sldMk cId="2870798367" sldId="460"/>
        </pc:sldMkLst>
      </pc:sldChg>
      <pc:sldChg chg="new del">
        <pc:chgData name="Weifeng Xu" userId="e7aed605-a3dd-4d5a-a692-a87037af107b" providerId="ADAL" clId="{B92A65E5-EB89-4D74-B72B-D0AF583941DA}" dt="2023-02-06T21:42:07.165" v="947" actId="47"/>
        <pc:sldMkLst>
          <pc:docMk/>
          <pc:sldMk cId="3255976066" sldId="461"/>
        </pc:sldMkLst>
      </pc:sldChg>
      <pc:sldChg chg="new del">
        <pc:chgData name="Weifeng Xu" userId="e7aed605-a3dd-4d5a-a692-a87037af107b" providerId="ADAL" clId="{B92A65E5-EB89-4D74-B72B-D0AF583941DA}" dt="2023-02-06T21:42:07.676" v="948" actId="47"/>
        <pc:sldMkLst>
          <pc:docMk/>
          <pc:sldMk cId="3854830524" sldId="462"/>
        </pc:sldMkLst>
      </pc:sldChg>
      <pc:sldChg chg="new del">
        <pc:chgData name="Weifeng Xu" userId="e7aed605-a3dd-4d5a-a692-a87037af107b" providerId="ADAL" clId="{B92A65E5-EB89-4D74-B72B-D0AF583941DA}" dt="2023-02-06T19:51:43.462" v="425" actId="47"/>
        <pc:sldMkLst>
          <pc:docMk/>
          <pc:sldMk cId="3683834111" sldId="463"/>
        </pc:sldMkLst>
      </pc:sldChg>
      <pc:sldChg chg="addSp delSp modSp new mod modClrScheme chgLayout">
        <pc:chgData name="Weifeng Xu" userId="e7aed605-a3dd-4d5a-a692-a87037af107b" providerId="ADAL" clId="{B92A65E5-EB89-4D74-B72B-D0AF583941DA}" dt="2023-02-06T19:56:29.804" v="505" actId="6549"/>
        <pc:sldMkLst>
          <pc:docMk/>
          <pc:sldMk cId="2354550623" sldId="464"/>
        </pc:sldMkLst>
        <pc:spChg chg="add del mod">
          <ac:chgData name="Weifeng Xu" userId="e7aed605-a3dd-4d5a-a692-a87037af107b" providerId="ADAL" clId="{B92A65E5-EB89-4D74-B72B-D0AF583941DA}" dt="2023-02-06T19:56:11.197" v="499" actId="478"/>
          <ac:spMkLst>
            <pc:docMk/>
            <pc:sldMk cId="2354550623" sldId="464"/>
            <ac:spMk id="5" creationId="{F438234C-0D01-68DB-5C36-557AD3A91A86}"/>
          </ac:spMkLst>
        </pc:spChg>
        <pc:spChg chg="add mod ord">
          <ac:chgData name="Weifeng Xu" userId="e7aed605-a3dd-4d5a-a692-a87037af107b" providerId="ADAL" clId="{B92A65E5-EB89-4D74-B72B-D0AF583941DA}" dt="2023-02-06T19:55:57.375" v="496" actId="700"/>
          <ac:spMkLst>
            <pc:docMk/>
            <pc:sldMk cId="2354550623" sldId="464"/>
            <ac:spMk id="6" creationId="{8B6912DF-EF4F-9F3A-8B60-8D34CF938ACE}"/>
          </ac:spMkLst>
        </pc:spChg>
        <pc:spChg chg="add mod ord">
          <ac:chgData name="Weifeng Xu" userId="e7aed605-a3dd-4d5a-a692-a87037af107b" providerId="ADAL" clId="{B92A65E5-EB89-4D74-B72B-D0AF583941DA}" dt="2023-02-06T19:56:29.804" v="505" actId="6549"/>
          <ac:spMkLst>
            <pc:docMk/>
            <pc:sldMk cId="2354550623" sldId="464"/>
            <ac:spMk id="7" creationId="{F5892711-3253-A56A-DF36-05DF31913F7E}"/>
          </ac:spMkLst>
        </pc:spChg>
        <pc:picChg chg="add mod">
          <ac:chgData name="Weifeng Xu" userId="e7aed605-a3dd-4d5a-a692-a87037af107b" providerId="ADAL" clId="{B92A65E5-EB89-4D74-B72B-D0AF583941DA}" dt="2023-02-06T19:55:42.714" v="493" actId="1076"/>
          <ac:picMkLst>
            <pc:docMk/>
            <pc:sldMk cId="2354550623" sldId="464"/>
            <ac:picMk id="3" creationId="{AAE56F40-784D-BAD2-1231-4397ACB2A396}"/>
          </ac:picMkLst>
        </pc:picChg>
      </pc:sldChg>
      <pc:sldChg chg="addSp delSp modSp new mod modClrScheme chgLayout modNotesTx">
        <pc:chgData name="Weifeng Xu" userId="e7aed605-a3dd-4d5a-a692-a87037af107b" providerId="ADAL" clId="{B92A65E5-EB89-4D74-B72B-D0AF583941DA}" dt="2023-02-06T21:41:07.999" v="912" actId="14100"/>
        <pc:sldMkLst>
          <pc:docMk/>
          <pc:sldMk cId="2463134348" sldId="465"/>
        </pc:sldMkLst>
        <pc:spChg chg="add del mod ord">
          <ac:chgData name="Weifeng Xu" userId="e7aed605-a3dd-4d5a-a692-a87037af107b" providerId="ADAL" clId="{B92A65E5-EB89-4D74-B72B-D0AF583941DA}" dt="2023-02-06T21:34:00.141" v="737" actId="700"/>
          <ac:spMkLst>
            <pc:docMk/>
            <pc:sldMk cId="2463134348" sldId="465"/>
            <ac:spMk id="2" creationId="{0D6F16B1-7EDD-46DB-606B-9BDB01B2A267}"/>
          </ac:spMkLst>
        </pc:spChg>
        <pc:spChg chg="add mod">
          <ac:chgData name="Weifeng Xu" userId="e7aed605-a3dd-4d5a-a692-a87037af107b" providerId="ADAL" clId="{B92A65E5-EB89-4D74-B72B-D0AF583941DA}" dt="2023-02-06T21:40:53.843" v="883" actId="6549"/>
          <ac:spMkLst>
            <pc:docMk/>
            <pc:sldMk cId="2463134348" sldId="465"/>
            <ac:spMk id="4" creationId="{09EAD3B2-8502-A889-3E9F-A74C3207493D}"/>
          </ac:spMkLst>
        </pc:spChg>
        <pc:spChg chg="add mod">
          <ac:chgData name="Weifeng Xu" userId="e7aed605-a3dd-4d5a-a692-a87037af107b" providerId="ADAL" clId="{B92A65E5-EB89-4D74-B72B-D0AF583941DA}" dt="2023-02-06T21:41:07.999" v="912" actId="14100"/>
          <ac:spMkLst>
            <pc:docMk/>
            <pc:sldMk cId="2463134348" sldId="465"/>
            <ac:spMk id="6" creationId="{D376AB25-0426-D99F-A5A0-ED3D7690AA6F}"/>
          </ac:spMkLst>
        </pc:spChg>
        <pc:spChg chg="add mod">
          <ac:chgData name="Weifeng Xu" userId="e7aed605-a3dd-4d5a-a692-a87037af107b" providerId="ADAL" clId="{B92A65E5-EB89-4D74-B72B-D0AF583941DA}" dt="2023-02-06T21:40:14.033" v="836" actId="2711"/>
          <ac:spMkLst>
            <pc:docMk/>
            <pc:sldMk cId="2463134348" sldId="465"/>
            <ac:spMk id="8" creationId="{91BC74BF-3FF2-130C-9E81-031F80E54A4D}"/>
          </ac:spMkLst>
        </pc:spChg>
        <pc:picChg chg="add mod">
          <ac:chgData name="Weifeng Xu" userId="e7aed605-a3dd-4d5a-a692-a87037af107b" providerId="ADAL" clId="{B92A65E5-EB89-4D74-B72B-D0AF583941DA}" dt="2023-02-06T21:34:07.159" v="740" actId="14100"/>
          <ac:picMkLst>
            <pc:docMk/>
            <pc:sldMk cId="2463134348" sldId="465"/>
            <ac:picMk id="3" creationId="{632A4FE5-5D00-41AF-25CB-2D9B304EC416}"/>
          </ac:picMkLst>
        </pc:picChg>
        <pc:picChg chg="add mod">
          <ac:chgData name="Weifeng Xu" userId="e7aed605-a3dd-4d5a-a692-a87037af107b" providerId="ADAL" clId="{B92A65E5-EB89-4D74-B72B-D0AF583941DA}" dt="2023-02-06T21:34:11.179" v="742" actId="1076"/>
          <ac:picMkLst>
            <pc:docMk/>
            <pc:sldMk cId="2463134348" sldId="465"/>
            <ac:picMk id="5" creationId="{2CB31CE6-6BD3-E936-A833-5ECDA2ACBA97}"/>
          </ac:picMkLst>
        </pc:picChg>
      </pc:sldChg>
      <pc:sldChg chg="addSp modSp new mod">
        <pc:chgData name="Weifeng Xu" userId="e7aed605-a3dd-4d5a-a692-a87037af107b" providerId="ADAL" clId="{B92A65E5-EB89-4D74-B72B-D0AF583941DA}" dt="2023-02-06T21:45:07.145" v="1141" actId="1076"/>
        <pc:sldMkLst>
          <pc:docMk/>
          <pc:sldMk cId="711315930" sldId="466"/>
        </pc:sldMkLst>
        <pc:spChg chg="add mod">
          <ac:chgData name="Weifeng Xu" userId="e7aed605-a3dd-4d5a-a692-a87037af107b" providerId="ADAL" clId="{B92A65E5-EB89-4D74-B72B-D0AF583941DA}" dt="2023-02-06T21:41:58.340" v="946" actId="14100"/>
          <ac:spMkLst>
            <pc:docMk/>
            <pc:sldMk cId="711315930" sldId="466"/>
            <ac:spMk id="2" creationId="{6ADD942D-7D91-09D0-10AE-18511B4A4EA0}"/>
          </ac:spMkLst>
        </pc:spChg>
        <pc:spChg chg="add mod">
          <ac:chgData name="Weifeng Xu" userId="e7aed605-a3dd-4d5a-a692-a87037af107b" providerId="ADAL" clId="{B92A65E5-EB89-4D74-B72B-D0AF583941DA}" dt="2023-02-06T21:45:07.145" v="1141" actId="1076"/>
          <ac:spMkLst>
            <pc:docMk/>
            <pc:sldMk cId="711315930" sldId="466"/>
            <ac:spMk id="5" creationId="{91CF9EE2-FA0F-196F-B536-C8922C6A6253}"/>
          </ac:spMkLst>
        </pc:spChg>
        <pc:picChg chg="add">
          <ac:chgData name="Weifeng Xu" userId="e7aed605-a3dd-4d5a-a692-a87037af107b" providerId="ADAL" clId="{B92A65E5-EB89-4D74-B72B-D0AF583941DA}" dt="2023-02-06T16:37:15.305" v="72" actId="22"/>
          <ac:picMkLst>
            <pc:docMk/>
            <pc:sldMk cId="711315930" sldId="466"/>
            <ac:picMk id="3" creationId="{CD98EB57-B716-FA71-B163-1406E704DF50}"/>
          </ac:picMkLst>
        </pc:picChg>
      </pc:sldChg>
      <pc:sldChg chg="addSp modSp new mod ord modClrScheme chgLayout">
        <pc:chgData name="Weifeng Xu" userId="e7aed605-a3dd-4d5a-a692-a87037af107b" providerId="ADAL" clId="{B92A65E5-EB89-4D74-B72B-D0AF583941DA}" dt="2023-02-06T19:35:12.169" v="127" actId="20577"/>
        <pc:sldMkLst>
          <pc:docMk/>
          <pc:sldMk cId="650928367" sldId="467"/>
        </pc:sldMkLst>
        <pc:spChg chg="add mod">
          <ac:chgData name="Weifeng Xu" userId="e7aed605-a3dd-4d5a-a692-a87037af107b" providerId="ADAL" clId="{B92A65E5-EB89-4D74-B72B-D0AF583941DA}" dt="2023-02-06T19:35:12.169" v="127" actId="20577"/>
          <ac:spMkLst>
            <pc:docMk/>
            <pc:sldMk cId="650928367" sldId="467"/>
            <ac:spMk id="2" creationId="{265FB0E2-088E-699D-680A-502C596F7776}"/>
          </ac:spMkLst>
        </pc:spChg>
        <pc:spChg chg="add mod">
          <ac:chgData name="Weifeng Xu" userId="e7aed605-a3dd-4d5a-a692-a87037af107b" providerId="ADAL" clId="{B92A65E5-EB89-4D74-B72B-D0AF583941DA}" dt="2023-02-06T19:34:35.911" v="79" actId="700"/>
          <ac:spMkLst>
            <pc:docMk/>
            <pc:sldMk cId="650928367" sldId="467"/>
            <ac:spMk id="3" creationId="{09588D2A-164E-0FAC-C742-D16C16103C7D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19:49:28.511" v="407" actId="27636"/>
        <pc:sldMkLst>
          <pc:docMk/>
          <pc:sldMk cId="3705960219" sldId="468"/>
        </pc:sldMkLst>
        <pc:spChg chg="add mod">
          <ac:chgData name="Weifeng Xu" userId="e7aed605-a3dd-4d5a-a692-a87037af107b" providerId="ADAL" clId="{B92A65E5-EB89-4D74-B72B-D0AF583941DA}" dt="2023-02-06T19:46:08.712" v="255" actId="20577"/>
          <ac:spMkLst>
            <pc:docMk/>
            <pc:sldMk cId="3705960219" sldId="468"/>
            <ac:spMk id="2" creationId="{47E978AF-1CDC-4835-0FED-766F743A4BE3}"/>
          </ac:spMkLst>
        </pc:spChg>
        <pc:spChg chg="add mod">
          <ac:chgData name="Weifeng Xu" userId="e7aed605-a3dd-4d5a-a692-a87037af107b" providerId="ADAL" clId="{B92A65E5-EB89-4D74-B72B-D0AF583941DA}" dt="2023-02-06T19:49:28.511" v="407" actId="27636"/>
          <ac:spMkLst>
            <pc:docMk/>
            <pc:sldMk cId="3705960219" sldId="468"/>
            <ac:spMk id="3" creationId="{EBE7954F-3972-EB62-0802-2F31378686B2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9" creationId="{0A8FF5FA-79F8-0FD1-A494-EC56D5EDCDB8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2" creationId="{61F0C4FB-D0F6-169A-1817-B985D435235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3" creationId="{DB2CF6BF-EEFD-60FF-2CF6-EFF7C634551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4" creationId="{1C743D18-5BA8-4046-856E-AE5DC744F9F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5" creationId="{EBF83996-52BE-8A9B-AFA3-555ED32E5F3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6" creationId="{B712B65C-D520-7A04-7BA3-B255BA1CEC8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7" creationId="{AF4A2D08-F232-2F86-FDA5-460A40E47097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1" creationId="{6DB78813-ACB6-E873-5EDE-2597C72AA37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2" creationId="{EA9BF050-753C-CC99-C751-27BFB104A11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3" creationId="{47B857B1-ED82-9D72-4082-142ACCEA1EC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4" creationId="{1E1042D2-7563-B40F-3BB2-17EA70E5667A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5" creationId="{4D6F2682-0C96-53B9-4807-25B775B736D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6" creationId="{F49C2744-0D50-0051-9429-DC710533C1C9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7" creationId="{BD48168C-BD54-EB54-640C-0E9D94E798E6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8" creationId="{53122D14-DF6D-C3DC-6D33-1C9D13D3262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9" creationId="{8A35F7A6-D94F-E78D-20D1-7D4C342A7E99}"/>
          </ac:spMkLst>
        </pc:spChg>
        <pc:spChg chg="add del mod">
          <ac:chgData name="Weifeng Xu" userId="e7aed605-a3dd-4d5a-a692-a87037af107b" providerId="ADAL" clId="{B92A65E5-EB89-4D74-B72B-D0AF583941DA}" dt="2023-02-06T19:46:00.193" v="245" actId="478"/>
          <ac:spMkLst>
            <pc:docMk/>
            <pc:sldMk cId="3705960219" sldId="468"/>
            <ac:spMk id="32" creationId="{FBF151D4-03E8-6936-192D-8A44505CE765}"/>
          </ac:spMkLst>
        </pc:spChg>
        <pc:spChg chg="add mod">
          <ac:chgData name="Weifeng Xu" userId="e7aed605-a3dd-4d5a-a692-a87037af107b" providerId="ADAL" clId="{B92A65E5-EB89-4D74-B72B-D0AF583941DA}" dt="2023-02-06T19:49:14.698" v="403" actId="20577"/>
          <ac:spMkLst>
            <pc:docMk/>
            <pc:sldMk cId="3705960219" sldId="468"/>
            <ac:spMk id="34" creationId="{37D2AFB1-8CCD-7E70-DE3E-5CEE819B1937}"/>
          </ac:spMkLst>
        </pc:sp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4" creationId="{0E5708A1-0736-1645-D684-0EFA70B35E6E}"/>
          </ac:picMkLst>
        </pc:pic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5" creationId="{11E01DAE-025C-6DC7-ADD0-73284B01AEDC}"/>
          </ac:picMkLst>
        </pc:picChg>
        <pc:picChg chg="add mod">
          <ac:chgData name="Weifeng Xu" userId="e7aed605-a3dd-4d5a-a692-a87037af107b" providerId="ADAL" clId="{B92A65E5-EB89-4D74-B72B-D0AF583941DA}" dt="2023-02-06T19:49:06.820" v="400" actId="1076"/>
          <ac:picMkLst>
            <pc:docMk/>
            <pc:sldMk cId="3705960219" sldId="468"/>
            <ac:picMk id="31" creationId="{EA9596D6-B13D-5AB3-AA16-601CDEF7B06F}"/>
          </ac:picMkLst>
        </pc:pic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6" creationId="{10AE5FA5-DA6C-EEA0-B646-CB4955B69DF2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7" creationId="{C5EA3CFA-761A-51A2-22A9-93AA125DBFD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8" creationId="{4BB8AE15-9E3C-0AE9-EBFC-3117484587B6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0" creationId="{1C784CB2-6FA6-C40E-CC47-87AB3328AA2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1" creationId="{31E429C2-5B8D-CC07-95AD-86175E9AAE7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8" creationId="{29D939E7-F550-EA48-3329-994599BD7B2A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9" creationId="{9DC86B4E-E606-8FFC-8660-165AD979D61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20" creationId="{66F63C81-8934-CDB4-5893-196AB5E5FEFC}"/>
          </ac:cxnSpMkLst>
        </pc:cxnChg>
      </pc:sldChg>
      <pc:sldChg chg="addSp delSp modSp new mod modClrScheme chgLayout">
        <pc:chgData name="Weifeng Xu" userId="e7aed605-a3dd-4d5a-a692-a87037af107b" providerId="ADAL" clId="{B92A65E5-EB89-4D74-B72B-D0AF583941DA}" dt="2023-02-06T21:25:59.942" v="517" actId="20577"/>
        <pc:sldMkLst>
          <pc:docMk/>
          <pc:sldMk cId="2293502858" sldId="469"/>
        </pc:sldMkLst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2" creationId="{22F83CFE-656B-7C9D-9FA3-E4810B9D2E17}"/>
          </ac:spMkLst>
        </pc:spChg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3" creationId="{764D021E-C08C-1A79-E2F3-8806ACDCA6CD}"/>
          </ac:spMkLst>
        </pc:spChg>
        <pc:spChg chg="add mod ord">
          <ac:chgData name="Weifeng Xu" userId="e7aed605-a3dd-4d5a-a692-a87037af107b" providerId="ADAL" clId="{B92A65E5-EB89-4D74-B72B-D0AF583941DA}" dt="2023-02-06T19:53:15.473" v="467" actId="313"/>
          <ac:spMkLst>
            <pc:docMk/>
            <pc:sldMk cId="2293502858" sldId="469"/>
            <ac:spMk id="4" creationId="{6DDA402D-93F9-5D6D-F354-D0D162322750}"/>
          </ac:spMkLst>
        </pc:spChg>
        <pc:spChg chg="add mod ord">
          <ac:chgData name="Weifeng Xu" userId="e7aed605-a3dd-4d5a-a692-a87037af107b" providerId="ADAL" clId="{B92A65E5-EB89-4D74-B72B-D0AF583941DA}" dt="2023-02-06T21:25:59.942" v="517" actId="20577"/>
          <ac:spMkLst>
            <pc:docMk/>
            <pc:sldMk cId="2293502858" sldId="469"/>
            <ac:spMk id="5" creationId="{3DFAADC1-00F3-37AC-3005-A1C1BF1AE33C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28:44.408" v="639" actId="20577"/>
        <pc:sldMkLst>
          <pc:docMk/>
          <pc:sldMk cId="1756393754" sldId="470"/>
        </pc:sldMkLst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2" creationId="{56D9BBDB-CAAE-A4F8-6961-7F7C84E452D4}"/>
          </ac:spMkLst>
        </pc:spChg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3" creationId="{549DE05B-9263-23B0-69EB-8D11B10A24AF}"/>
          </ac:spMkLst>
        </pc:spChg>
        <pc:spChg chg="add mod ord">
          <ac:chgData name="Weifeng Xu" userId="e7aed605-a3dd-4d5a-a692-a87037af107b" providerId="ADAL" clId="{B92A65E5-EB89-4D74-B72B-D0AF583941DA}" dt="2023-02-06T21:26:57.561" v="525" actId="20577"/>
          <ac:spMkLst>
            <pc:docMk/>
            <pc:sldMk cId="1756393754" sldId="470"/>
            <ac:spMk id="4" creationId="{BE4F6946-A75F-B79B-DF18-1914CA91B500}"/>
          </ac:spMkLst>
        </pc:spChg>
        <pc:spChg chg="add mod ord">
          <ac:chgData name="Weifeng Xu" userId="e7aed605-a3dd-4d5a-a692-a87037af107b" providerId="ADAL" clId="{B92A65E5-EB89-4D74-B72B-D0AF583941DA}" dt="2023-02-06T21:28:44.408" v="639" actId="20577"/>
          <ac:spMkLst>
            <pc:docMk/>
            <pc:sldMk cId="1756393754" sldId="470"/>
            <ac:spMk id="5" creationId="{C3A3C8A0-2F96-45E8-D4D5-1DE31A646558}"/>
          </ac:spMkLst>
        </pc:spChg>
      </pc:sldChg>
      <pc:sldChg chg="addSp modSp new mod modClrScheme chgLayout">
        <pc:chgData name="Weifeng Xu" userId="e7aed605-a3dd-4d5a-a692-a87037af107b" providerId="ADAL" clId="{B92A65E5-EB89-4D74-B72B-D0AF583941DA}" dt="2023-02-06T21:43:44.263" v="1091" actId="20577"/>
        <pc:sldMkLst>
          <pc:docMk/>
          <pc:sldMk cId="197278550" sldId="471"/>
        </pc:sldMkLst>
        <pc:spChg chg="add mod">
          <ac:chgData name="Weifeng Xu" userId="e7aed605-a3dd-4d5a-a692-a87037af107b" providerId="ADAL" clId="{B92A65E5-EB89-4D74-B72B-D0AF583941DA}" dt="2023-02-06T21:43:20.558" v="1037" actId="313"/>
          <ac:spMkLst>
            <pc:docMk/>
            <pc:sldMk cId="197278550" sldId="471"/>
            <ac:spMk id="2" creationId="{349D0696-6E5D-2644-6EAC-BC9C4DB60462}"/>
          </ac:spMkLst>
        </pc:spChg>
        <pc:spChg chg="add mod">
          <ac:chgData name="Weifeng Xu" userId="e7aed605-a3dd-4d5a-a692-a87037af107b" providerId="ADAL" clId="{B92A65E5-EB89-4D74-B72B-D0AF583941DA}" dt="2023-02-06T21:43:44.263" v="1091" actId="20577"/>
          <ac:spMkLst>
            <pc:docMk/>
            <pc:sldMk cId="197278550" sldId="471"/>
            <ac:spMk id="3" creationId="{31C897D7-6233-92B2-8F6A-CBE08E35D8A7}"/>
          </ac:spMkLst>
        </pc:spChg>
      </pc:sldChg>
    </pc:docChg>
  </pc:docChgLst>
  <pc:docChgLst>
    <pc:chgData name="Weifeng Xu" userId="e7aed605-a3dd-4d5a-a692-a87037af107b" providerId="ADAL" clId="{65D2CD8F-A833-4ED3-BFC9-CC46DE2FF59E}"/>
    <pc:docChg chg="undo redo custSel addSld modSld sldOrd">
      <pc:chgData name="Weifeng Xu" userId="e7aed605-a3dd-4d5a-a692-a87037af107b" providerId="ADAL" clId="{65D2CD8F-A833-4ED3-BFC9-CC46DE2FF59E}" dt="2022-11-21T22:13:37.994" v="3108" actId="20577"/>
      <pc:docMkLst>
        <pc:docMk/>
      </pc:docMkLst>
      <pc:sldChg chg="addSp delSp modSp mod">
        <pc:chgData name="Weifeng Xu" userId="e7aed605-a3dd-4d5a-a692-a87037af107b" providerId="ADAL" clId="{65D2CD8F-A833-4ED3-BFC9-CC46DE2FF59E}" dt="2022-11-14T13:33:56.904" v="2574" actId="14100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2-11-21T13:20:26.179" v="2637" actId="14100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2-11-21T13:51:20.361" v="2713" actId="9405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">
          <ac:chgData name="Weifeng Xu" userId="e7aed605-a3dd-4d5a-a692-a87037af107b" providerId="ADAL" clId="{65D2CD8F-A833-4ED3-BFC9-CC46DE2FF59E}" dt="2022-11-21T13:51:20.361" v="2713" actId="9405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21T14:00:13.254" v="272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2-04-24T14:19:15.311" v="1875" actId="404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2-04-24T14:16:18.910" v="1862" actId="1076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2-11-21T13:56:43.836" v="2718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2-11-14T14:57:35.764" v="2588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2-11-14T13:17:22.561" v="2510" actId="1076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2-11-06T16:17:36.454" v="1878" actId="20577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11-06T16:43:43.605" v="1949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2-11-06T16:38:08.957" v="1925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2-11-06T16:38:08.957" v="1925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">
          <ac:chgData name="Weifeng Xu" userId="e7aed605-a3dd-4d5a-a692-a87037af107b" providerId="ADAL" clId="{65D2CD8F-A833-4ED3-BFC9-CC46DE2FF59E}" dt="2022-11-06T16:38:23.088" v="1928" actId="11529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11-07T14:31:30.988" v="1953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11-06T16:25:42.086" v="1894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2-11-21T13:16:04.163" v="2630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2-11-21T13:15:37.297" v="2619" actId="113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2-11-21T13:14:51.515" v="2610" actId="1076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2-11-21T13:15:16.020" v="2617" actId="20577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2-11-21T22:13:37.994" v="3108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2-11-21T22:13:37.994" v="3108" actId="20577"/>
          <ac:spMkLst>
            <pc:docMk/>
            <pc:sldMk cId="1965680741" sldId="456"/>
            <ac:spMk id="3" creationId="{8E8B0EA1-85DB-99B8-2919-9410B2097B7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69FD8-6DD3-46DB-A5E1-86C37C5155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C1722F2-4338-429D-AFF5-CD4DA16878B6}">
      <dgm:prSet phldrT="[Text]"/>
      <dgm:spPr/>
      <dgm:t>
        <a:bodyPr/>
        <a:lstStyle/>
        <a:p>
          <a:r>
            <a:rPr lang="en-US" dirty="0"/>
            <a:t>40 Bits Security key</a:t>
          </a:r>
        </a:p>
      </dgm:t>
    </dgm:pt>
    <dgm:pt modelId="{43963230-CC42-45EF-82FD-F5E78C937847}" type="parTrans" cxnId="{DD050E76-29A5-42C9-8708-7389E6A20ED8}">
      <dgm:prSet/>
      <dgm:spPr/>
      <dgm:t>
        <a:bodyPr/>
        <a:lstStyle/>
        <a:p>
          <a:endParaRPr lang="en-US"/>
        </a:p>
      </dgm:t>
    </dgm:pt>
    <dgm:pt modelId="{C951B16B-88A3-45BB-8457-C6A25AE5696D}" type="sibTrans" cxnId="{DD050E76-29A5-42C9-8708-7389E6A20ED8}">
      <dgm:prSet/>
      <dgm:spPr/>
      <dgm:t>
        <a:bodyPr/>
        <a:lstStyle/>
        <a:p>
          <a:endParaRPr lang="en-US"/>
        </a:p>
      </dgm:t>
    </dgm:pt>
    <dgm:pt modelId="{C1715848-386A-47B5-ADF4-4CEBBD5339DD}">
      <dgm:prSet phldrT="[Text]"/>
      <dgm:spPr/>
      <dgm:t>
        <a:bodyPr/>
        <a:lstStyle/>
        <a:p>
          <a:r>
            <a:rPr lang="en-US" dirty="0"/>
            <a:t>Seed</a:t>
          </a:r>
        </a:p>
      </dgm:t>
    </dgm:pt>
    <dgm:pt modelId="{9529FFF7-704B-43BF-851D-5DE42D38EA11}" type="parTrans" cxnId="{030C0050-B422-4BBF-990A-B623AD1CA520}">
      <dgm:prSet/>
      <dgm:spPr/>
      <dgm:t>
        <a:bodyPr/>
        <a:lstStyle/>
        <a:p>
          <a:endParaRPr lang="en-US"/>
        </a:p>
      </dgm:t>
    </dgm:pt>
    <dgm:pt modelId="{09B6A2CA-EE6C-4A24-A88F-D379F4A2F806}" type="sibTrans" cxnId="{030C0050-B422-4BBF-990A-B623AD1CA520}">
      <dgm:prSet/>
      <dgm:spPr/>
      <dgm:t>
        <a:bodyPr/>
        <a:lstStyle/>
        <a:p>
          <a:endParaRPr lang="en-US"/>
        </a:p>
      </dgm:t>
    </dgm:pt>
    <dgm:pt modelId="{B3FFC8D3-DDFE-4223-83AF-92395A9C2AD5}">
      <dgm:prSet phldrT="[Text]"/>
      <dgm:spPr/>
      <dgm:t>
        <a:bodyPr/>
        <a:lstStyle/>
        <a:p>
          <a:r>
            <a:rPr lang="en-US" dirty="0" err="1"/>
            <a:t>Wifi</a:t>
          </a:r>
          <a:r>
            <a:rPr lang="en-US" dirty="0"/>
            <a:t> Password</a:t>
          </a:r>
        </a:p>
      </dgm:t>
    </dgm:pt>
    <dgm:pt modelId="{BF9C0528-F28E-4759-AB5F-631AD32543F9}" type="parTrans" cxnId="{5C58A2D1-9C0D-4DD1-A3B1-E6E4D0826BEC}">
      <dgm:prSet/>
      <dgm:spPr/>
      <dgm:t>
        <a:bodyPr/>
        <a:lstStyle/>
        <a:p>
          <a:endParaRPr lang="en-US"/>
        </a:p>
      </dgm:t>
    </dgm:pt>
    <dgm:pt modelId="{2E9DB8E6-EACA-4CEF-BA30-292E99AB40EB}" type="sibTrans" cxnId="{5C58A2D1-9C0D-4DD1-A3B1-E6E4D0826BEC}">
      <dgm:prSet/>
      <dgm:spPr/>
      <dgm:t>
        <a:bodyPr/>
        <a:lstStyle/>
        <a:p>
          <a:endParaRPr lang="en-US"/>
        </a:p>
      </dgm:t>
    </dgm:pt>
    <dgm:pt modelId="{BDC2270C-CD90-4012-89B8-FB3E2EB9F0FF}" type="pres">
      <dgm:prSet presAssocID="{9BE69FD8-6DD3-46DB-A5E1-86C37C5155EA}" presName="Name0" presStyleCnt="0">
        <dgm:presLayoutVars>
          <dgm:dir/>
          <dgm:animLvl val="lvl"/>
          <dgm:resizeHandles val="exact"/>
        </dgm:presLayoutVars>
      </dgm:prSet>
      <dgm:spPr/>
    </dgm:pt>
    <dgm:pt modelId="{8714B9F1-9675-4CD9-ADA7-FDB347387C3D}" type="pres">
      <dgm:prSet presAssocID="{DC1722F2-4338-429D-AFF5-CD4DA16878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DAA3DA-6608-4E70-8BC2-908FAB0B4935}" type="pres">
      <dgm:prSet presAssocID="{C951B16B-88A3-45BB-8457-C6A25AE5696D}" presName="parTxOnlySpace" presStyleCnt="0"/>
      <dgm:spPr/>
    </dgm:pt>
    <dgm:pt modelId="{5D3815AA-9040-4858-B551-16F36FE13714}" type="pres">
      <dgm:prSet presAssocID="{C1715848-386A-47B5-ADF4-4CEBBD5339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0CDFC7-2DB7-4AC5-A5D6-9B2764996272}" type="pres">
      <dgm:prSet presAssocID="{09B6A2CA-EE6C-4A24-A88F-D379F4A2F806}" presName="parTxOnlySpace" presStyleCnt="0"/>
      <dgm:spPr/>
    </dgm:pt>
    <dgm:pt modelId="{3D1AF92C-AD91-483D-AE8A-08D99C8E4B8B}" type="pres">
      <dgm:prSet presAssocID="{B3FFC8D3-DDFE-4223-83AF-92395A9C2AD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6908E61-7962-4EFC-8C12-390DE9B0A2C1}" type="presOf" srcId="{9BE69FD8-6DD3-46DB-A5E1-86C37C5155EA}" destId="{BDC2270C-CD90-4012-89B8-FB3E2EB9F0FF}" srcOrd="0" destOrd="0" presId="urn:microsoft.com/office/officeart/2005/8/layout/chevron1"/>
    <dgm:cxn modelId="{D1BB1A62-20FF-40F7-A0E7-FE436A7C8424}" type="presOf" srcId="{B3FFC8D3-DDFE-4223-83AF-92395A9C2AD5}" destId="{3D1AF92C-AD91-483D-AE8A-08D99C8E4B8B}" srcOrd="0" destOrd="0" presId="urn:microsoft.com/office/officeart/2005/8/layout/chevron1"/>
    <dgm:cxn modelId="{030C0050-B422-4BBF-990A-B623AD1CA520}" srcId="{9BE69FD8-6DD3-46DB-A5E1-86C37C5155EA}" destId="{C1715848-386A-47B5-ADF4-4CEBBD5339DD}" srcOrd="1" destOrd="0" parTransId="{9529FFF7-704B-43BF-851D-5DE42D38EA11}" sibTransId="{09B6A2CA-EE6C-4A24-A88F-D379F4A2F806}"/>
    <dgm:cxn modelId="{DD050E76-29A5-42C9-8708-7389E6A20ED8}" srcId="{9BE69FD8-6DD3-46DB-A5E1-86C37C5155EA}" destId="{DC1722F2-4338-429D-AFF5-CD4DA16878B6}" srcOrd="0" destOrd="0" parTransId="{43963230-CC42-45EF-82FD-F5E78C937847}" sibTransId="{C951B16B-88A3-45BB-8457-C6A25AE5696D}"/>
    <dgm:cxn modelId="{059EA7A8-19FE-4576-98D6-6F09049E440F}" type="presOf" srcId="{C1715848-386A-47B5-ADF4-4CEBBD5339DD}" destId="{5D3815AA-9040-4858-B551-16F36FE13714}" srcOrd="0" destOrd="0" presId="urn:microsoft.com/office/officeart/2005/8/layout/chevron1"/>
    <dgm:cxn modelId="{5C58A2D1-9C0D-4DD1-A3B1-E6E4D0826BEC}" srcId="{9BE69FD8-6DD3-46DB-A5E1-86C37C5155EA}" destId="{B3FFC8D3-DDFE-4223-83AF-92395A9C2AD5}" srcOrd="2" destOrd="0" parTransId="{BF9C0528-F28E-4759-AB5F-631AD32543F9}" sibTransId="{2E9DB8E6-EACA-4CEF-BA30-292E99AB40EB}"/>
    <dgm:cxn modelId="{2BC253F2-A587-4445-B689-47B0E0FFDBD5}" type="presOf" srcId="{DC1722F2-4338-429D-AFF5-CD4DA16878B6}" destId="{8714B9F1-9675-4CD9-ADA7-FDB347387C3D}" srcOrd="0" destOrd="0" presId="urn:microsoft.com/office/officeart/2005/8/layout/chevron1"/>
    <dgm:cxn modelId="{628B3B1F-39BA-4157-85A3-D7C8B00A7755}" type="presParOf" srcId="{BDC2270C-CD90-4012-89B8-FB3E2EB9F0FF}" destId="{8714B9F1-9675-4CD9-ADA7-FDB347387C3D}" srcOrd="0" destOrd="0" presId="urn:microsoft.com/office/officeart/2005/8/layout/chevron1"/>
    <dgm:cxn modelId="{AE3370BA-EB93-49AC-A815-837ECA183A34}" type="presParOf" srcId="{BDC2270C-CD90-4012-89B8-FB3E2EB9F0FF}" destId="{A6DAA3DA-6608-4E70-8BC2-908FAB0B4935}" srcOrd="1" destOrd="0" presId="urn:microsoft.com/office/officeart/2005/8/layout/chevron1"/>
    <dgm:cxn modelId="{A9CF7FA2-40C8-4D04-8549-952BC2B867AC}" type="presParOf" srcId="{BDC2270C-CD90-4012-89B8-FB3E2EB9F0FF}" destId="{5D3815AA-9040-4858-B551-16F36FE13714}" srcOrd="2" destOrd="0" presId="urn:microsoft.com/office/officeart/2005/8/layout/chevron1"/>
    <dgm:cxn modelId="{341D3824-FE56-4B4A-BA17-AEAA181E7170}" type="presParOf" srcId="{BDC2270C-CD90-4012-89B8-FB3E2EB9F0FF}" destId="{990CDFC7-2DB7-4AC5-A5D6-9B2764996272}" srcOrd="3" destOrd="0" presId="urn:microsoft.com/office/officeart/2005/8/layout/chevron1"/>
    <dgm:cxn modelId="{B4BE430C-0A55-492F-8A99-43A1AE1BBDED}" type="presParOf" srcId="{BDC2270C-CD90-4012-89B8-FB3E2EB9F0FF}" destId="{3D1AF92C-AD91-483D-AE8A-08D99C8E4B8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B9F1-9675-4CD9-ADA7-FDB347387C3D}">
      <dsp:nvSpPr>
        <dsp:cNvPr id="0" name=""/>
        <dsp:cNvSpPr/>
      </dsp:nvSpPr>
      <dsp:spPr>
        <a:xfrm>
          <a:off x="2381" y="202964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40 Bits Security key</a:t>
          </a:r>
        </a:p>
      </dsp:txBody>
      <dsp:txXfrm>
        <a:off x="582612" y="202964"/>
        <a:ext cx="1740694" cy="1160462"/>
      </dsp:txXfrm>
    </dsp:sp>
    <dsp:sp modelId="{5D3815AA-9040-4858-B551-16F36FE13714}">
      <dsp:nvSpPr>
        <dsp:cNvPr id="0" name=""/>
        <dsp:cNvSpPr/>
      </dsp:nvSpPr>
      <dsp:spPr>
        <a:xfrm>
          <a:off x="2613421" y="202964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Seed</a:t>
          </a:r>
        </a:p>
      </dsp:txBody>
      <dsp:txXfrm>
        <a:off x="3193652" y="202964"/>
        <a:ext cx="1740694" cy="1160462"/>
      </dsp:txXfrm>
    </dsp:sp>
    <dsp:sp modelId="{3D1AF92C-AD91-483D-AE8A-08D99C8E4B8B}">
      <dsp:nvSpPr>
        <dsp:cNvPr id="0" name=""/>
        <dsp:cNvSpPr/>
      </dsp:nvSpPr>
      <dsp:spPr>
        <a:xfrm>
          <a:off x="5224462" y="202964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Wifi</a:t>
          </a:r>
          <a:r>
            <a:rPr lang="en-US" sz="2600" kern="1200" dirty="0"/>
            <a:t> Password</a:t>
          </a:r>
        </a:p>
      </dsp:txBody>
      <dsp:txXfrm>
        <a:off x="5804693" y="202964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20:22:16.2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848 176 24575,'0'2'0,"-1"0"0,0 0 0,0-1 0,-1 1 0,1 0 0,0-1 0,-1 1 0,1-1 0,-1 1 0,1-1 0,-1 0 0,-2 2 0,-7 7 0,4-2 0,0 0 0,-1 0 0,0 0 0,-1-1 0,1 0 0,-1-1 0,-1 0 0,1 0 0,-1-1 0,0 0 0,0-1 0,-1 0 0,-15 4 0,-1-3 0,2 2 0,-1 2 0,1 0 0,0 1 0,-35 21 0,46-24 0,-1-1 0,0 0 0,-1 0 0,-27 5 0,8-3 0,14-4 0,-37 13 0,50-13 0,1-1 0,-1 1 0,0 0 0,1 1 0,0 0 0,0 0 0,-11 11 0,7-3 0,0 1 0,0 0 0,2 1 0,0 0 0,-8 17 0,7-11 0,-2-1 0,-15 20 0,22-32 0,0 0 0,0 0 0,1 0 0,0 1 0,1 0 0,0 0 0,0 0 0,1 0 0,0 0 0,-1 15 0,-6 21 0,5-25 0,1 0 0,-2 25 0,5-22 0,-1 0 0,-2 0 0,-5 23 0,3-20 0,2 0 0,0 0 0,2 0 0,1 0 0,4 28 0,-1-37 0,0 1 0,2 0 0,7 19 0,7 24 0,-14-43 0,13 30 0,3 14 0,-18-52 0,0 1 0,1-1 0,0 0 0,0-1 0,1 1 0,1-1 0,0 0 0,7 9 0,6 5 0,35 30 0,-17-18 0,-24-24 0,0 0 0,1-2 0,0 0 0,30 15 0,-8-5 0,-15-9 0,-1 2 0,-1 1 0,0 0 0,29 27 0,-42-34 0,1 0 0,0-1 0,1 1 0,-1-1 0,1-1 0,0 0 0,0 0 0,1 0 0,-1-1 0,14 3 0,5 0 0,57 4 0,-62-8 0,-12-1 0,-1 1 0,0 1 0,0 0 0,-1 0 0,1 1 0,-1 0 0,10 6 0,-6-4 0,-1-1 0,25 9 0,44 1 0,-38-9 0,-12-2 0,1-1 0,46-3 0,24 1 0,-48 9 0,-40-6 0,1-1 0,15 0 0,93-3 0,15 1 0,-78 10 0,-43-8 0,0 0 0,23 2 0,419-4 0,-221-3 0,-179 3 0,-25 1 0,1-2 0,-1-2 0,47-7 0,-28 1 0,1 2 0,0 3 0,80 5 0,-34 0 0,313-2 0,-390-1 0,-1-1 0,26-6 0,-23 4 0,36-3 0,-29 7 0,-6 0 0,0-2 0,0 0 0,29-6 0,66-14 0,33 1 0,-86 13 0,-39 5 0,33-6 0,-53 7 0,0 0 0,-1-1 0,1 1 0,-1-1 0,1-1 0,-1 0 0,0 0 0,11-9 0,-10 6 0,0-2 0,-1 1 0,-1-1 0,1 0 0,-2 0 0,1-1 0,5-12 0,12-54 0,-5 13 0,-12 45 0,-4 10 0,1 1 0,0 0 0,0 0 0,6-10 0,5-9 0,-1 0 0,-1-1 0,16-56 0,-12 32 0,-8 23 0,-6 21 0,0 0 0,0 0 0,0 0 0,0 1 0,1-1 0,1 1 0,-1 0 0,1-1 0,0 2 0,5-8 0,-2 6 0,-1 0 0,0-1 0,0 0 0,-1 0 0,0-1 0,5-11 0,21-59 0,-22 53 0,-4 10 0,-2 0 0,0-1 0,-1 1 0,0 0 0,-1-1 0,-2-22 0,0 18 0,1 0 0,1 0 0,5-24 0,-1 16 0,-2 0 0,1-29 0,-2 3 0,8-12 0,-5 44 0,1-36 0,-6 50 0,0 1 0,0 0 0,-1-1 0,0 1 0,-1 0 0,1 0 0,-2 0 0,1 0 0,-1 0 0,0 1 0,-1-1 0,0 1 0,0 0 0,-1 0 0,1 0 0,-2 0 0,1 1 0,-1 0 0,0 0 0,-8-7 0,-21-14 0,27 19 0,-1 1 0,1 1 0,-18-11 0,-4 1 0,20 10 0,0 0 0,0 1 0,0 0 0,-22-6 0,18 7 0,0-1 0,1 0 0,-23-13 0,23 11 0,-1 0 0,0 1 0,-18-5 0,-20-10 0,43 17 0,1 0 0,-1 1 0,0 0 0,1 0 0,-1 1 0,-18-2 0,13 2 0,0-1 0,0 0 0,1 0 0,0-1 0,-1-1 0,1 0 0,-21-12 0,18 9 0,1 2 0,-1 1 0,0 0 0,0 1 0,-18-2 0,17 3 0,-170-43 0,126 29 0,48 14 0,-1 1 0,-26-1 0,26 2 0,1 0 0,-28-6 0,8 1 0,-1 1 0,0 1 0,-1 2 0,-62 5 0,17-1 0,-2109-2 0,2168 1 0,1 1 0,-29 6 0,27-4 0,-39 3 0,27-7-101,25 0-14,-1-1 0,0 1 0,1 1 0,-1-1 0,0 2 0,1-1 0,-1 1 1,1 1-1,-1 0 0,-13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0:53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24575,'0'-2'0,"1"1"0,-1-1 0,1 0 0,-1 1 0,1-1 0,0 1 0,-1-1 0,1 1 0,0-1 0,0 1 0,0-1 0,0 1 0,0 0 0,0 0 0,1-1 0,-1 1 0,0 0 0,1 0 0,-1 0 0,1 0 0,-1 1 0,1-1 0,-1 0 0,1 1 0,-1-1 0,1 1 0,2-1 0,4-2 0,1 1 0,0 1 0,14-2 0,-19 3 0,21-3 0,0 2 0,-1 1 0,1 1 0,40 6 0,-56-4 0,0 1 0,0 0 0,-1 0 0,1 1 0,10 7 0,13 8 0,-29-18 0,0 0 0,0 1 0,0 0 0,0 0 0,-1 0 0,1 0 0,-1 0 0,0 0 0,0 1 0,0-1 0,0 1 0,0-1 0,-1 1 0,0 0 0,0-1 0,0 1 0,0 0 0,0 0 0,-1 0 0,0 0 0,0 0 0,0 4 0,0-3 0,0 0 0,0 0 0,0-1 0,-1 1 0,0 0 0,0 0 0,0 0 0,-1-1 0,1 1 0,-1 0 0,0-1 0,-1 0 0,1 1 0,-1-1 0,0 0 0,0 0 0,-5 4 0,-2 1 0,1 0 0,0 1 0,-15 20 0,-2 3 0,21-30 0,1 1 0,0-1 0,-1 0 0,1 0 0,-1 0 0,0-1 0,0 0 0,0 0 0,-1 0 0,-5 1 0,-57 9 0,-35-11-1365,85-1-5461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0:57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24575,'44'-16'0,"-2"11"0,0 2 0,81 4 0,-37 1 0,-53-2 0,-1 2 0,50 9 0,52 10 0,-117-17-1365,-2-2-5461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00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24575,'-1'82'0,"3"89"0,1-145 0,14 51 0,-11-56 0,-1 0 0,-1 0 0,3 43 0,-7-22-1365,-1-24-5461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02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1 24575,'-5'0'0,"0"0"0,0 1 0,0 0 0,1 0 0,-1 0 0,0 0 0,1 1 0,-1 0 0,1 0 0,0 0 0,-1 0 0,1 1 0,0 0 0,-5 4 0,-3 4 0,1 1 0,-20 26 0,-5 5 0,30-36 0,0 0 0,1 1 0,0-1 0,-6 15 0,8-15 0,0-1 0,-1 1 0,0-1 0,1 0 0,-2-1 0,1 1 0,-1-1 0,-8 8 0,4-6 0,1 0 0,0 1 0,1-1 0,-1 2 0,1-1 0,1 1 0,0 0 0,0 0 0,1 1 0,0 0 0,1 0 0,0 0 0,0 0 0,1 1 0,0-1 0,-1 15 0,3-16 0,0 1 0,1-1 0,0 0 0,0 1 0,1-1 0,0 0 0,1 1 0,0-1 0,0 0 0,1 0 0,1 0 0,-1-1 0,1 1 0,1-1 0,-1 0 0,1 0 0,1 0 0,-1-1 0,8 8 0,-4-8 0,0 0 0,0-1 0,0 0 0,0-1 0,1 0 0,0 0 0,19 5 0,31 16 0,-39-13 0,1-2 0,0 0 0,1-1 0,0-2 0,0 0 0,1-2 0,0 0 0,0-2 0,1 0 0,37 0 0,-50-5 0,-1 0 0,1 0 0,0-2 0,-1 1 0,1-1 0,-1-1 0,0 0 0,0 0 0,-1-1 0,1-1 0,-1 0 0,13-9 0,11-7 0,43-34 0,-73 51 0,-1 1 0,1-1 0,-1 0 0,0 0 0,-1 0 0,1 0 0,-1 0 0,0-1 0,0 1 0,-1-1 0,1 0 0,-1 1 0,0-1 0,-1-6 0,1 4 0,1 0 0,-1 0 0,1 0 0,0 0 0,1 0 0,0 1 0,4-9 0,-2 9 0,-1 1 0,0-2 0,0 1 0,-1 0 0,1-1 0,-2 0 0,1 1 0,-1-1 0,0 0 0,-1 0 0,0 0 0,0-13 0,-2 2 0,-1 0 0,0-1 0,-10-33 0,8 35 0,3 14 0,-1-1 0,0 1 0,0-1 0,0 1 0,-1 0 0,0 0 0,1 0 0,-1 0 0,-1 1 0,1-1 0,0 1 0,-1-1 0,0 1 0,0 1 0,0-1 0,0 0 0,-6-2 0,-10-5 0,0 2 0,-33-10 0,35 12 0,-1 1 45,0 1-1,-29-3 1,-20-3-1544,54 6-5327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09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24575,'-1'8'0,"0"0"0,0 0 0,-1 0 0,0 0 0,0-1 0,-1 1 0,-7 13 0,6-12 0,1-1 0,0 0 0,0 1 0,0 0 0,1-1 0,-1 12 0,1 31 0,1-29 0,0 0 0,-8 39 0,5-34 0,0-1 0,1 39 0,2-34 0,-7 43 0,-14 81 0,18-131 0,-2 36 0,4-36 0,-6 36 0,2-6 107,6-42-475,-1-1 0,0 1 0,-4 12 0,0-10-6458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12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1 24575,'-6'0'0,"1"1"0,-1 0 0,1 1 0,-1-1 0,1 1 0,0 0 0,0 1 0,0-1 0,0 1 0,0 0 0,-8 7 0,-2 2 0,1 1 0,-15 15 0,12-12 0,0-1 0,-2-1 0,1-1 0,-33 17 0,11-7 0,30-16 0,0 0 0,1 0 0,-12 13 0,19-18 0,0 0 0,-1 0 0,1 0 0,1 0 0,-1 0 0,0 1 0,0-1 0,1 1 0,0-1 0,-1 1 0,1 0 0,0-1 0,0 1 0,1 0 0,-1 0 0,0 0 0,1 0 0,0 0 0,0 4 0,1-5 0,0 1 0,0-1 0,0 0 0,1 1 0,-1-1 0,1 0 0,0 0 0,0 0 0,0 0 0,0 0 0,0 0 0,0 0 0,0-1 0,1 1 0,-1-1 0,0 0 0,6 3 0,50 15 0,-43-14 0,3 1 0,0 0 0,-1 2 0,0 0 0,0 1 0,-1 1 0,0 0 0,-1 1 0,0 1 0,13 14 0,-22-22-33,-1 0-1,0 0 1,1 0-1,0-1 1,0 0 0,0 0-1,9 2 1,-2 0-1065,0 1-5728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37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24575,'0'25'0,"-1"0"0,-1-1 0,-7 36 0,3-22 0,2 0 0,1 0 0,5 72 0,0-25 0,-2-36 0,-1-1 0,2 1 0,12 77 0,-9-96 23,1 33-1,-4-45-257,0 1 0,1 0 0,1-1 0,1 0 0,9 28 0,-6-28-6591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1:38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24575,'3'1'0,"0"0"0,0 0 0,0 1 0,0-1 0,0 1 0,-1-1 0,1 1 0,-1 0 0,1 0 0,-1 0 0,0 0 0,1 1 0,2 3 0,12 11 0,21 5 0,0-2 0,1-2 0,0-1 0,56 15 0,-93-32 0,0 1 0,0-1 0,0 0 0,0 0 0,0 0 0,0 0 0,0 0 0,0 0 0,0 0 0,-1 0 0,1-1 0,0 1 0,0-1 0,0 0 0,0 1 0,0-1 0,-1 0 0,1 0 0,0 0 0,1-2 0,32-30 0,-20 17 0,5 0 33,-1 0 0,2 2 0,22-12-1,-19 11-780,41-31 0,-54 36-6078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2:23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466 1 24575,'-11'-1'0,"1"1"0,0 1 0,-1 0 0,1 0 0,0 1 0,0 0 0,0 1 0,0 0 0,0 0 0,1 1 0,0 0 0,-1 1 0,-9 7 0,-5 3 0,9-6 0,0 1 0,-23 21 0,4 0 0,-55 59 0,76-76 0,0 1 0,2 1 0,0 0 0,0 1 0,2 0 0,-12 27 0,18-36 0,1 0 0,0 0 0,0 0 0,0 0 0,1 1 0,0-1 0,1 0 0,0 0 0,0 1 0,1-1 0,0 0 0,1 0 0,-1 0 0,2 0 0,-1 0 0,1 0 0,0 0 0,5 7 0,-7-12 0,6 10 0,0-1 0,15 19 0,-18-26 0,0-1 0,1 0 0,-1 0 0,1 0 0,0-1 0,0 1 0,0-1 0,0 0 0,8 2 0,26 15 0,-32-16 0,0 0 0,0-1 0,1 1 0,-1-1 0,1-1 0,0 1 0,0-1 0,12 1 0,-8-1 0,0-1 0,0-1 0,0 1 0,0-2 0,0 0 0,0 0 0,-1-1 0,1-1 0,0 0 0,-1-1 0,0 0 0,13-6 0,-22 9-91,1-1 0,-1 1 0,0 0 0,0 1 0,1-1 0,-1 0 0,0 1 0,1-1 0,-1 1 0,0 0 0,1 0 0,-1 0 0,1 0 0,3 0 0,5 3-6735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6:56:23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299 275 24575,'-6'0'0,"1"0"0,0 1 0,-1 0 0,1 1 0,0-1 0,0 1 0,0 0 0,0 0 0,0 0 0,0 1 0,1-1 0,-8 6 0,1 2 0,0-1 0,0 2 0,-12 14 0,-19 40 0,15-28 0,1 2 0,-32 67 0,55-98 0,0-1 0,1 1 0,-1 0 0,1 0 0,1 0 0,0 0 0,0 0 0,1 1 0,-1-1 0,2 0 0,-1 0 0,1 0 0,1 0 0,-1 0 0,1 0 0,1 0 0,-1 0 0,5 8 0,3 3 0,1 1 0,1-1 0,0-1 0,2 0 0,21 22 0,-22-28 0,0-2 0,0 1 0,1-2 0,0 1 0,1-2 0,0 0 0,0-1 0,1 0 0,22 5 0,-10-3 0,0 0 0,0-2 0,1-2 0,-1 0 0,2-2 0,-1-1 0,42-3 0,-42-3 0,0-2 0,0-1 0,51-21 0,-73 26 0,-1-1 0,0 0 0,0-1 0,1 1 0,-2-1 0,1 0 0,0-1 0,-1 1 0,0-1 0,0 0 0,-1-1 0,1 1 0,-1-1 0,0 1 0,0-1 0,-1-1 0,0 1 0,0 0 0,0-1 0,-1 0 0,0 1 0,0-1 0,-1 0 0,0 0 0,0-8 0,10-56 0,-7 47 0,3-48 0,-8-244 0,1 306 0,0 0 0,-1 1 0,-1-1 0,1 1 0,-2-1 0,1 1 0,-1-1 0,-1 1 0,1 0 0,-1 1 0,-1-1 0,0 1 0,0-1 0,-1 2 0,-7-10 0,-3 0 0,12 12 0,0 1 0,1 0 0,-1 0 0,-1 0 0,1 1 0,-1-1 0,1 1 0,-1 0 0,0 0 0,-6-2 0,-140-55 0,-1 1 0,132 53 0,0 1 0,0 0 0,0 2 0,-1 0 0,-37 0 0,56 3-45,-1 0-1,1 0 1,-1 0-1,0 1 1,1-1-1,-1 1 1,1-1-1,-1 1 1,1 0-1,0 0 1,-1 0-1,1 0 1,0 0-1,0 1 1,-1-1-1,1 1 1,0-1-1,0 1 1,1 0-1,-1 0 1,0 0-1,1 0 1,-1 0-1,1 0 0,-1 0 1,1 1-1,0-1 1,0 0-1,-1 5 1,-1 7-6781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20:22:46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1948 0 24575,'12'15'0,"0"0"0,-1 0 0,-1 1 0,0 0 0,-1 1 0,6 18 0,8 1 0,-19-30 0,0-1 0,-1 0 0,1 1 0,-1-1 0,0 1 0,-1 0 0,3 7 0,-2-1 0,86 275 0,-84-270 0,-1 0 0,0 0 0,-1 1 0,-1-1 0,-1 1 0,0-1 0,-4 29 0,3 39 0,11-24 0,-7-45 0,-1 1 0,1 20 0,-2-11 0,6 32 0,-3-32 0,1 35 0,6 50 0,-7-74 0,1 50 0,-7 811 0,0-877 0,-1-1 0,-6 28 0,3-26 0,-2 38 0,8 9 0,0-43 0,-1 1 0,-2 0 0,-6 38 0,-19 106 0,24-149 0,0 29 0,3-34 0,-2 1 0,0-1 0,-4 21 0,-5 4 0,5-15 0,-2-1 0,0 0 0,-14 28 0,-8 7 0,-28 54 0,45-93 0,10-15 0,-1 0 0,-1 0 0,1 0 0,-1-1 0,0 0 0,0 0 0,-1 0 0,0 0 0,-6 4 0,2-4 0,0 1 0,1 0 0,0 0 0,1 1 0,-1 0 0,2 0 0,-1 1 0,1 0 0,0 0 0,-7 14 0,5-4 0,0 0 0,-1-1 0,-1-1 0,-1 1 0,-1-2 0,-26 28 0,24-30 0,-157 156 0,160-156 0,-17 25 0,22-28 0,-1 0 0,0 0 0,-1-1 0,-18 17 0,-14 10 0,29-24 0,-25 18 0,27-25 0,0 0 0,-20 7 0,-15 9 0,33-14 0,0 0 0,1 1 0,1 0 0,-1 0 0,-16 21 0,20-22 0,-1 0 0,0-1 0,0 0 0,-1-1 0,0 0 0,0 0 0,-14 6 0,-76 28 0,49-21 0,28-10 0,7-3 0,0 0 0,-31 7 0,13-6 0,-192 30 0,186-31 0,1 1 0,0 2 0,1 2 0,-62 26 0,64-24 0,-42 9 0,-15 5 0,42-7 0,33-12 0,-2 0 0,-25 6 0,43-14-44,-1 1 0,1-1 0,0 0 0,-1 1 0,1-1 0,-1 0 0,1 0 0,0 0 0,-1 0 0,1 0 0,-1 0 0,1-1 0,0 1 0,-1 0 0,1-1 0,0 1 0,-1-1-1,1 0 1,0 1 0,0-1 0,-1 0 0,1 1 0,0-1 0,0 0 0,0 0 0,0 0 0,0 0 0,0 0 0,0 0 0,-1-3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6:56:34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24575,'2'0'0,"0"1"0,0 0 0,0-1 0,0 1 0,0 0 0,0 0 0,-1 1 0,1-1 0,0 0 0,-1 1 0,1-1 0,-1 0 0,3 4 0,19 23 0,-22-27 0,40 44 0,-14-19 0,-18-14 0,0 0 0,0 1 0,10 22 0,5 6 0,16 31 0,-30-52 0,1 0 0,1 0 0,1-1 0,22 26 0,-16-23 0,-1 1 0,24 42 0,-6-10 0,-27-42 0,-2 1 0,0 0 0,10 26 0,-9-20 0,-3-11 0,0 0 0,1 0 0,1 0 0,-1-1 0,1 0 0,1 0 0,0 0 0,14 10 0,22 24 0,96 109 0,-131-141 0,0 2 0,-1-1 0,0 1 0,9 21 0,4 5 0,-15-31 21,0 1-1,0-1 0,0 1 1,1-2-1,11 10 1,17 15-1509,-27-21-5338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6:56:37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0 24575,'1'18'0,"1"0"0,1-1 0,1 0 0,0 0 0,1 0 0,11 24 0,4 13 0,-19-51 0,0-1 0,0 1 0,0-1 0,-1 1 0,1 0 0,-1 0 0,0-1 0,1 1 0,-1 0 0,0-1 0,-1 1 0,1 0 0,0 0 0,-1-1 0,0 1 0,0 0 0,1-1 0,-3 5 0,1-5 0,0 0 0,0 0 0,0-1 0,0 1 0,0 0 0,-1-1 0,1 1 0,0-1 0,-1 0 0,1 0 0,-1 0 0,1 0 0,-1 0 0,1 0 0,-1-1 0,0 0 0,1 1 0,-1-1 0,-3 0 0,-3 0 12,0-1 1,1 0-1,-1-1 0,0 0 0,0 0 0,1 0 0,0-1 0,-1-1 1,1 1-1,-14-10 0,13 8-226,-1 0 0,0 0 0,-1 1-1,1 0 1,-1 1 0,-13-3 0,7 5-6612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04:09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12895 970 24575,'-4'-2'0,"-1"0"0,1 0 0,0 0 0,0 0 0,1-1 0,-1 1 0,0-1 0,1 0 0,0 0 0,-1-1 0,-4-5 0,-1-1 0,4 5 0,0-2 0,1 1 0,0 0 0,0-1 0,0 0 0,-4-12 0,4 11 0,0 0 0,0 0 0,0 0 0,-11-13 0,-2 5 0,0 0 0,-28-20 0,-16-14 0,29 21 0,12 12 0,1-1 0,1-1 0,-30-41 0,40 50 0,-1 0 0,1 0 0,-2 1 0,1 0 0,-15-10 0,-19-18 0,33 29 0,0 0 0,0 0 0,-1 1 0,0 1 0,0 0 0,-1 0 0,-15-5 0,10 4 0,0 0 0,-22-15 0,-17-11 0,-1 3 0,-1 2 0,-96-31 0,84 28 0,52 22 0,0 1 0,-1 0 0,-29-7 0,-60-7 0,13 1 0,71 15 0,1 0 0,-1 2 0,-46-3 0,54 7 0,-9 0 0,-1 0 0,0-2 0,-41-8 0,38 5 0,-1 1 0,-36-1 0,-29-3 0,52 4 0,-1 1 0,-44 3 0,-47-1 0,63-10 0,46 7 0,-48-3 0,-744 8 0,793 0 0,-47 9 0,46-6 0,-45 3 0,69-7 0,-37 0 0,-1 2 0,-51 8 0,39-3 0,-1-3 0,0-2 0,-54-4 0,6-1 0,60 3 0,9-1 0,0 2 0,1 0 0,-56 11 0,50-6 0,-1-1 0,1-3 0,0-1 0,-44-4 0,-3 1 0,50 3 0,-50 9 0,50-4 0,-52 0 0,66-6 0,0 1 0,-1 1 0,-34 7 0,31-4 0,-1-2 0,-34 1 0,39-4 0,1 1 0,-1 1 0,1 1 0,-1 0 0,-20 8 0,12-3 0,-1-1 0,0-1 0,-45 3 0,16-3 0,12-2 0,-85-4 0,-16 1 0,76 9 0,44-5 0,-47 2 0,54-7 0,-1 1 0,1 1 0,-35 8 0,33-6 0,1-1 0,-1-1 0,-30-1 0,27-1 0,-1 1 0,-25 5 0,15-1 0,-69 1 0,21-3 0,11 7 0,46-6 0,-45 3 0,-29-9 0,-77 4 0,120 8 0,42-6 0,0-1 0,-23 1 0,-36-3 0,34-2 0,0 2 0,-61 10 0,74-7 0,0-1 0,-42-2 0,43-1 0,0 0 0,-51 9 0,37-3 0,0-1 0,1-2 0,-67-5 0,-52 4 0,88 8 0,45-5 0,-49 2 0,-355-8 0,413 2 0,1 1 0,-29 6 0,28-4 0,-1-1 0,-20 1 0,-6-3 0,19-1 0,-1 1 0,1 1 0,-36 7 0,26-4 0,1-1 0,-1-1 0,0-2 0,-40-4 0,-4 1 0,55 2 0,0 1 0,0 1 0,-41 8 0,41-6 0,1-1 0,0 0 0,-26-2 0,25-1 0,1 1 0,-48 8 0,53-5 0,-1-2 0,-32 1 0,33-3 0,-1 1 0,-33 7 0,19-2 0,0-2 0,1-1 0,-42-2 0,37-1 0,1 2 0,-50 8 0,-65 12 0,99-11 0,26-4 0,0-2 0,-42 2 0,30-4 0,0 2 0,-56 14 0,28-5 0,-127 30 0,118-25 0,54-12 0,-1-1 0,0-2 0,-33 4 0,34-6 0,-1 0 0,0 2 0,1 1 0,0 0 0,0 2 0,-39 17 0,49-20 0,0 0 0,0-1 0,0-1 0,-1 0 0,1 0 0,-1-2 0,-15 1 0,10-1 0,-1 1 0,-19 4 0,16 0 0,-1 0 0,1 1 0,-36 17 0,33-13 0,0-2 0,-47 11 0,-11 4 0,34-8 0,23-8 0,1 1 0,0 2 0,-29 15 0,44-20 0,-20 11 0,0 2 0,1 0 0,1 2 0,-28 26 0,49-41 0,0 0 0,0 0 0,0-1 0,-1 0 0,-13 5 0,13-5 0,-1 0 0,0 0 0,1 0 0,-13 11 0,-162 163 0,100-95 0,50-56 0,23-20 0,0 0 0,1 1 0,-9 10 0,-14 24 0,-35 60 0,41-60 0,1-3 0,-87 155 0,107-186 0,-5 10 0,1 0 0,1 0 0,0 0 0,1 1 0,-4 24 0,7-26 0,-2-1 0,1-1 0,-15 31 0,13-33 0,0 1 0,1 0 0,0 1 0,2-1 0,-4 18 0,6-24 0,-1-1 0,1 0 0,-2 0 0,1 0 0,-1 0 0,-5 10 0,4-10 0,0 1 0,1-1 0,0 1 0,1-1 0,-3 14 0,-20 161 0,16-125 0,4-35 0,2 0 0,-1 28 0,4-17 0,1 6 0,-3 0 0,-9 66 0,5-72 0,0 67 0,5-65 0,-8 56 0,5-64 0,2 0 0,0 35 0,0 14 0,-8-17 0,7-43 0,0 1 0,-2 20 0,6 330 0,0-350 0,1 0 0,7 32 0,0-3 0,-3-8 0,1 2 0,3 76 0,-9-91 0,2-1 0,1 1 0,13 46 0,0-2 0,-9-30 0,-3-22 0,-2 1 0,0 0 0,1 20 0,-3-14 0,2 0 0,1 1 0,9 27 0,-7-29 0,-1 0 0,0 1 0,1 39 0,-4-29 0,1 0 0,2 0 0,2 0 0,10 33 0,-7-25 0,-2 1 0,-2 0 0,-2 0 0,-2 57 0,-1-87 0,0-1 0,1 0 0,0 0 0,1 1 0,1-2 0,5 13 0,-5-11 0,1 0 0,-2-1 0,0 1 0,0 1 0,0 17 0,-1-11 0,1 0 0,0-1 0,10 33 0,-7-31 0,-1 0 0,5 42 0,1 8 0,-7-52 0,0 0 0,0 22 0,7 52 0,-7-64 0,3 44 0,-7-52 0,1 0 0,1 1 0,7 30 0,-5-29 0,3 40 0,-6-38 0,8 35 0,13 48 0,0-1 0,-13-38 0,-8-54 0,1 0 0,0 0 0,1-1 0,9 27 0,10 37 0,-18-61 0,0 0 0,2-1 0,-1 1 0,14 24 0,-8-20 0,-2 1 0,0 0 0,8 34 0,-13-38 0,2 0 0,0-1 0,0 1 0,2-1 0,0 0 0,16 23 0,-12-23 0,-2 0 0,0 1 0,10 24 0,-13-25 0,2 0 0,0 0 0,0 0 0,13 15 0,35 28 0,-44-48 0,0 0 0,-1 2 0,0-1 0,-1 2 0,-1-1 0,11 20 0,-20-31-151,1 0-1,-1-1 0,1 1 0,-1-1 1,1 0-1,0 1 0,0-1 1,3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04:11.6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343 0 24575,'-2'63'0,"2"48"0,1-97 0,0-1 0,1 1 0,1 0 0,0-1 0,9 23 0,-11-34 0,0-1 0,-1 0 0,1 0 0,0 1 0,-1-1 0,1 1 0,-1-1 0,1 1 0,-1-1 0,0 1 0,0-1 0,0 1 0,0-1 0,0 1 0,0-1 0,0 1 0,0-1 0,0 1 0,-1-1 0,1 1 0,-1-1 0,1 1 0,-1-1 0,-1 2 0,0-1 0,0-1 0,0 0 0,0 1 0,0-1 0,-1 0 0,1-1 0,0 1 0,-1 0 0,1-1 0,-1 1 0,1-1 0,0 0 0,-1 0 0,-4 0 0,-299-3-1365,287 3-5461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04:15.0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24575,'0'3'0,"0"6"0,0 4 0,4 0 0,0 2 0,1 1 0,-1 3 0,-2 1 0,0 0 0,-1 2 0,-1-1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19:45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16049 1 24575,'-5'0'0,"0"0"0,0 0 0,-1 1 0,1 0 0,0 0 0,0 0 0,0 0 0,0 1 0,0 0 0,0 0 0,1 0 0,-1 1 0,-4 2 0,3 0 0,1 0 0,0 0 0,0 0 0,1 1 0,-1 0 0,1-1 0,1 2 0,-1-1 0,-2 7 0,0-1 0,-2 5 0,0 1 0,-1-2 0,-1 1 0,-1-1 0,-16 19 0,17-23 0,0 1 0,1-1 0,-14 28 0,16-26 0,-1 0 0,0-1 0,-21 24 0,19-26 0,-8 7 0,0 2 0,2 0 0,-17 25 0,-7 14 0,27-41 0,0 0 0,2 0 0,0 1 0,1 1 0,-9 23 0,15-32 0,0-1 0,-1 0 0,0 0 0,-1 0 0,0 0 0,-1-1 0,-8 9 0,-60 57 0,34-35 0,-9 7 0,28-27 0,0 0 0,1 2 0,-25 35 0,29-33 0,-38 38 0,33-38 0,16-19 0,1 0 0,-1 0 0,-1 0 0,1-1 0,0 0 0,-9 3 0,7-2 0,-1-1 0,1 1 0,-12 10 0,-18 21 0,22-20 0,-2 0 0,-20 14 0,-62 49 0,88-67 0,-1 1 0,-17 23 0,22-25 0,-1 0 0,0 0 0,-1-1 0,0-1 0,-19 14 0,-47 23 0,42-27 0,1 1 0,-56 46 0,41-19 0,31-29 0,-1-1 0,0 0 0,-29 19 0,-3-2 0,31-20 0,-1-1 0,0-1 0,-1-1 0,0 0 0,-43 14 0,45-18 0,-1 1 0,1 0 0,0 2 0,-25 17 0,18-12 0,-35 17 0,-207 89-558,219-98 609,5-2 118,-1-2 0,-70 20 0,26-13-169,56-14 0,-1-3 0,-40 7 0,44-10 0,-1 1 0,-41 17 0,23-8 0,-107 44 0,-25-13 0,159-41 0,0 2 0,-21 10 0,27-10 0,0-2 0,0 1 0,-1-2 0,1 0 0,-25 3 0,7-3 0,-1 1 0,-34 13 0,-20 3 0,-36 14 0,97-26 0,1-1 0,-2-2 0,1 0 0,-45 3 0,51-8 0,-38 8 0,-20 3 0,-36 3 0,52-6 0,-91 17 0,135-23 0,0 1 0,-26 10 0,29-8 0,-1-2 0,1 0 0,-26 4 0,9-4 0,-55 16 0,-2 1 0,7-15 0,60-6 0,-43 6 0,-54 10 0,8-2 0,56-8 0,1-2 0,-1-2 0,-58-6 0,11 1 0,-1644 2-2550,1705-2 2027,-57-10 1,-30-1 945,91 12-330,-181-13 218,145 6-265,-78 3 0,80 4 2,-87-11 0,86 5-189,0 2 0,-75 7 0,-65-3-117,101-11 124,-46-2-232,121 12 314,-46-8-1,-23-2 79,73 11-26,-156-15 0,-15-11 0,58 9 34,-201 0 0,303 16-209,-52-8 0,-21-2-88,-64-4 287,63 4-11,-90-13-13,125 15 0,26 2 0,-62 0 0,86 6 0,-52-9 0,-17-1 0,-42-4 0,53 5 0,-101-15 0,28 0 0,-6 0 0,-52 0 918,80-1-690,34 4-272,-75-5 44,105 17 0,35 5 0,-45-2 0,59 6 0,-44-9 0,44 6 0,-43-3 0,51 6 308,-45-9 0,44 7 3,-46-5 0,34 7-311,1-3 0,-1-1 0,-62-18 0,80 19 0,-47-6 638,52 11-427,0-2 0,1 0 0,-1 0-1,0-1 1,-19-8 0,-33-15-163,-97-26 1,136 44-41,-31-13-8,45 16 0,-2 0 0,1 1 0,-1 0 0,1 0 0,-27-2 0,8 2 0,0 0 0,1-2 0,-35-12 0,36 10 0,5 1 0,-10-1 0,-43-19 0,57 20 0,1 1 0,-1 1 0,0 1 0,-33-2 0,-16-4 0,9-3 0,30 6 0,0 1 0,-43-3 0,-57-1 0,112 7 0,1 0 0,-1-2 0,1 0 0,0 0 0,-20-11 0,15 5 0,0 1 0,-1 1 0,0 1 0,-1 1 0,-32-6 0,43 10 0,0 0 0,1-1 0,0-1 0,0 0 0,-18-10 0,16 7 0,-1 0 0,-29-8 0,14 6 0,-34-14 0,63 23 0,1 1 0,-1 0 0,0-1 0,1 1 0,-1 0 0,0 0 0,0-1 0,1 1 0,-1 0 0,0 0 0,1 0 0,-1 0 0,0 0 0,0 0 0,1 0 0,-1 0 0,0 0 0,0 1 0,1-1 0,-1 0 0,0 0 0,1 1 0,-1-1 0,0 0 0,1 1 0,-1-1 0,-1 1 0,1 1 0,0-1 0,0 1 0,0-1 0,1 1 0,-1 0 0,0-1 0,1 1 0,-1 0 0,1-1 0,-1 1 0,0 3 0,0 8 0,1 0 0,2 23 0,-2-24 0,3 18 0,9 46 0,-6-47 0,3 50 0,-7-50 0,9 45 0,-6-45 0,3 46 0,-7-39 0,-1-5 0,1-1 0,2 1 0,7 33 0,17 64 0,-21-87 0,-6-34 0,0 0 0,1 0 0,0-1 0,0 1 0,1 0 0,0-1 0,0 1 0,0-1 0,7 12 0,-9-18 0,0 0 0,0 0 0,1 0 0,-1 1 0,0-1 0,0 0 0,0 0 0,1 0 0,-1 0 0,0 0 0,0 0 0,1 0 0,-1 0 0,0 0 0,0 0 0,0 0 0,1-1 0,-1 1 0,0 0 0,0 0 0,0 0 0,1 0 0,-1 0 0,0 0 0,0 0 0,0 0 0,1-1 0,-1 1 0,0 0 0,0 0 0,0 0 0,0 0 0,0-1 0,0 1 0,1 0 0,-1 0 0,0 0 0,0-1 0,0 1 0,0 0 0,0 0 0,0 0 0,0-1 0,0 1 0,0 0 0,0 0 0,0 0 0,0-1 0,0 1 0,0 0 0,0 0 0,0-1 0,0 1 0,0 0 0,0 0 0,0 0 0,-1-1 0,4-15 0,-3-121 0,1-15 0,11 82 0,-8 51 0,0 0 0,1-28 0,-5-82-1365,0 106-5461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19:46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0 321 24575,'1'-1'0,"-1"-1"0,1 1 0,-1-1 0,1 1 0,-1-1 0,1 1 0,0 0 0,0-1 0,-1 1 0,1 0 0,0 0 0,0 0 0,0 0 0,1 0 0,-1 0 0,0 0 0,0 0 0,0 0 0,3-1 0,33-16 0,-23 11 0,3-2 0,2 1 0,-1 0 0,1 2 0,0 0 0,0 1 0,1 1 0,0 0 0,-1 2 0,26-1 0,-22 2 0,-1-1 0,26-7 0,-25 5 0,43-4 0,-30 5 0,0-2 0,0-1 0,40-13 0,1 1 0,-72 16 0,0 0 0,-1 0 0,1 0 0,0 0 0,-1-1 0,1 0 0,-1 0 0,0 0 0,0 0 0,6-8 0,-5 7 0,-1 0 0,1-1 0,0 2 0,0-1 0,0 1 0,0-1 0,11-3 0,18-4-99,-13 4-218,-1 0 1,1-1-1,35-20 1,-43 19-6510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19:4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2777 4645 24575,'-1'1'0,"1"0"0,0 0 0,-1 1 0,0-1 0,1 0 0,-1 0 0,0 0 0,1 0 0,-1 0 0,0 0 0,0-1 0,0 1 0,0 0 0,0 0 0,0 0 0,0-1 0,0 1 0,0-1 0,0 1 0,0-1 0,0 1 0,0-1 0,-1 0 0,1 1 0,0-1 0,0 0 0,-2 0 0,-40 5 0,38-5 0,-84 5 0,-111-10 0,169 1 0,1-2 0,1-1 0,-37-14 0,37 11 0,-1 2 0,0 0 0,-35-3 0,-5 0 0,0-2 0,-114-39 0,172 48 0,-78-31-243,63 23 120,-1 2 1,-37-10-1,-86-25-519,73 21 404,-23-16 428,70 26-77,-53-16 1,64 24-42,0-1 0,-30-17 1,35 16 15,0 1 1,-1 0 0,0 1-1,0 1 1,-18-4 0,8 4-68,1-1 0,0-1 0,1-1 0,0-1 0,0-1 0,-37-21 0,30 11 15,1-1-1,1-1 1,1-2 0,-28-29-1,47 42-35,0-1 0,1 0 0,0 0 0,1-1 0,-11-25 0,11 21 0,-1 1 0,-1 0 0,-12-17 0,-3-2 0,3-1 0,0-1 0,-17-45 0,2 3 0,15 33 0,14 28 0,0 2 0,-15-24 0,13 24 0,1-1 0,0 0 0,1 0 0,-7-29 0,-14-33 0,17 50 0,-10-37 0,13 36 0,-17-37 0,13 36 0,1 1 0,1-2 0,-10-62 0,15 62 0,-6-39 0,-5-132 0,16 141 0,-1 33 0,0-1 0,2 0 0,2 1 0,1-1 0,12-49 0,26-75 0,-16 52 0,5 1 0,-11 36 0,24-131 0,-41 177 0,2 1 0,-1-1 0,2 1 0,1 0 0,0 0 0,1 1 0,14-22 0,-6 6 0,13-37 0,-17 40 0,29-55 0,-29 65 0,-3 4 0,0 0 0,2 0 0,0 1 0,0 0 0,27-25 0,-18 22 0,-1-1 0,-1 0 0,-1-1 0,16-24 0,-1-8 0,-18 29 0,1 0 0,26-30 0,-20 28 0,2 1 0,1 0 0,2 2 0,31-22 0,51-40 0,-55 38 0,-15 11 0,64-44 0,54-24 0,-122 82 0,71-32 0,-25 14 0,33-14 0,41-23 0,-118 57 0,1 2 0,69-22 0,-45 18 0,-46 16 0,0 1 0,1 1 0,-1 0 0,32-1 0,67 6 0,-41 0 0,523-2 0,-573 2 0,-1 0 0,40 10 0,-13-2 0,131 34 0,-83-18 0,-70-17 0,0-1 0,56 8 0,-50-11-101,0 2 1,0 1-1,0 1 0,52 24 0,-14-6 9,11-1 272,58 25 236,-131-48-689,-1 0 0,1 0 0,0-1 0,17 2 0,-6-2-6553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19:50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572 0 24575,'1'5'0,"0"-1"0,1 1 0,0-1 0,0 0 0,0 0 0,0 1 0,5 5 0,-1-1 0,72 114 0,-18-32 0,-29-44 0,-18-28 0,-1 0 0,0 0 0,13 33 0,-18-36 0,1-1 0,0 0 0,1-1 0,1 0 0,12 14 0,-7-10 0,18 32 0,-32-48 0,0 0 0,0 0 0,-1 0 0,1 0 0,-1 0 0,1 0 0,-1 0 0,0 0 0,0 0 0,0 0 0,0 0 0,0 0 0,0 1 0,-1-1 0,1 0 0,-1 0 0,1 0 0,-1-1 0,0 1 0,0 0 0,0 0 0,0 0 0,0 0 0,0-1 0,0 1 0,-1-1 0,1 1 0,0-1 0,-3 3 0,-7 5 0,1 0 0,-1-1 0,-18 10 0,7-4 0,-15 11 0,-1-1 0,-73 33 0,65-40 0,0-1 0,-52 10 0,64-18 0,11-4 0,0 2 0,1 1 0,-23 9 0,-3 4 0,-56 13 0,59-19 0,-67 28 0,101-36-1365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5:35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778 3 24575,'-475'0'0,"470"0"0,0 1 0,0-1 0,1 1 0,-1 0 0,0 0 0,0 1 0,1-1 0,-1 1 0,1 0 0,-1 0 0,1 1 0,0-1 0,0 1 0,0 0 0,0 0 0,0 0 0,1 1 0,-1-1 0,1 1 0,-4 6 0,-4 7 0,1 1 0,0 0 0,-12 35 0,-3 6 0,11-32 0,-79 141 0,89-162 0,0 1 0,1 0 0,1 0 0,-1 0 0,1 1 0,0-1 0,0 0 0,1 1 0,0 0 0,0 14 0,2-7 0,0-1 0,1 1 0,0-1 0,8 26 0,-9-37 0,1 0 0,-1 0 0,1-1 0,-1 1 0,1 0 0,0-1 0,0 1 0,0-1 0,0 0 0,0 1 0,1-1 0,-1 0 0,1 0 0,0-1 0,-1 1 0,1 0 0,0-1 0,0 0 0,0 0 0,3 1 0,9 3 0,0-2 0,0 0 0,17 1 0,2 0 0,-25-2 0,0 1 0,0 0 0,0 0 0,12 8 0,-12-6 0,1-1 0,-1 0 0,14 3 0,47 13 0,-39-10 0,39 6 0,-26-8 0,-20-3 0,0-1 0,34 0 0,-40-3 0,-1 1 0,25 6 0,-23-5 0,36 4 0,-36-5 0,37 7 0,-37-5 0,38 2 0,5-5 0,-33-2 0,-1 1 0,1 2 0,47 9 0,-49-7 0,1 0 0,-1-2 0,1-1 0,35-3 0,-23 0 0,39 4 0,-20 8 0,-44-6 0,2-1 0,22 1 0,14-3 0,-16-1 0,0 2 0,51 8 0,-53-5 0,0-1 0,48-2 0,-47-2 0,0 2 0,41 7 0,-50-5 0,1-2 0,45-1 0,13 1 0,-27 8 0,-43-6 0,0-1 0,23 1 0,530-2 0,-277-4 0,-188 4 0,114-5 0,-190-1 0,54-15 0,3-1 0,-71 18 0,0-1 0,1-1 0,22-9 0,-32 11 0,0 0 0,1-1 0,-1 0 0,0 0 0,-1-1 0,1 1 0,0-1 0,-1 0 0,0 0 0,0 0 0,6-10 0,19-29 0,-21 34 0,0-1 0,-2 0 0,1 0 0,-1-1 0,-1 0 0,1 0 0,-2 0 0,0 0 0,0-1 0,-1 0 0,2-13 0,-5 22 0,1-27 0,-2-37 0,0 58 0,0-1 0,-1 1 0,0 0 0,0 0 0,-1 0 0,0 0 0,-1 0 0,-5-9 0,4 10 0,-1 1 0,0 0 0,0 0 0,0 1 0,-1 0 0,0 0 0,0 0 0,-12-6 0,-16-13 0,29 21 0,0 0 0,0 0 0,-1 0 0,-14-4 0,15 5 0,0 1 0,0-1 0,1 0 0,-1 0 0,0 0 0,1-1 0,-6-5 0,0 1 0,0 0 0,0 1 0,-1 0 0,0 1 0,0 0 0,0 0 0,-1 2 0,-13-4 0,-30-13 0,44 16 0,0 1 0,0 1 0,-1 0 0,-23-1 0,22 2 0,0 0 0,0-1 0,-22-6 0,-1-3 0,0 2 0,-62-8 0,-89-8 0,126 16 0,38 5 0,-41-2 0,34 5 0,-31-7 0,33 5 0,-43-2 0,51 5 0,-1 0 0,1-1 0,-31-7 0,-98-12 0,60 8 0,16 4 0,19 3 0,-1 1 0,-98 6 0,53 1 0,-687-2-1365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20:22:47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24575,'0'323'0,"-1"-302"0,-1 0 0,-10 40 0,6-37 0,-10 27 0,13-43 0,-1 1 0,1 0 0,1 1 0,0-1 0,-2 19 0,4-25 0,0 0 0,0 0 0,1 0 0,-1 0 0,1 0 0,0 0 0,0 0 0,0-1 0,0 1 0,1 0 0,-1-1 0,1 1 0,0-1 0,-1 1 0,1-1 0,0 0 0,1 1 0,-1-1 0,0 0 0,1-1 0,-1 1 0,1 0 0,3 1 0,93 52 0,-91-51 0,0-1 0,1 0 0,0 0 0,-1-1 0,1 0 0,0 0 0,0-1 0,1-1 0,15 0 0,-12 0 0,0 1 0,-1 0 0,1 0 0,19 6 0,-11 1-51,-16-6-114,0 0 1,1 0 0,-1 0 0,1-1 0,-1 0-1,1 0 1,8 0 0,-1-2-6662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5:43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605 1 24575,'-10'0'0,"-1"0"0,1 0 0,0 1 0,0 1 0,0-1 0,0 2 0,0-1 0,0 1 0,1 1 0,-1 0 0,1 0 0,0 1 0,-14 10 0,-141 101 0,153-106 0,1 0 0,1 1 0,0 0 0,0 0 0,1 1 0,1 1 0,-11 22 0,9-12 0,1 0 0,1 0 0,-6 43 0,2-12 0,-11 53 0,19-84 0,0-1 0,1 1 0,3 44 0,-2 26 0,-10-34 0,8-44 0,0 0 0,-2 26 0,4 2 0,1-5 0,-2-1 0,-7 39 0,3-36 0,3 0 0,1 1 0,5 47 0,-4 68 0,-20-47 0,10-32 0,7-51 0,-3 40 0,5 660 0,4-352 0,-2 337 0,0-699 0,-2 1 0,0 0 0,0-1 0,-2 0 0,-7 22 0,6-21 0,1-1 0,0 1 0,1 0 0,0 0 0,0 19 0,2 625 0,3-301 0,-3-315 0,0-9 0,2 0 0,1-1 0,10 57 0,-8-62 0,0 0 0,0 34 0,-2-29 0,5 33 0,-2-27 0,-2 0 0,-3 73 0,1 28 0,1-123 0,2-1 0,-1 1 0,2-1 0,0 0 0,8 17 0,-7-18 0,-1 0 0,0 0 0,-1 0 0,0 1 0,-1-1 0,2 20 0,-3 1 0,2-1 0,1 0 0,10 36 0,-11-59 0,1 0 0,0 0 0,1 0 0,0-1 0,0 0 0,12 13 0,0 1 0,-13-18 0,-1 0 0,1-1 0,0 0 0,1 0 0,-1 0 0,1-1 0,7 4 0,15 10 0,-3 1 0,-12-8 0,0 0 0,1-1 0,0 0 0,1-1 0,25 10 0,8 3 0,-38-16 0,1 0 0,0 0 0,15 3 0,-21-6 0,1 0 0,-1 0 0,0 1 0,0-1 0,9 7 0,-10-6 0,1 0 0,0 0 0,-1-1 0,1 1 0,0-1 0,0 0 0,9 1 0,4 0 0,1-1 0,-1-1 0,1-1 0,-1 0 0,29-5 0,-37 3 0,0 0 0,0 0 0,0-1 0,-1 0 0,1-1 0,-1 0 0,0-1 0,0 0 0,0 0 0,-1-1 0,12-10 0,-13 10 0,0 1 0,0 0 0,0 1 0,1 0 0,10-5 0,-10 5 0,0 0 0,0 0 0,0-1 0,13-10 0,29-27 0,-31 27 0,29-29 0,-42 37 0,0 0 0,0-1 0,-1 1 0,0-1 0,-1 0 0,0 0 0,0 0 0,3-11 0,-1-2 0,0 0 0,-2-1 0,0 1 0,-1-1 0,-1-40 0,-2 42 0,1 0 0,0 0 0,9-37 0,-6 34 0,-1 0 0,1-39 0,-4 39 0,2-1 0,7-37 0,-9 59 0,9-33 0,-2-1 0,-1 0 0,2-60 0,-10-1750 0,3 1000 0,-2 830 0,0-1 0,-8-27 0,5 26 0,1 1 0,-1-21 0,4 24 0,0-12 0,-2 0 0,-8-46 0,-12-35 0,19 89 0,0 1 0,2-1 0,1-25 0,0 27 0,0 0 0,-1 0 0,-1 0 0,-5-23 0,2 17 0,1-1 0,-2-34 0,-6-30 0,8 63 0,1 1 0,0-36 0,3 35 0,-2 1 0,-7-40 0,5 34 0,0 0 0,2-1 0,1 0 0,4-37 0,-2 25 0,-3-45 0,-8 29 0,7 42 0,0 0 0,-2-23 0,-5-46 0,5 59 0,-1-35 0,4 42 0,-7-37 0,5 37 0,-3-38 0,6 39 0,-1 0 0,-6-20 0,4 20 0,1-1 0,-1-20 0,2 14 0,-1 1 0,-1-1 0,-8-24 0,5 24 0,2-1 0,-4-37 0,6 37 0,-7-32 0,1 13 0,9 38 0,-1 1 0,-1 0 0,1 0 0,-1 0 0,0 0 0,0 1 0,-1-1 0,1 0 0,-1 1 0,0 0 0,-1-1 0,0 1 0,1 1 0,-2-1 0,1 0 0,0 1 0,-1 0 0,0 0 0,0 0 0,0 1 0,0 0 0,-1 0 0,1 0 0,-1 0 0,0 1 0,0 0 0,0 0 0,0 1 0,0 0 0,0 0 0,0 0 0,0 1 0,-9 0 0,-3-2 22,0-1 0,1 0 0,-1-1 0,1-1 0,-22-10 0,20 8-397,-1 0 1,0 2 0,-31-6 0,32 9-6452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5:49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4172 24575,'345'0'0,"-325"1"0,-1 1 0,1 1 0,-1 1 0,23 7 0,-23-5 0,2-1 0,-1-1 0,36 3 0,-14-4 0,0 1 0,0 2 0,57 17 0,-69-18 0,0-2 0,1 0 0,0-2 0,44-4 0,-1 1 0,636 2 0,-686 1 0,45 9 0,-43-5 0,36 1 0,72-8 0,67 4 0,-143 8 0,-42-6 0,0-1 0,23 1 0,34-4 0,-43-1 0,0 2 0,0 0 0,53 11 0,-48-7 0,0-1 0,-1-1 0,1-2 0,40-4 0,4 1 0,-64 2 0,30 1 0,0-3 0,65-10 0,-57 6 0,-1 1 0,1 3 0,54 5 0,-6-1 0,-72-2 0,17-1 0,0 2 0,70 12 0,-56-2 0,0-2 0,100 1 0,-136-9 0,-1 1 0,29 6 0,-27-3 0,45 2 0,-47-7 0,16 0 0,0 1 0,53 10 0,-40-4 0,1-3 0,-1-2 0,56-5 0,-6 1 0,1103 2 0,-1180-1 0,47-9 0,-46 6 0,45-3 0,-51 7 0,18 0 0,0-1 0,59-11 0,-46 6 0,-1 1 0,1 3 0,62 4 0,-12 1 0,-59-5 0,52-9 0,-15 1 0,58-14 0,-37 6 0,-50 9 0,-28 4 0,1 2 0,32-2 0,-33 4 0,-1-2 0,1 0 0,-1-2 0,29-9 0,10-2 0,-28 8 0,-17 4 0,-1 0 0,0 2 0,17-2 0,-4 1 0,0-1 0,43-13 0,20-3 0,-69 17 0,0 0 0,0-2 0,0-1 0,-1-1 0,0 0 0,0-2 0,18-10 0,-20 10 0,1 0 0,0 2 0,27-8 0,33-14 0,-14 3 0,-41 18 0,42-23 0,-57 27 0,0 0 0,0 1 0,0 0 0,0 1 0,1 0 0,-1 0 0,1 1 0,16-1 0,-16 2 0,1-1 0,-1 0 0,0 0 0,0-1 0,1-1 0,-2 0 0,14-5 0,218-89 0,-116 51 0,3-3 0,-40 6 0,-29 17 0,-42 18 0,0 0 0,18-5 0,-15 8 0,8-3 0,47-20 0,44-24 0,70-34 0,-166 76 0,0 0 0,27-5 0,-34 11 0,0-1 0,0 0 0,0-2 0,-1 1 0,0-2 0,-1 0 0,15-10 0,-22 11 0,2 0 0,-1 1 0,1-1 0,0 2 0,0-1 0,0 1 0,1 1 0,0 0 0,0 0 0,12-2 0,-5 0 0,0 0 0,-1 0 0,0-2 0,0 0 0,-1-1 0,18-13 0,7-3 0,-29 17 0,0-1 0,-1 0 0,0 0 0,-1-1 0,1 0 0,8-14 0,24-26 0,88-65 0,-107 91 0,32-43 0,-42 51 0,-5 3 0,0 0 0,-1 0 0,0-1 0,-1 0 0,5-17 0,-5 14 0,1 1 0,0-1 0,12-18 0,-5 9 0,-1 1 0,-2-2 0,-1 0 0,-1 0 0,8-37 0,-10 37 0,17-55 0,-12 45 0,-2 0 0,-1-1 0,-1 0 0,3-67 0,-10 79 0,8-45 0,-4 43 0,1-41 0,-7-426 0,-1 472 0,-1 0 0,-1 0 0,-1 0 0,-1 0 0,-13-29 0,-4-22 0,20 62 0,0 0 0,0 0 0,-2 0 0,1 0 0,-1 1 0,-1 0 0,0 0 0,0 0 0,-15-16 0,14 19 0,1-1 0,0 0 0,0 0 0,-6-13 0,-16-25 0,20 37 0,2-1 0,0 1 0,-6-14 0,8 15 0,-1 0 0,0 0 0,0 0 0,-1 1 0,-11-15 0,-10-6 0,20 21 0,-1-1 0,1 1 0,-2 0 0,1 1 0,-1-1 0,0 2 0,0-1 0,-1 2 0,-16-9 0,19 11 0,0 0 0,0-1 0,1 0 0,-10-8 0,-26-14 0,-1 1 0,38 21 0,-1-1 0,-1 1 0,1 1 0,0 0 0,-1 0 0,0 0 0,0 0 0,-7-1 0,3 2 0,1-1 0,-1 0 0,1-1 0,-11-5 0,-10-4 0,-16 1 0,37 10 0,0 0 0,-1 0 0,-15-8 0,-13-5 0,0 2 0,-47-11 0,-1 1 0,-80-16 0,118 28 0,-90-9 0,-23-6 0,125 16 0,-34-7 0,-57-4 0,114 18 0,1 0 0,0-1 0,-17-7 0,20 7 0,-1-1 0,0 2 0,0 0 0,0 0 0,-16-1 0,-57-9 0,38 5 0,42 7 0,-1 0 0,0 0 0,1-1 0,-1 1 0,1-1 0,-1 0 0,1-1 0,0 1 0,0-1 0,0 1 0,-6-6 0,0-2 0,1-1 0,-14-18 0,17 20 0,-1 0 0,0 0 0,-1 0 0,0 1 0,-12-10 0,8 9 0,2-1 0,-1 0 0,1-1 0,-12-17 0,-9-9 0,30 36 0,1 0 0,0 1 0,-1-1 0,1 1 0,0-1 0,-1 1 0,1-1 0,-1 1 0,1-1 0,-1 1 0,0 0 0,1-1 0,-1 1 0,1 0 0,-1-1 0,0 1 0,1 0 0,-1 0 0,0 0 0,1-1 0,-1 1 0,0 0 0,1 0 0,-1 0 0,0 0 0,1 0 0,-1 0 0,-1 1 0,1-1 0,1 1 0,-1 0 0,0 0 0,1 0 0,-1 0 0,0 0 0,1 0 0,-1-1 0,1 1 0,0 0 0,-1 0 0,1 1 0,0-1 0,-1 0 0,1 2 0,-2 50 0,2-47 0,2 366 0,-2-369 0,0 0 0,0-1 0,0 1 0,0 0 0,1 0 0,-1 0 0,1-1 0,0 1 0,0 0 0,0-1 0,2 5 0,-3-6 0,0-1 0,1 0 0,-1 0 0,0 1 0,1-1 0,-1 0 0,1 1 0,-1-1 0,0 0 0,1 0 0,-1 0 0,1 1 0,-1-1 0,0 0 0,1 0 0,-1 0 0,1 0 0,-1 0 0,1 0 0,-1 0 0,1 0 0,-1 0 0,0 0 0,1 0 0,-1 0 0,1 0 0,0 0 0,17-15 0,13-21-1365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5:5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24575,'7'0'0,"17"1"0,1-1 0,0-1 0,0-1 0,-1-1 0,1-1 0,-1-2 0,27-9 0,7 0 0,-47 13 0,0-1 0,0 0 0,-1 0 0,1-1 0,10-6 0,9-2-1365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49:15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969 69 24575,'-16'-1'0,"-13"1"0,-1 1 0,0 1 0,-42 8 0,-67 12 0,118-20 0,-1 0 0,-34-2 0,37 0 0,1 0 0,-1 0 0,-33 7 0,6 12 0,3 0 0,-163 47 0,195-62 0,1 1 0,-1 1 0,1-1 0,0 2 0,0-1 0,1 1 0,0 1 0,-15 15 0,19-17 0,0 1 0,0-1 0,1 1 0,0 0 0,0 0 0,1 0 0,0 0 0,0 1 0,1-1 0,0 1 0,0 0 0,1 0 0,-2 14 0,3-1 0,0 0 0,3 28 0,-1-40 0,-1 0 0,2-1 0,-1 1 0,1-1 0,1 1 0,0-1 0,9 15 0,93 128 0,-102-146 0,0-1 0,0 0 0,0 0 0,1 0 0,-1 0 0,1-1 0,0 0 0,0 0 0,0 0 0,1 0 0,-1-1 0,9 3 0,-5-1 0,0-1 0,0 2 0,11 7 0,-3-1 0,1 0 0,37 15 0,-38-19 0,0 1 0,-1 1 0,0 0 0,18 14 0,-24-16 0,0 0 0,0-1 0,21 8 0,4 4 0,-25-14 0,0 0 0,0-1 0,1 0 0,0 0 0,-1-1 0,20 1 0,16 4 0,199 61 0,-120-44 0,-102-20 0,40 14 0,-1 0 0,-29-10 0,-19-4 0,1 0 0,28 2 0,27 5 0,-52-7 0,0-1 0,22 1 0,486-3 0,-254-3 0,-261 2 0,0-2 0,0 0 0,0 0 0,-1-1 0,1 0 0,17-8 0,27-8 0,-14 7 0,56-24 0,-90 33 0,95-48 0,-31 14 0,-64 33 0,-2-1 0,1 0 0,0 0 0,-1 0 0,0 0 0,0-1 0,-1 0 0,1 0 0,6-12 0,-1 1 0,36-45 0,-32 46 0,-1-1 0,0-1 0,-2 0 0,0-1 0,14-33 0,-19 33 0,-1 1 0,0-1 0,-2 0 0,0 0 0,-1-1 0,-1-31 0,0 10 0,1 29 0,-2 0 0,0 0 0,0 0 0,-1 0 0,0 0 0,-1 0 0,-1 0 0,-3-11 0,1 16 0,1 1 0,-1 0 0,-1 0 0,1 0 0,-1 1 0,0-1 0,0 2 0,-1-1 0,-8-5 0,-20-15 0,-36-29 0,18 15 0,-29-23 0,61 48 0,0 0 0,0 1 0,-2 2 0,1 0 0,-1 1 0,-43-12 0,-5 9 0,15 5 0,19 2 0,-1 2 0,0 2 0,-71 4 0,24 0 0,66-2 0,0 1 0,0 1 0,1 0 0,-20 6 0,19-4 0,-37 2 0,41-5 0,1 0 0,0 1 0,0 1 0,1 0 0,-19 6 0,-8 5 0,-71 16 0,62-18 0,6-3 0,27-6 0,0 0 0,1 2 0,-28 10 0,30-10 42,-1 0-1,-26 5 1,26-7-539,0 0 1,-21 9-1,23-6-6329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49:17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24575,'7'2'0,"0"0"0,-1 0 0,0 0 0,1 1 0,-1-1 0,0 2 0,0-1 0,10 8 0,-1-1 0,-7-5 0,-1 0 0,0 1 0,0 1 0,-1-1 0,0 1 0,9 12 0,20 21 0,19 19 0,-41-43 0,1-1 0,0 0 0,1-1 0,21 16 0,89 69 0,-104-83 0,-1 1 0,-1 0 0,-1 2 0,0 0 0,18 25 0,-13-15 0,41 40 0,-40-48 0,36 25 0,-51-39 0,0 1 0,-1 0 0,0 0 0,0 1 0,-1 0 0,6 11 0,27 29 0,-33-40 0,1 1 0,-1 0 0,-1 0 0,0 0 0,6 15 0,17 27 0,-10-27 0,26 27 0,-24-30 0,26 38 0,-16-16 0,-8-11 0,23 42 0,-2 10 0,-9-14 0,3-3 0,83 114 0,-95-142 0,-3 1 0,33 76 0,-45-90 0,-5-11 0,1-1 0,16 27 0,-4-9 0,-1 2 0,16 41 0,-9-18 0,33 54 0,-46-89 0,16 44 0,1 4 0,84 153-652,-85-161 652,22 68 0,-12-27 0,-1 4 0,-25-68 0,1-1 0,28 55 0,-31-73-2,-1 1 0,-1 1 0,-1-1 0,8 44 0,7 27-2,40 75 4,-40-85-24,-16-58 68,0-1 0,19 45 1,-16-47 102,-2 1 1,0-1-1,7 46 1,-9-39-164,15 47-1,-13-54 17,-2 0 0,4 32 0,-5-28 0,11 41 0,-3-32 0,-5-18 0,-2 0 0,0 0 0,-1 0 0,-1 0 0,3 28 0,-6-3 0,-1-18 0,2 0 0,0 1 0,9 37 0,-6-38 0,-1 0 0,-1 1 0,-3 48 0,0-48 0,1 0 0,1 1 0,7 38 0,-2-30 0,2 64 0,-6-60 0,7 43 0,-2-28 0,-3 0 0,-4 101 0,-3-56 0,3 574 0,-1-657 0,0 0 0,-2 0 0,0 0 0,-10 29 0,8-28 0,1-1 0,0 1 0,1 0 0,-2 25 0,4-4 0,-1 0 0,-2 0 0,-1-1 0,-3 0 0,-21 68 0,23-86 0,2 0 0,0 1 0,-2 25 0,-1 7 0,-3 2 0,-9 55 0,12-68-321,-20 74 0,2-18 1,18-68 313,-2-1 1,-13 29-1,11-29 5,-45 157 2,25-72 0,-9 34 984,34-129-984,-1 3 0,-1 0 0,-13 25 0,-5 16 0,21-47 0,0 0 0,-12 21 0,7-15 0,1 1 0,-14 42 0,-8 18 0,20-53 0,0 1 0,-9 43 0,14-47 0,-1 0 0,-1 0 0,-23 47 0,22-54 0,0 0 0,-7 27 0,10-27 0,0 0 0,-17 31 0,13-30 0,0 1 0,-7 25 0,-15 30 0,-130 215 0,102-168 0,-5 7 0,-4-7 0,13-13 0,38-73 0,16-30 0,0-1 0,0 1 0,-1-1 0,0 0 0,0 1 0,-1-2 0,1 1 0,-6 5 0,2-2 0,0 1 0,0 0 0,1 0 0,0 0 0,1 1 0,0 0 0,0 0 0,-5 17 0,6-15 0,-1 0 0,0 0 0,-1 0 0,0 0 0,-11 12 0,9-13 0,-1 0 0,1 0 0,1 0 0,0 1 0,-10 23 0,11-17 0,-1-1 0,-1 0 0,-1-1 0,0 0 0,-1 0 0,-1-1 0,-13 16 0,18-25 0,2 1 0,-1 0 0,1-1 0,0 2 0,0-1 0,1 0 0,-4 12 0,4-10 0,-1 0 0,0 1 0,0-2 0,-9 13 0,0-1 0,1 0 0,1 1 0,1 1 0,-9 26 0,2-8 0,-5-8 0,1-2 0,-34 102-1365,50-119-5461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49:18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0 24575,'-17'44'0,"14"-17"0,1-1 0,1 33 0,1-36 0,-1 1 0,0-1 0,-8 34 0,8-54 0,0 1 0,1 0 0,-1 0 0,1 0 0,0-1 0,0 1 0,0 0 0,0 0 0,0 0 0,1-1 0,0 1 0,0 0 0,0-1 0,2 6 0,-1-6 0,-1-1 0,1 0 0,0 1 0,0-1 0,0 0 0,0 0 0,0 0 0,1 0 0,-1-1 0,0 1 0,1 0 0,0-1 0,-1 0 0,1 0 0,0 1 0,-1-2 0,1 1 0,0 0 0,5 0 0,20 2 0,1-1 0,-1-1 0,54-6 0,-26-5 85,-40 6-569,0 1 1,22-1 0,-21 4-6343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49:22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863 84 24575,'-7'0'0,"0"1"0,1 0 0,-1 0 0,0 0 0,1 1 0,-1 0 0,1 0 0,-11 6 0,-47 33 0,1-1 0,21-17 0,-26 11 0,58-28 0,0 0 0,0 0 0,0 0 0,1 2 0,0-1 0,-11 12 0,-12 10 0,21-20 0,1 1 0,-16 20 0,6-7 0,15-19 0,1 0 0,-1-1 0,1 0 0,-1 0 0,0 0 0,0-1 0,-9 4 0,-20 11 0,22-10 0,0 1 0,1 0 0,0 1 0,0 0 0,1 1 0,1 0 0,-14 19 0,19-25 0,1 0 0,-1 0 0,0 0 0,0 0 0,0-1 0,0 1 0,-1-1 0,1 0 0,-1-1 0,-7 4 0,6-3 0,-1 1 0,1-1 0,0 1 0,0 1 0,-8 6 0,-1 4 0,1 1 0,0 1 0,-13 21 0,22-30 0,1 0 0,0 0 0,1 1 0,0-1 0,0 1 0,1 0 0,0-1 0,0 1 0,1 0 0,0 13 0,0 7 0,5 174 0,-4-199 0,0 0 0,0 0 0,1 0 0,0 0 0,0 0 0,0 0 0,0 0 0,1 0 0,-1-1 0,1 1 0,0-1 0,0 1 0,1-1 0,-1 0 0,0 1 0,1-1 0,4 3 0,0-1 0,0-1 0,1 0 0,-1 0 0,1 0 0,0-1 0,17 4 0,50 23 0,-62-24 0,1 0 0,0 0 0,1-1 0,-1-1 0,1 0 0,-1-1 0,24 1 0,-11-4 0,-3 0 0,0 1 0,0 1 0,34 6 0,46 14 0,1 0 0,42 19 0,-127-37 0,0-1 0,0 0 0,0-1 0,1-2 0,34-2 0,-37 0 0,-1 1 0,1 1 0,0 1 0,0 0 0,0 1 0,-1 1 0,1 1 0,17 6 0,-16-4 0,1-1 0,-1 0 0,1-2 0,0 0 0,33 0 0,43 6 0,-39 3 0,53 8 0,-55-11 0,-33-5 0,0-1 0,26 1 0,-31-3 0,1 1 0,22 5 0,33 3 0,-27-9 0,-29-2 0,1 1 0,-1 0 0,0 2 0,1 0 0,-1 1 0,0 0 0,24 9 0,-24-6 0,0-2 0,0 0 0,0 0 0,1-2 0,-1 0 0,1-1 0,21-2 0,-16 1 0,1 1 0,-1 0 0,30 7 0,-17-2 0,0-2 0,1-1 0,-1-2 0,41-4 0,5 0 0,299 3 0,-358 2 0,0 0 0,25 6 0,-24-4 0,46 3 0,-10-6 0,111-4 0,-115-7 0,-41 6 0,0 1 0,25-1 0,-16 3 0,0 0 0,41-9 0,-30 2 0,-17 5 0,1-2 0,-1 0 0,24-10 0,-27 8 0,-5 4 0,-1-2 0,0 0 0,0 0 0,8-6 0,-7 4 0,0 0 0,1 1 0,0 0 0,0 1 0,0 0 0,1 0 0,12-2 0,2 1 0,0 2 0,32-2 0,89-14 0,-109 13 0,-1-1 0,55-21 0,-45 14 0,-16 4 0,35-18 0,14-6 0,-68 29 0,-1 0 0,1 0 0,-1-1 0,0 0 0,-1-1 0,0 0 0,12-13 0,-11 10 0,1 1 0,-1 0 0,2 1 0,24-14 0,-32 21 0,0 0 0,0-1 0,-1 1 0,1-1 0,-1 0 0,0 0 0,1-1 0,-1 1 0,-1-1 0,1 0 0,0 0 0,-1 0 0,0 0 0,0-1 0,0 1 0,-1-1 0,0 0 0,1 0 0,-2 0 0,1 0 0,0 0 0,-1 0 0,0 0 0,0-11 0,7-31 0,-4 28 0,-1 1 0,0-1 0,-2 0 0,0 0 0,-1 0 0,-5-33 0,2 35 0,-1 0 0,-1 0 0,0 0 0,-8-16 0,9 26 0,1 1 0,-1 0 0,-1-1 0,1 2 0,-1-1 0,0 0 0,0 1 0,0 0 0,-1 0 0,0 1 0,0 0 0,-8-5 0,-175-109 0,175 109 0,0 0 0,-20-20 0,21 18 0,-1 0 0,-21-13 0,-106-51 0,132 71 0,0-1 0,-1 1 0,-17-5 0,-17-7 0,-16-12 0,-1 4 0,-104-29 0,59 28 0,32 5 0,59 15 0,0 1 0,-1 0 0,1 0 0,-18 0 0,-4 0 0,-60-13 0,66 10 0,0 1 0,-1 2 0,-35-1 0,-1746 8 0,969-4 0,816-1 0,-45-7 0,-19-2 0,-310 12-1365,384-1-5461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2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675 359 24575,'0'-1'0,"-1"0"0,1 0 0,0 1 0,-1-1 0,1 0 0,-1 0 0,1 0 0,-1 0 0,0 0 0,1 1 0,-1-1 0,0 0 0,0 1 0,1-1 0,-1 0 0,0 1 0,0-1 0,0 1 0,0-1 0,0 1 0,1 0 0,-1-1 0,0 1 0,0 0 0,0 0 0,0-1 0,-2 1 0,-32-4 0,32 4 0,-184-2 0,97 4 0,81-3 0,0 2 0,-1 0 0,1 0 0,0 0 0,0 1 0,0 0 0,0 1 0,-15 7 0,19-7 0,-1 0 0,1 0 0,0 1 0,1 0 0,-1 0 0,0 0 0,1 0 0,0 1 0,0 0 0,0 0 0,1 0 0,0 0 0,-5 11 0,-9 25 0,-17 34 0,26-60 0,2 1 0,0 0 0,-6 25 0,-1 3 0,-35 145 0,27-99 0,17-68 0,1-1 0,1 1 0,1 0 0,0 0 0,5 29 0,-4-47 0,1 0 0,0 1 0,1-1 0,-1 0 0,1 0 0,0 0 0,0 0 0,0 0 0,0-1 0,1 1 0,0-1 0,3 4 0,43 39 0,-17-18 0,-21-17 0,8 9 0,1-1 0,1-1 0,35 25 0,-4-6 0,-36-25 0,0 0 0,23 12 0,-20-14 0,1-1 0,0 0 0,0-1 0,1-2 0,24 6 0,-15-5 0,52 20 0,-49-15 0,-24-9 0,-1 0 0,1-1 0,0 0 0,0 0 0,0-1 0,16 0 0,-19-1 0,-1-1 0,0 0 0,0 0 0,0 0 0,0-1 0,0 0 0,0 0 0,0 0 0,-1 0 0,1-1 0,-1 1 0,1-1 0,3-4 0,30-18 0,-33 23 0,0-1 0,0 1 0,-1-1 0,1 0 0,-1 0 0,0-1 0,0 0 0,0 1 0,0-1 0,-1 0 0,0-1 0,0 1 0,5-8 0,3-10 0,25-34 0,-27 43 0,0 0 0,0 0 0,-2-1 0,0 0 0,0-1 0,9-30 0,-11 24 0,1 0 0,1 1 0,0-1 0,2 1 0,1 0 0,13-20 0,-17 28 0,-1 1 0,0-2 0,0 1 0,-1 0 0,3-18 0,-4 15 0,1 1 0,0-1 0,11-22 0,-5 18 0,0-1 0,-2 1 0,0-1 0,-2-1 0,0 0 0,-1 0 0,-1 0 0,-1 0 0,-1 0 0,0-26 0,-3 30 0,2 7 0,0 0 0,-1 0 0,-1 1 0,0-1 0,0 0 0,-1 0 0,0 0 0,-1 1 0,0-1 0,-1 1 0,1 0 0,-8-11 0,-9-9 0,-1 2 0,-1 0 0,-2 2 0,-36-32 0,14 19 0,-89-53 0,71 53 0,-1 2 0,-121-46 0,141 64 0,32 13 0,0 0 0,1 0 0,-2 1 0,1 0 0,0 1 0,-1 1 0,-17-1 0,-31 3-1365,43 1-5461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7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84 128 24575,'-1'3'0,"0"0"0,-1 0 0,1 0 0,0 0 0,-1-1 0,0 1 0,1 0 0,-1-1 0,0 1 0,0-1 0,-1 0 0,1 0 0,-5 4 0,-9 11 0,10-9 0,1 1 0,0 0 0,1-1 0,0 1 0,1 1 0,-5 13 0,7-19 0,1-1 0,-1 0 0,0 1 0,1-1 0,0 1 0,0-1 0,0 1 0,0-1 0,0 1 0,1-1 0,-1 0 0,1 1 0,0-1 0,0 0 0,0 1 0,1-1 0,-1 0 0,1 0 0,0 0 0,0 0 0,3 3 0,5 6 0,1-1 0,1-1 0,0 0 0,0-1 0,0 0 0,1-1 0,1-1 0,-1 0 0,1 0 0,1-2 0,16 6 0,0-4 0,-21-4 0,1 0 0,0-1 0,1-1 0,18 1 0,-26-2 0,1-1 0,-1 1 0,1-1 0,-1 0 0,0-1 0,1 1 0,-1-1 0,0 0 0,0 0 0,0 0 0,0-1 0,0 1 0,-1-1 0,1 0 0,4-4 0,-1-1 0,1 0 0,-1-1 0,0 0 0,-1 0 0,0 0 0,0-1 0,-1 0 0,0 0 0,-1 0 0,0-1 0,-1 1 0,0-1 0,0 0 0,-2 0 0,1 0 0,-1 0 0,-1-17 0,-1 17 0,0-1 0,-1 1 0,0-1 0,-1 1 0,0 0 0,-1 0 0,0 0 0,0 0 0,-2 1 0,1 0 0,-1 0 0,-1 0 0,0 1 0,0 0 0,-1 0 0,-11-10 0,15 14-124,-1 1 0,1 0 0,-1 0 0,0 0 0,0 0 0,-1 1-1,1 0 1,-1 0 0,1 0 0,-8-2 0,-2 2-6702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8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24575,'-1'15'0,"-1"0"0,0 0 0,-4 15 0,2-14 0,1 0 0,-2 24 0,5-15 0,2 181 0,-3-204 0,1-1 0,0 0 0,0 0 0,0 0 0,1 0 0,-1 1 0,0-1 0,0 0 0,1 0 0,-1 0 0,0 0 0,1 0 0,-1 0 0,1 0 0,0 0 0,-1 0 0,1 0 0,0 0 0,-1 0 0,1 0 0,0-1 0,0 1 0,1 1 0,-1-2 0,1 0 0,-1 0 0,0 0 0,0 0 0,0 0 0,0 0 0,0-1 0,0 1 0,0 0 0,0-1 0,0 1 0,0-1 0,0 1 0,0-1 0,0 1 0,-1-1 0,1 0 0,0 1 0,1-2 0,4-4 0,0-1 0,-1 1 0,0-1 0,0 0 0,5-9 0,-5 6 0,0 0 0,0 0 0,1 0 0,1 1 0,-1 0 0,2 0 0,-1 1 0,1 0 0,0 0 0,1 1 0,0 0 0,0 1 0,0-1 0,17-6 0,-20 9 0,2 0 0,-1 1 0,0 0 0,1 1 0,-1 0 0,1 0 0,0 0 0,0 1 0,-1 0 0,1 1 0,0 0 0,0 0 0,0 0 0,0 1 0,0 0 0,-1 1 0,1 0 0,0 0 0,12 6 0,-9-4 0,-1 1 0,0 1 0,0 0 0,0 0 0,-1 0 0,10 10 0,-15-12 0,0 0 0,0 0 0,0 0 0,-1 1 0,0-1 0,0 1 0,0 0 0,0 0 0,-1 0 0,0 0 0,0 0 0,0 1 0,-1-1 0,2 9 0,-2-7 0,-1-1 0,0-1 0,1 1 0,0 0 0,0-1 0,1 1 0,-1-1 0,5 10 0,-6-14 0,1-1 0,-1 0 0,0 0 0,1 0 0,-1 0 0,0 0 0,1 0 0,-1 0 0,0 1 0,1-1 0,-1 0 0,0 0 0,1 0 0,-1 0 0,0-1 0,1 1 0,-1 0 0,1 0 0,-1 0 0,0 0 0,1 0 0,-1 0 0,0 0 0,0-1 0,1 1 0,-1 0 0,0 0 0,1 0 0,-1-1 0,0 1 0,0 0 0,1 0 0,-1-1 0,0 1 0,0 0 0,0-1 0,1 1 0,-1 0 0,0 0 0,0-1 0,0 1 0,0 0 0,0-1 0,0 1 0,0-1 0,0 1 0,9-17 0,11-39-1365,-15 37-5461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25:17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1473 342 24575,'-45'-16'0,"3"11"0,0 2 0,-81 4 0,37 2 0,-22-5 0,-119 4 0,206 1 0,0 1 0,0 0 0,1 2 0,-39 15 0,-72 45 0,40-9 0,54-30 0,12-7 0,14-11 0,0 1 0,0 0 0,1 1 0,0 0 0,1 0 0,1 1 0,-1 0 0,-10 24 0,9-19 0,-13 10 0,19-23 0,0 0 0,0-1 0,1 1 0,0 1 0,-4 6 0,-35 50 0,26-30 0,-31 45 0,27-47 0,-20 42 0,33-56 0,0-2 0,0 0 0,1 1 0,1-1 0,0 1 0,1 0 0,1 1 0,0-1 0,-2 27 0,5-25 0,0 20 0,4 50 0,-2-73 0,1-1 0,-1 0 0,2 1 0,0-1 0,0 0 0,1-1 0,11 19 0,-2-5 0,-7-13 0,-1-1 0,2 1 0,15 17 0,-14-18 0,0 1 0,-1-1 0,0 2 0,6 14 0,-9-17 0,1 0 0,0 0 0,0 0 0,1 0 0,0-1 0,1 0 0,11 10 0,39 34 0,-45-39 0,1-1 0,1 0 0,0-1 0,1-1 0,26 15 0,16 7 0,-43-24 0,0 1 0,1-2 0,21 8 0,20 7 0,-36-14 0,1 0 0,26 5 0,22 6 0,-41-12 0,38 8 0,7 3 0,-59-13 0,1-2 0,-1 0 0,1-1 0,17 2 0,-6-2 0,0 1 0,40 11 0,22 5 0,-76-17 0,1 0 0,-1 1 0,14 6 0,-15-5 0,-1-1 0,1 0 0,0-1 0,21 3 0,218-4 0,-124-4 0,1111 2 0,-1222 1 0,0 0 0,27 7 0,-26-4 0,1-1 0,19 1 0,60 6 0,-64-5 0,46 1 0,-47-6 0,11-1 0,1 2 0,69 11 0,-72-7 0,1-1 0,0-2 0,51-5 0,67 4 0,-90 9 0,-44-6 0,46 3 0,830-8 0,-895 1 0,-1-1 0,0 0 0,0 0 0,1 0 0,-1-1 0,0 0 0,0 0 0,-1 0 0,10-6 0,10-3 0,-12 6 0,1 1 0,20-4 0,24-7 0,-3-1 0,-41 13 0,-1-1 0,0 0 0,0-1 0,18-9 0,8-3 0,-31 14 0,0 0 0,-1 0 0,1 0 0,9-7 0,-8 4 0,0 1 0,0 1 0,0 0 0,21-6 0,-22 8 0,1-1 0,-1 0 0,0 0 0,1-1 0,-2 0 0,1-1 0,12-8 0,-6-1 0,-2 1 0,1-1 0,17-28 0,-24 32 0,17-14 0,-19 21 0,-1 0 0,1 0 0,-1-1 0,0 1 0,0-1 0,4-7 0,-3 5 0,0 0 0,1 0 0,-1 1 0,1-1 0,0 1 0,9-7 0,20-22 0,-5-1 0,-21 27 0,0-1 0,-1 0 0,0-1 0,5-10 0,6-11 0,7-14 0,-22 38 0,1 0 0,0 0 0,0 0 0,1 1 0,6-8 0,-7 10 0,0-1 0,0 0 0,-1 0 0,1-1 0,-1 1 0,0-1 0,-1 1 0,1-1 0,1-8 0,0-5 0,1 0 0,0 0 0,1 1 0,1 0 0,15-28 0,-15 33 0,-2 0 0,0-1 0,0 0 0,3-19 0,8-23 0,-6 26 0,-2 0 0,-2-1 0,6-53 0,-3 26 0,-5 36 0,-1 1 0,1-25 0,-4 31 0,1 1 0,-2-1 0,0 1 0,0-1 0,-2 1 0,0 0 0,0 0 0,-1 0 0,-1 1 0,0-1 0,-13-21 0,11 23 0,-3-6 0,0 1 0,-2 0 0,0 1 0,-1 0 0,0 1 0,-19-17 0,-16-6 0,-75-69 0,113 99 0,0 0 0,0 0 0,-21-10 0,22 13 0,0 0 0,1 0 0,0-1 0,0 0 0,0-1 0,0 0 0,-6-7 0,10 8 0,-1 1 0,1 1 0,-1-1 0,-1 0 0,1 1 0,-1 0 0,1 1 0,-1-1 0,0 1 0,0 0 0,-7-2 0,-9-2 0,-44-8 0,16 4 0,38 6 0,0 1 0,1-2 0,0 1 0,-20-14 0,-5-3 0,25 16 0,0 0 0,-1 1 0,1 1 0,-1-1 0,0 2 0,0 0 0,-13-2 0,-81-14 0,-19-3 0,92 17 0,0-2 0,-42-15 0,5 2 0,39 15 0,-1 1 0,-1 1 0,1 2 0,-51 4 0,1-1 0,-527-2 0,596 1 0,0 0 0,0 1 0,-16 4 0,-29 5 0,-10-1 0,49-6 0,0-1 0,-21 1 0,-10-3 0,24-2 0,1 2 0,0 0 0,-47 10 0,51-7 0,-44 3 0,-16 4 0,-45 10 0,21 0 0,70-12 0,-1-2 0,0-2 0,-58 3 0,74-8 0,-7-1 0,0 1 0,0 2 0,-50 9 0,5-1 0,56-9 0,1 1 0,0 0 0,-1 1 0,-28 10 0,30-8 0,0 0 0,1-2 0,-2 1 0,1-2 0,-25 2 0,-77-5 0,45-2 0,-1000 3 0,1030 4-1365,23 1-5461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9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0 24575,'-1'1'0,"0"-1"0,0 1 0,0-1 0,0 1 0,1-1 0,-1 1 0,0 0 0,0-1 0,0 1 0,1 0 0,-1-1 0,0 1 0,1 0 0,-1 0 0,0 0 0,1 0 0,-1 0 0,1 0 0,-1 2 0,-10 25 0,9-21 0,-3 7 0,1 0 0,1 1 0,1-1 0,0 0 0,0 25 0,7 73 0,5-43 0,-6-43 0,3 47 0,-8-11 0,0-21 0,6 56 0,-4-85 0,1 0 0,0 1 0,1-1 0,1 0 0,0-1 0,1 1 0,0-1 0,12 20 0,-15-28-151,0-1-1,0 1 0,0-1 0,0 0 1,0 0-1,0 0 0,1 0 1,4 2-1,5 3-6674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9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24575,'2'13'0,"0"-1"0,1 0 0,1 0 0,-1 0 0,2 0 0,0 0 0,9 15 0,-5-9 0,0 0 0,2 0 0,0-2 0,22 27 0,-29-39 0,0 0 0,0 0 0,0-1 0,0 1 0,1-1 0,0 0 0,-1 0 0,1-1 0,0 1 0,1-1 0,-1 0 0,0-1 0,1 1 0,-1-1 0,0 0 0,1 0 0,0-1 0,-1 1 0,1-1 0,-1-1 0,10-1 0,-7 1-117,2 0-195,0-1 0,-1-1 0,14-4 0,-9 0-6514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19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0 24575,'-1'0'0,"-1"1"0,1-1 0,-1 0 0,1 1 0,0-1 0,-1 1 0,1-1 0,0 1 0,-1 0 0,1-1 0,0 1 0,0 0 0,-1 0 0,1 0 0,0 0 0,0 0 0,0 0 0,0 0 0,1 0 0,-1 1 0,-1 0 0,-15 34 0,9-17 0,3-9 0,-1 0 0,2 0 0,-1 1 0,2-1 0,-1 1 0,-3 22 0,2-9 0,-1-1 0,-16 40 0,-5 16 0,24-66 0,-6 25 0,-29 73 0,34-100 0,1 0 0,0 0 0,1 1 0,0-1 0,0 1 0,2-1 0,-1 1 0,2 13 0,0-11 0,-1 1 0,-1 0 0,0-1 0,-5 21 0,-20 86 0,6-17 0,3-37 0,7-34 0,2 1 0,2-1 0,-4 65 0,6-68 0,3-24 0,0-1 0,0 1 0,1-1 0,-1 1 0,1-1 0,1 7 0,0-11 0,-1 1 0,0-1 0,1 1 0,0-1 0,-1 1 0,1-1 0,0 0 0,-1 1 0,1-1 0,0 0 0,0 0 0,0 0 0,0 0 0,0 0 0,1 0 0,-1 0 0,0 0 0,0 0 0,1 0 0,-1-1 0,0 1 0,1 0 0,-1-1 0,1 1 0,-1-1 0,4 1 0,32 2-1365,-19-2-5461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22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58 125 24575,'1'29'0,"-2"-1"0,-1 1 0,-8 40 0,-12 79 0,18-106 0,4-36 0,0 1 0,0-1 0,-1 0 0,0 1 0,0-1 0,0 0 0,-1 0 0,0 0 0,0 0 0,-5 7 0,5-14 0,2-8 0,3-9 0,2 5 0,0 1 0,1 0 0,0 0 0,2 1 0,-1 0 0,1 0 0,17-18 0,10-14 0,70-82 0,-104 123 0,1-1 0,-1 2 0,1-1 0,0 0 0,-1 0 0,1 0 0,0 1 0,0-1 0,0 1 0,0 0 0,0-1 0,1 1 0,-1 0 0,0 0 0,1 0 0,-1 1 0,0-1 0,1 0 0,-1 1 0,3-1 0,-1 2 0,-1-1 0,1 0 0,-1 1 0,1 0 0,-1 0 0,1 0 0,-1 0 0,0 1 0,0-1 0,1 1 0,-1-1 0,5 5 0,-2-1 0,-1 0 0,1 0 0,-1 0 0,0 1 0,0-1 0,0 1 0,-1 1 0,0-1 0,0 0 0,-1 1 0,0 0 0,5 13 0,-4 35 0,-5-46 0,1-1 0,1 1 0,0-1 0,0 1 0,3 12 0,-3-18 0,0-1 0,1 1 0,-1-1 0,0 1 0,1-1 0,0 0 0,-1 1 0,1-1 0,0 0 0,0 0 0,0 0 0,0-1 0,1 1 0,-1 0 0,0-1 0,1 1 0,-1-1 0,1 0 0,-1 0 0,1 0 0,3 1 0,26 6 0,0-1 0,0-2 0,0-1 0,1-2 0,-1 0 0,57-7 0,-84 5 0,0-2 0,0 1 0,1 0 0,-1-1 0,0 0 0,0 0 0,0 0 0,-1-1 0,1 0 0,-1 0 0,1 0 0,-1 0 0,0-1 0,0 1 0,4-7 0,-2 3 0,0-1 0,0 0 0,-1 0 0,-1 0 0,1-1 0,-1 1 0,4-16 0,-5 18 0,-1 0 0,1 0 0,0 0 0,7-9 0,-7 10 0,0 1 0,0-1 0,-1 0 0,1 0 0,-1 0 0,0 0 0,2-10 0,-3 8 0,0 1 0,-1 0 0,1 0 0,-2-1 0,1 1 0,0 0 0,-1 0 0,-1 0 0,1 0 0,-1 0 0,0 0 0,-3-8 0,3 10 0,0 1 0,0-1 0,-1 1 0,1 0 0,-1 0 0,0 0 0,0 0 0,0 0 0,0 0 0,0 1 0,-1-1 0,1 1 0,-1 0 0,1 0 0,-1 1 0,0-1 0,0 1 0,0-1 0,-6 0 0,8 2 0,0-1 0,1 1 0,-1 0 0,0 0 0,1 0 0,-1 0 0,0 0 0,0 1 0,1-1 0,-1 0 0,0 1 0,1-1 0,-1 1 0,1 0 0,-1 0 0,0-1 0,1 1 0,0 0 0,-1 0 0,1 0 0,-3 3 0,2-1 0,-1 0 0,1 0 0,0 1 0,-1-1 0,2 1 0,-1 0 0,0-1 0,1 1 0,-2 4 0,1 4 0,-1 0 0,1-1 0,1 1 0,0 0 0,2 20 0,0-17 0,1-1 0,1 1 0,0 0 0,1-1 0,1 1 0,0-1 0,1 0 0,1-1 0,0 0 0,10 14 0,-13-20 0,2 0 0,-1-1 0,1 0 0,0 0 0,0 0 0,0-1 0,1 0 0,0 0 0,0-1 0,0 0 0,1 0 0,-1-1 0,1 0 0,0 0 0,0 0 0,0-1 0,0-1 0,0 1 0,13 0 0,-4-1 0,0-1 0,-1 0 0,1-1 0,-1 0 0,1-2 0,-1 0 0,0-1 0,31-11 0,-34 10 0,1-1 0,0-1 0,-1 0 0,-1-1 0,1 0 0,-1-1 0,-1 0 0,1-1 0,14-17 0,-14 9 0,-2 0 0,0-1 0,-1-1 0,-1 1 0,-1-1 0,9-40 0,5-74 0,-20 131 0,0 0 0,0 0 0,0 0 0,-1 0 0,1 0 0,-1 0 0,0 0 0,0 0 0,0 0 0,0 0 0,-1-1 0,1 1 0,-1 0 0,0 0 0,0 1 0,0-1 0,0 0 0,0 0 0,-1 0 0,1 1 0,-1-1 0,0 1 0,1-1 0,-1 1 0,0 0 0,-1-1 0,1 1 0,0 0 0,-1 0 0,1 1 0,-1-1 0,1 0 0,-1 1 0,0 0 0,0 0 0,0 0 0,0 0 0,0 0 0,-4-1 0,-13-3 0,10 1 0,-1 1 0,1 1 0,-1 0 0,-20-2 0,28 4 0,0 1 0,1-1 0,-1 0 0,0 1 0,1-1 0,-1 1 0,0 0 0,1 0 0,-1 0 0,1 0 0,-1 0 0,1 1 0,0-1 0,-1 1 0,1-1 0,0 1 0,0 0 0,0 0 0,0 0 0,1 0 0,-1 0 0,0 0 0,1 1 0,-2 2 0,-4 11 0,0 1 0,1 0 0,0 0 0,2 1 0,0-1 0,1 1 0,1 0 0,1 0 0,0-1 0,1 1 0,4 27 0,-3-39 0,0 0 0,1 0 0,0-1 0,0 1 0,0 0 0,1-1 0,0 0 0,0 0 0,0 0 0,1 0 0,-1 0 0,1 0 0,0-1 0,1 0 0,-1 0 0,1 0 0,0 0 0,0-1 0,10 6 0,8 3 0,1-1 0,0-1 0,31 7 0,-47-14 0,13 2 27,0-1 0,1-1-1,0 0 1,22-1 0,-16-1-777,46 7 1,-56-4-6077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23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322 860 24575,'-3'0'0,"0"-2"0,0 1 0,0 0 0,0-1 0,0 1 0,1-1 0,-1 0 0,0 0 0,1 0 0,0 0 0,-1 0 0,1-1 0,-3-3 0,-13-11 0,10 12 0,-1 1 0,0 0 0,0 1 0,0 0 0,0 1 0,-1 0 0,-16-2 0,-3-1 0,16 2 0,-1 0 0,1 2 0,0-1 0,-17 2 0,28 0 0,-1 0 0,1 0 0,-1 0 0,1 0 0,0 1 0,-1-1 0,1 1 0,0 0 0,-1-1 0,1 1 0,0 0 0,0 0 0,0 1 0,0-1 0,0 0 0,0 1 0,0-1 0,0 1 0,1 0 0,-1-1 0,0 1 0,1 0 0,0 0 0,-1 0 0,1 0 0,0 0 0,0 1 0,0-1 0,0 0 0,-1 4 0,0 8 0,1-1 0,0 1 0,1-1 0,0 0 0,1 1 0,1-1 0,2 14 0,-1-17 0,-1-1 0,1 1 0,0-1 0,1 0 0,0 0 0,1 0 0,0-1 0,0 1 0,1-1 0,8 9 0,-7-11 0,0-1 0,0-1 0,1 1 0,0-1 0,0-1 0,0 0 0,0 0 0,0 0 0,1-1 0,-1 0 0,1-1 0,-1 0 0,1 0 0,0-1 0,-1 0 0,1 0 0,0-1 0,12-3 0,-15 2 0,1-1 0,-1 0 0,0 0 0,0-1 0,-1 1 0,1-1 0,-1-1 0,0 1 0,0-1 0,0 0 0,-1 0 0,1 0 0,-1-1 0,0 1 0,-1-1 0,4-6 0,22-35 0,-23 40 0,-1-1 0,0 1 0,0-1 0,0 0 0,3-11 0,7-22 0,-9 27 0,-1 0 0,0 0 0,-1-1 0,0 1 0,-2-1 0,3-23 0,-7-551 0,3 578 0,0 0 0,1 1 0,6-21 0,-6 22 0,0 1 0,0-1 0,0 1 0,-1-1 0,0 0 0,-1-14 0,0 23 0,0 0 0,0-1 0,0 1 0,0 0 0,0 0 0,0-1 0,0 1 0,0 0 0,0 0 0,0 0 0,0-1 0,0 1 0,0 0 0,0 0 0,0 0 0,0-1 0,0 1 0,0 0 0,0 0 0,0 0 0,0-1 0,0 1 0,-1 0 0,1 0 0,0 0 0,0 0 0,0-1 0,0 1 0,0 0 0,-1 0 0,1 0 0,0 0 0,0 0 0,0 0 0,-1-1 0,1 1 0,0 0 0,0 0 0,0 0 0,-1 0 0,1 0 0,0 0 0,0 0 0,0 0 0,-1 0 0,1 0 0,0 0 0,-9 10 0,-4 17 0,7-7 0,0 0 0,-3 29 0,1 1 0,2-11 0,2 0 0,2-1 0,4 68 0,1-20 0,-3 438 0,0-514 0,2-1 0,-1 1 0,1-1 0,1 0 0,0 0 0,6 15 0,-4-13 0,-1 0 0,0 0 0,3 23 0,-6-16-107,4 19 339,-5-36-278,0 0-1,1 0 0,-1 0 1,0 0-1,1-1 1,-1 1-1,1 0 1,-1 0-1,1 0 0,0-1 1,-1 1-1,1 0 1,0-1-1,-1 1 1,1 0-1,0-1 0,0 1 1,0-1-1,0 1 1,-1-1-1,1 0 1,0 1-1,0-1 0,0 0 1,0 1-1,0-1 1,0 0-1,0 0 1,0 0-1,0 0 1,2 0-1,8-2-6779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25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24575,'0'-1'0,"1"0"0,-1 0 0,0 0 0,1 0 0,-1 0 0,1 0 0,-1 0 0,1 1 0,0-1 0,-1 0 0,1 0 0,0 1 0,0-1 0,-1 0 0,1 1 0,0-1 0,0 1 0,0-1 0,0 1 0,0-1 0,0 1 0,0 0 0,0-1 0,0 1 0,0 0 0,0 0 0,1 0 0,33-5 0,-31 5 0,8-1 0,0 1 0,0 0 0,-1 0 0,23 5 0,-30-4 0,0 0 0,0 0 0,0 1 0,-1-1 0,1 1 0,0 0 0,0 0 0,-1 1 0,1-1 0,-1 1 0,0-1 0,0 1 0,0 0 0,0 0 0,-1 1 0,1-1 0,2 4 0,0 3 0,0 1 0,-1 0 0,0-1 0,-1 1 0,0 0 0,-1 0 0,0 1 0,1 21 0,-3 4 0,-5 52 0,4-87 0,1 1 0,-1-1 0,0 0 0,1 1 0,-1-1 0,0 0 0,0 1 0,-1-1 0,1 0 0,0 0 0,-1 0 0,1 0 0,-1 0 0,0-1 0,-3 4 0,-35 22 0,1-2 0,26-14 0,2-1 0,0 0 0,1 0 0,0 1 0,1 0 0,-16 25 0,13-17 0,-1 0 0,-25 27 0,37-45 0,0 0 0,1-1 0,-1 1 0,0 0 0,1 0 0,-1 0 0,0 0 0,1 0 0,-1 0 0,1-1 0,-1 1 0,1 0 0,0 0 0,-1 1 0,1-1 0,0 0 0,0 0 0,-1 0 0,1 0 0,0 0 0,0 0 0,0 0 0,0 0 0,1 0 0,-1 1 0,1 0 0,0-1 0,0 0 0,0 0 0,0 0 0,0-1 0,0 1 0,0 0 0,0 0 0,0 0 0,0-1 0,0 1 0,1-1 0,-1 1 0,0-1 0,1 1 0,1-1 0,9 2 0,0 0 0,0-1 0,17-1 0,-24 0 0,9 0 0,0 0 0,-1-1 0,1-1 0,0 0 0,0-1 0,-1 0 0,1-1 0,22-10 0,-30 11 0,1 1 0,0 0 0,1 0 0,-1 1 0,0 0 0,0 0 0,12 1 0,-11 0 0,0-1 0,0 1 0,0-1 0,0-1 0,10-2 0,-17 3-32,-1 1-1,1 0 1,0 0-1,0-1 1,0 1-1,-1 0 1,1-1-1,0 1 1,0 0-1,-1-1 1,1 1-1,0-1 1,-1 1-1,1-1 1,-1 0-1,1 1 1,-1-1-1,1 0 1,-1 1-1,1-1 1,-1 0-1,1 1 1,-1-1-1,0 0 1,0 0-1,1 0 1,-1 1-1,0-1 1,0 0-1,0 0 1,0 0-1,0 0 1,0 1-1,0-1 1,0 0-1,0 0 1,0 0-1,0 0 0,-1 1 1,1-1-1,-1-1 1,-5-9-6794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26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 24575,'2'59'0,"0"-39"0,-1 0 0,-1 0 0,-1-1 0,0 1 0,-2 0 0,0 0 0,-7 21 0,-37 101 0,40-119 0,4-15 0,0 0 0,1 0 0,0 0 0,1 1 0,-1-1 0,1 11 0,2-16 0,-1-1 0,0 1 0,1 0 0,0-1 0,0 1 0,0 0 0,0-1 0,0 1 0,0-1 0,1 1 0,-1-1 0,1 0 0,-1 0 0,1 0 0,0 0 0,0 0 0,0 0 0,0 0 0,0 0 0,1-1 0,-1 1 0,1-1 0,3 2 0,5 2 0,0-1 0,-1-1 0,1 0 0,0 0 0,0-1 0,1-1 0,14 1 0,7-1 0,41-6 0,-46 2 0,-1-2 0,40-11 0,-61 14-85,-1-1 0,0 0-1,0 0 1,0 0 0,0 0-1,0-1 1,-1 0 0,1 0-1,-1 0 1,0-1 0,-1 1-1,1-1 1,-1 0 0,0 0-1,4-9 1,-5 3-6741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8:06:26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 24575,'-16'45'0,"12"-26"0,-4 23 0,1 1 0,-1 61 0,7-88 0,0 0 0,-7 28 0,-2 27 0,11 24 0,-2 41 0,-2-119-1365,-2-3-5461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5:37:07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557 1 24575,'-17'0'0,"1"0"0,0 2 0,0 0 0,1 0 0,-1 2 0,0 0 0,1 0 0,-21 10 0,27-9 0,0 0 0,0 1 0,1 0 0,-1 0 0,1 1 0,1 0 0,-1 0 0,1 1 0,0 0 0,1 0 0,0 0 0,0 1 0,-8 19 0,-25 42 0,27-52 0,1 1 0,1 1 0,-9 25 0,14-35 0,0-1 0,0 1 0,0-1 0,-1 0 0,-1-1 0,0 1 0,0-1 0,-12 10 0,12-11 0,0-1 0,0 1 0,1 1 0,0-1 0,0 1 0,1 0 0,0 0 0,0 1 0,1-1 0,-5 13 0,-8 46 0,5-24 0,-13 82 0,24-113 0,0-1 0,1 1 0,0 0 0,1-1 0,0 1 0,1-1 0,0 1 0,1-1 0,0 0 0,1 0 0,0 0 0,1 0 0,0-1 0,0 1 0,1-1 0,1-1 0,0 1 0,10 10 0,-8-9 0,0-1 0,-1 2 0,0-1 0,8 19 0,-8-16 0,0-1 0,13 18 0,-17-27 0,0 0 0,0 1 0,0-2 0,0 1 0,1 0 0,0-1 0,0 0 0,0 0 0,0 0 0,7 2 0,50 17 0,49 21 0,-92-35 0,0 0 0,1-1 0,0-1 0,0-1 0,30 4 0,-39-8 0,-1 0 0,1-1 0,-1 0 0,0-1 0,1-1 0,-1 1 0,0-1 0,0-1 0,0 0 0,0 0 0,0-1 0,15-9 0,39-19 0,-49 26 0,0-2 0,0 0 0,0 0 0,-1-1 0,19-16 0,-4 1 0,-22 18 0,0 1 0,-1 0 0,0-1 0,0-1 0,0 1 0,-1-1 0,10-14 0,2-10 0,-8 18 0,-2-1 0,0 0 0,0 0 0,-1-1 0,4-17 0,-2-2 0,-2 15 0,-2-1 0,4-38 0,-5 28 0,10-45 0,-3 21 0,3-3 0,-10 44 0,1 0 0,-2-1 0,1 1 0,-2 0 0,0-1 0,-1 1 0,0-1 0,-1 1 0,-2-16 0,-8-7 0,0 1 0,-25-49 0,15 18 0,18 53 0,-1 0 0,0 0 0,-1 0 0,-10-19 0,13 28 0,0 1 0,-1 0 0,1-1 0,-1 1 0,0 1 0,1-1 0,-1 0 0,-1 1 0,1-1 0,0 1 0,-1 0 0,1 0 0,-1 0 0,1 1 0,-1-1 0,0 1 0,0 0 0,0 0 0,0 0 0,-4 0 0,-43-2 0,-87 5 0,35 1 0,82-1 39,0-1 0,-37 10-1,-3 0-1519,41-9-5345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5:37:5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25:27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781 3 24575,'-22'0'0,"-1"1"0,1 1 0,-24 5 0,35-4 0,1-1 0,0 2 0,0 0 0,1 0 0,-1 0 0,1 1 0,0 1 0,-15 11 0,-61 46 0,36-25 0,-7 7 0,27-14 0,22-22 0,-1 0 0,0-1 0,-1 0 0,0 0 0,0-1 0,0 0 0,-1 0 0,-11 4 0,11-6 0,1-1 0,0 2 0,0-1 0,0 1 0,0 1 0,1-1 0,0 1 0,1 1 0,0 0 0,0 0 0,0 0 0,-9 16 0,-58 82 0,69-98 0,1-1 0,0 0 0,1 1 0,0 0 0,0 0 0,1 0 0,-2 9 0,2-6 0,-1-1 0,0 1 0,-8 16 0,7-19 0,0 0 0,1 1 0,1 0 0,0-1 0,0 1 0,0 0 0,0 16 0,4 69 0,1-38 0,-4-41 0,1 0 0,0 0 0,2 0 0,-1 0 0,2 0 0,0 0 0,1 0 0,11 27 0,-2-10 0,-7-18 0,1 0 0,11 19 0,83 127 0,-95-150 0,0-1 0,1-1 0,0 1 0,0-1 0,1 0 0,0-1 0,14 10 0,9 7 0,-20-15 0,0 0 0,0-1 0,18 8 0,-18-9 0,-1-1 0,0 1 0,0 1 0,17 17 0,3 2 0,-11-6 0,-17-19 0,0 1 0,0-1 0,0 1 0,0-1 0,1 0 0,-1 1 0,1-1 0,-1 0 0,1-1 0,0 1 0,0 0 0,4 1 0,14 4 0,-1 0 0,1 2 0,33 19 0,157 92 0,-195-111 0,0-2 0,0 1 0,21 5 0,14 6 0,8 4 0,66 16 0,-103-32 0,0-1 0,0 0 0,1-2 0,-1 0 0,1-1 0,29-1 0,-23-1 0,48 8 0,-45-4 0,38 0 0,-36-3 0,0 2 0,49 11 0,-49-7 0,1-3 0,42 3 0,-41-5 0,40 7 0,-21-2 0,-3 2 0,-36-6 0,0-1 0,26 1 0,10-3 0,-26-2 0,0 2 0,0 0 0,42 9 0,-46-5 0,0-2 0,29 0 0,-28-2 0,1 1 0,23 5 0,-24-2 0,1-2 0,43 0 0,-43-3 0,0 1 0,45 8 0,-33-3 0,1-2 0,0-1 0,-1-2 0,40-4 0,8 0 0,546 3 0,-601 2 0,44 7 0,-42-4 0,33 1 0,694-5 0,-369-3 0,-372 2 0,12 1 0,-1-2 0,0-1 0,46-8 0,-50 5 0,1 2 0,-1 1 0,39 1 0,-38 2 0,0-2 0,-1 0 0,39-8 0,-40 5 0,1 0 0,-1 2 0,33 1 0,-32 2 0,-1-2 0,1-1 0,31-6 0,-35 4 0,1 1 0,31 0 0,-36 3 0,-1-1 0,0 0 0,0-1 0,0-1 0,0 0 0,22-8 0,30-10 0,-56 19 0,0-1 0,0 0 0,0-1 0,0 0 0,-1-1 0,1 0 0,14-10 0,1-4 0,-2 0 0,0-2 0,-2 0 0,0-2 0,34-45 0,-9-1 0,52-81 0,-95 140 0,0 0 0,-1 0 0,0 0 0,0-1 0,-1 1 0,0-1 0,0-12 0,-1 9 0,1 1 0,0-1 0,1 1 0,5-14 0,1 3 0,1 3 0,-1 0 0,-1-2 0,-2 1 0,0 0 0,-1-1 0,-1 0 0,1-30 0,-7-409 0,0 431 0,-2 1 0,-1 0 0,-1 1 0,-2-1 0,-12-31 0,6 17 0,13 41 0,-2-9 0,-1 0 0,-1 1 0,-8-19 0,10 26 0,0 0 0,-1 0 0,1 0 0,-1 0 0,1 0 0,-1 1 0,0 0 0,-1-1 0,1 2 0,0-1 0,-7-3 0,-4-1 0,-5-3 0,0 0 0,1-1 0,0-1 0,-30-26 0,41 31 0,-1 1 0,0 1 0,0-1 0,0 1 0,-1 1 0,0 0 0,-12-4 0,-33-15 0,40 16 0,0 1 0,0 0 0,-29-5 0,-13-6 0,28 9 0,-1 1 0,-48-6 0,41 8 0,7 0 0,-7 0 0,-59-16 0,74 15 0,-1 2 0,0 1 0,0 0 0,-44 3 0,36 0 0,-55-7 0,-1-3 0,-1 5 0,-110 5 0,69 2 0,-962-2 0,1066 2 0,-45 7 0,45-4 0,-44 1 0,31-4 0,0 2 0,-63 14 0,63-11 0,-1-2 0,0-2 0,-66-3 0,-43 2 0,92 8 0,40-6 0,1-1 0,-24 1 0,-207-3 0,114-2 0,107-1 0,-45-7 0,45 5 0,-44-3 0,38 5 0,0-1 0,-52-13 0,53 9 0,0 2 0,-59-4 0,-3 11 0,-88-3 0,123-9 0,42 6 0,-1 1 0,-22-1 0,-391 3 0,207 2 0,218-1-91,1 0 0,0 0 0,0 0 0,-1 0 0,1 1 0,0-1 0,0 1 0,0 0 0,0-1 0,0 2 0,0-1 0,0 0 0,0 1 0,-4 1 0,-2 6-6735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04:43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651 0 24575,'-24'2'0,"1"1"0,0 1 0,0 1 0,1 1 0,-1 1 0,-37 17 0,-8 2 0,39-18 0,25-8 0,0 1 0,1 0 0,-1-1 0,1 1 0,-1 0 0,1 1 0,-1-1 0,1 1 0,0-1 0,0 1 0,0 0 0,0 0 0,0 0 0,0 1 0,0-1 0,1 1 0,-1-1 0,1 1 0,0 0 0,0 0 0,0 0 0,-2 5 0,-1 0 0,0 1 0,0-1 0,-1 0 0,0 0 0,-1-1 0,1 0 0,-1 0 0,-10 7 0,9-7 0,1 0 0,-1 0 0,1 1 0,0-1 0,1 2 0,0-1 0,-7 14 0,-8 12 0,17-29 0,0 1 0,1-1 0,0 1 0,0 0 0,0 0 0,-3 11 0,-3 28 0,1 0 0,3 1 0,2-1 0,1 1 0,8 70 0,4-58 0,-6-42 0,-1 0 0,1 23 0,-6 121 0,4 67 0,9-169 0,-8-42 0,0 0 0,1 23 0,-2 531 0,-4-278 0,2-290 0,1 26 0,-2 0 0,-1 0 0,-9 45 0,2-38 0,2 0 0,1 0 0,-3 66 0,8-84 0,0-1 0,-7 30 0,-2 26 0,9-41 0,1-5 0,-1-1 0,-2 0 0,-5 28 0,5-35 0,1 0 0,0 0 0,1 23 0,2-24 0,-2-1 0,0 1 0,-1-1 0,-4 21 0,0-15 0,2 1 0,-2 33 0,4-29 0,-7 34 0,3-23 0,2 1 0,1-1 0,6 72 0,-1-25 0,-2-50 0,-1-5 0,1-1 0,2 1 0,10 53 0,11 24 0,-2 0 0,1 1 0,-18-85 0,-1 1 0,0 46 0,-3-46 0,1 0 0,1-1 0,5 26 0,-3-33 0,-3-9 0,1 1 0,0-1 0,0 0 0,0 0 0,7 12 0,-7-16 0,-1-1 0,1 0 0,0 0 0,0 0 0,0 0 0,0 0 0,1 0 0,-1-1 0,0 1 0,1-1 0,-1 0 0,1 1 0,-1-1 0,1 0 0,-1-1 0,1 1 0,0 0 0,0-1 0,4 1 0,53 7 0,-21-2 0,56 1 0,-76-6 0,0 1 0,33 7 0,-12-1 0,-22-4 0,-1 1 0,23 9 0,-24-8 0,1 0 0,25 4 0,-2-1 0,-25-5 0,1 0 0,26 2 0,-38-6 0,-1 0 0,1 0 0,0 0 0,-1 0 0,1-1 0,0 1 0,-1-1 0,1 0 0,-1 0 0,1 0 0,-1-1 0,1 1 0,-1-1 0,0 0 0,0 0 0,5-4 0,-6 4 0,0-1 0,0 1 0,0-1 0,0 0 0,0 0 0,-1 0 0,1 0 0,-1 0 0,0 0 0,0 0 0,1-5 0,5-43 0,-2 9 0,43-134 0,-42 148 0,0 5 0,-2-1 0,0 1 0,-1-28 0,-4-1995 0,2 2031 0,1-1 0,0 1 0,5-16 0,-3 14 0,-1 1 0,1-24 0,-3-328 0,-2 176 0,2 176 0,0-1 0,8-27 0,-6 26 0,1 1 0,0-21 0,-5-264 0,0 286 0,-1-1 0,-6-27 0,4 26 0,1 1 0,-1-21 0,2 8 0,-7-33 0,4 36 0,-2-47 0,5 44 0,-1 0 0,-2 0 0,-12-40 0,3 13 0,-30-109 0,43 163 0,0 1 0,0-1 0,0 1 0,0-1 0,0 1 0,-1 0 0,1 0 0,-1-1 0,0 1 0,1 0 0,-1 0 0,0 1 0,0-1 0,-4-3 0,-39-20 0,17 9 0,-11-9-1365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04:57.8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24575,'2'1'0,"-1"-1"0,0 1 0,1 0 0,-1 0 0,0 0 0,1-1 0,-1 1 0,0 0 0,0 1 0,0-1 0,0 0 0,0 0 0,0 0 0,0 1 0,0-1 0,0 0 0,0 2 0,13 26 0,-10-13 0,0 0 0,3 31 0,1 6 0,-2-13 0,-2 1 0,-2-1 0,-5 66 0,1-17 0,2 276 0,1-351 0,0-1 0,1 1 0,5 15 0,3 31 0,-9-53-124,-1 0 0,1 0 0,1-1 0,-1 1 0,1 0 0,1-1-1,-1 1 1,1-1 0,0 1 0,5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05:03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63 24575,'6'0'0,"22"0"0,-1 0 0,1 2 0,38 8 0,-58-9 0,-1 1 0,0 1 0,1-1 0,-1 1 0,0 0 0,0 1 0,0 0 0,-1 0 0,0 0 0,1 1 0,-1 0 0,-1 0 0,1 1 0,-1-1 0,0 1 0,0 0 0,4 8 0,-7-9 0,1-1 0,0 0 0,0 1 0,0-1 0,0 0 0,0-1 0,1 1 0,7 6 0,-10-10 0,0 1 0,0-1 0,0 0 0,0 1 0,0-1 0,0 1 0,0-1 0,0 0 0,0 0 0,0 0 0,1 0 0,-1 0 0,0 0 0,0 0 0,0 0 0,0 0 0,0 0 0,1-1 0,0 0 0,0 0 0,0 0 0,0 0 0,0-1 0,0 1 0,0-1 0,0 1 0,-1-1 0,1 1 0,-1-1 0,3-3 0,30-53 0,-31 50 0,1-1 0,1 1 0,-1 0 0,2 0 0,-1 0 0,1 1 0,0 0 0,0 0 0,1 0 0,0 1 0,0 0 0,0 0 0,11-5 0,16-7-1365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08:35.6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242 0 24575,'-1'8'0,"0"0"0,-1 0 0,1 0 0,-2 0 0,1 0 0,-1 0 0,0-1 0,0 0 0,-6 8 0,1-1 0,-1 0 0,0-1 0,-18 19 0,-1-4 0,20-22 0,1 0 0,-1 1 0,1 1 0,1-1 0,-1 1 0,1 0 0,1 0 0,0 1 0,0 0 0,0 0 0,1 0 0,-5 17 0,-10 61 0,11-54 0,1 0 0,1 1 0,-1 55 0,5-34 0,1-32 0,0-1 0,2 0 0,0 1 0,6 23 0,-4-36 0,1 1 0,0-1 0,1 0 0,6 10 0,10 21 0,-18-34 0,1-1 0,-1 1 0,1-1 0,0 0 0,1 0 0,-1-1 0,1 0 0,1 1 0,-1-2 0,8 7 0,9 4 0,36 19 0,-13-10 0,-32-17 0,0-1 0,1-1 0,0 0 0,0-1 0,0 0 0,1-1 0,-1-1 0,1 0 0,16-1 0,-13 1 0,41 7 0,-42-5 0,1-1 0,19 1 0,6-4 0,-18 0 0,1 1 0,0 1 0,35 7 0,-47-6 0,0 0 0,0-1 0,27 1 0,-37-3 0,0 0 0,0-1 0,0 1 0,0-1 0,0 1 0,0-1 0,-1 0 0,1-1 0,0 1 0,0-1 0,-1 1 0,1-1 0,-1 0 0,0 0 0,1-1 0,-1 1 0,0-1 0,4-4 0,1-2 0,0 1 0,0 0 0,1 1 0,0 0 0,0 0 0,1 1 0,19-9 0,-16 8 0,1-1 0,-1 0 0,19-16 0,-25 16 0,-1 1 0,1-1 0,-2-1 0,1 1 0,-1-1 0,0 0 0,3-11 0,9-14 0,-10 21 0,-1-1 0,0 0 0,-1-1 0,-1 1 0,0-1 0,-1 0 0,-1 0 0,0 0 0,-1 0 0,-1-1 0,0 1 0,-1 0 0,0 0 0,-1 0 0,-1 0 0,-7-20 0,8 31 0,0-1 0,-1 1 0,0 0 0,0 0 0,0 0 0,0 1 0,0-1 0,-1 1 0,-5-4 0,5 4 0,0-1 0,0 0 0,0 1 0,1-1 0,-1-1 0,1 1 0,-5-9 0,2 4 0,1 1 0,-1 0 0,-1 0 0,0 0 0,0 0 0,0 1 0,-14-9 0,-8-10 0,-61-44 0,74 55 0,-1 0 0,0 1 0,-1 1 0,-30-17 0,-17-10 0,52 31 0,-1 0 0,0 0 0,0 1 0,-1 1 0,-30-10 0,-24-5-1365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33:58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968 2 24575,'-63'-1'0,"-112"2"0,166 0 0,0 0 0,0 0 0,0 1 0,0 0 0,0 1 0,0 0 0,0 0 0,1 1 0,0 0 0,0 1 0,0 0 0,0 0 0,0 0 0,-8 9 0,-88 70 0,78-56 0,13-14 0,-1 0 0,0-1 0,0 0 0,-1-1 0,-1-1 0,-25 15 0,36-24 0,0 0 0,0 1 0,0-1 0,0 1 0,1 0 0,0 0 0,-1 1 0,1-1 0,0 1 0,1 0 0,-1 0 0,1 0 0,-1 0 0,1 1 0,1 0 0,-1-1 0,1 1 0,-1 0 0,1 0 0,1 0 0,-3 9 0,-16 40 0,16-46 0,0 1 0,1-1 0,0 1 0,0-1 0,1 1 0,-2 15 0,4-10 0,-2 0 0,1 0 0,-2 0 0,0 0 0,0-1 0,-2 0 0,1 1 0,-2-1 0,-8 16 0,10-22 0,1 1 0,0-1 0,0 1 0,1-1 0,0 1 0,-1 13 0,2-13 0,0-1 0,-1 1 0,0-1 0,0 0 0,-1 0 0,1 0 0,-6 8 0,1 2 0,-1-1 0,2 2 0,0-1 0,2 0 0,-1 1 0,-2 30 0,1 39 0,6-63 0,-1-1 0,-8 42 0,4-39 0,2 0 0,1 0 0,1 1 0,3 29 0,-2 53 0,-21 0 0,10-39 0,7-51 0,1 1 0,-1 21 0,4 39 0,1-36 0,-3-1 0,-9 70 0,8-101 0,1 0 0,0 0 0,1 0 0,1 0 0,0 0 0,0 1 0,1-1 0,1 0 0,0 0 0,0 0 0,1-1 0,1 1 0,9 19 0,-8-21 0,1 0 0,0-1 0,0 0 0,1 0 0,0-1 0,1 0 0,10 9 0,67 46 0,-53-40 0,-26-18 0,0 0 0,-1 1 0,1-1 0,6 11 0,-7-9 0,0-1 0,0 0 0,1 0 0,11 9 0,8 2 0,2-1 0,0-1 0,1-1 0,0-1 0,55 16 0,-60-22 0,0-1 0,1-2 0,-1 0 0,1-2 0,27 0 0,-33-2 0,0-1 0,-1 0 0,1-2 0,-1 0 0,21-7 0,-30 7 0,0 0 0,-1 0 0,1 0 0,-1-1 0,0 0 0,0-1 0,-1 0 0,0 0 0,1 0 0,-1-1 0,-1 1 0,1-2 0,7-11 0,44-66 0,-22 32 0,48-93 0,-60 97 0,17-55 0,-17-4 0,-19 86 0,-2 0 0,0 0 0,-1-23 0,-1 22 0,0 0 0,7-35 0,-1 21 0,-2 0 0,-2-1 0,-3-45 0,4-50 0,7 74 0,-7 42 0,0 0 0,2-23 0,-7-123 0,4-64 0,8 155 0,-5 44 0,2-47 0,-8-249 0,1 319 0,-1 0 0,1 0 0,-1 1 0,0-1 0,0 0 0,0 0 0,0 0 0,-1 1 0,1-1 0,-1 1 0,0-1 0,0 1 0,0 0 0,-1 0 0,1 0 0,-1 0 0,0 0 0,1 0 0,-1 1 0,0-1 0,-6-2 0,-18-19 0,18 14 0,-2 1 0,1 1 0,-1 0 0,0 0 0,-1 1 0,1 1 0,-1 0 0,-1 0 0,-22-7 0,18 7-227,0-1-1,1-1 1,0 0-1,1-1 1,-16-12-1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02:45:36.8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968 2 24575,'-63'-1'0,"-112"2"0,166 0 0,0 0 0,0 0 0,0 1 0,0 0 0,0 1 0,0 0 0,0 0 0,1 1 0,0 0 0,0 1 0,0 0 0,0 0 0,0 0 0,-8 9 0,-88 70 0,78-56 0,13-14 0,-1 0 0,0-1 0,0 0 0,-1-1 0,-1-1 0,-25 15 0,36-24 0,0 0 0,0 1 0,0-1 0,0 1 0,1 0 0,0 0 0,-1 1 0,1-1 0,0 1 0,1 0 0,-1 0 0,1 0 0,-1 0 0,1 1 0,1 0 0,-1-1 0,1 1 0,-1 0 0,1 0 0,1 0 0,-3 9 0,-16 40 0,16-46 0,0 1 0,1-1 0,0 1 0,0-1 0,1 1 0,-2 15 0,4-10 0,-2 0 0,1 0 0,-2 0 0,0 0 0,0-1 0,-2 0 0,1 1 0,-2-1 0,-8 16 0,10-22 0,1 1 0,0-1 0,0 1 0,1-1 0,0 1 0,-1 13 0,2-13 0,0-1 0,-1 1 0,0-1 0,0 0 0,-1 0 0,1 0 0,-6 8 0,1 2 0,-1-1 0,2 2 0,0-1 0,2 0 0,-1 1 0,-2 30 0,1 39 0,6-63 0,-1-1 0,-8 42 0,4-39 0,2 0 0,1 0 0,1 1 0,3 29 0,-2 53 0,-21 0 0,10-39 0,7-51 0,1 1 0,-1 21 0,4 39 0,1-36 0,-3-1 0,-9 70 0,8-101 0,1 0 0,0 0 0,1 0 0,1 0 0,0 0 0,0 1 0,1-1 0,1 0 0,0 0 0,0 0 0,1-1 0,1 1 0,9 19 0,-8-21 0,1 0 0,0-1 0,0 0 0,1 0 0,0-1 0,1 0 0,10 9 0,67 46 0,-53-40 0,-26-18 0,0 0 0,-1 1 0,1-1 0,6 11 0,-7-9 0,0-1 0,0 0 0,1 0 0,11 9 0,8 2 0,2-1 0,0-1 0,1-1 0,0-1 0,55 16 0,-60-22 0,0-1 0,1-2 0,-1 0 0,1-2 0,27 0 0,-33-2 0,0-1 0,-1 0 0,1-2 0,-1 0 0,21-7 0,-30 7 0,0 0 0,-1 0 0,1 0 0,-1-1 0,0 0 0,0-1 0,-1 0 0,0 0 0,1 0 0,-1-1 0,-1 1 0,1-2 0,7-11 0,44-66 0,-22 32 0,48-93 0,-60 97 0,17-55 0,-17-4 0,-19 86 0,-2 0 0,0 0 0,-1-23 0,-1 22 0,0 0 0,7-35 0,-1 21 0,-2 0 0,-2-1 0,-3-45 0,4-50 0,7 74 0,-7 42 0,0 0 0,2-23 0,-7-123 0,4-64 0,8 155 0,-5 44 0,2-47 0,-8-249 0,1 319 0,-1 0 0,1 0 0,-1 1 0,0-1 0,0 0 0,0 0 0,0 0 0,-1 1 0,1-1 0,-1 1 0,0-1 0,0 1 0,0 0 0,-1 0 0,1 0 0,-1 0 0,0 0 0,1 0 0,-1 1 0,0-1 0,-6-2 0,-18-19 0,18 14 0,-2 1 0,1 1 0,-1 0 0,0 0 0,-1 1 0,1 1 0,-1 0 0,-1 0 0,-22-7 0,18 7-227,0-1-1,1-1 1,0 0-1,1-1 1,-16-12-1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02:47:46.4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4543 24575,'76'-1'0,"86"3"0,-142 1 0,-1 1 0,33 10 0,-35-8 0,1-1 0,-1-1 0,33 3 0,-29-5 0,0 1 0,0 1 0,0 0 0,30 11 0,75 37 0,-53-19 0,-36-18 0,27 10 0,110 62 0,-166-83 0,0-1 0,0 1 0,1-2 0,-1 1 0,0-1 0,1 0 0,11 0 0,33 9 0,-1 4 0,1-2 0,92 10 0,-86-14 0,-37-4 0,0-2 0,26 1 0,-25-3 0,-1 2 0,1 1 0,39 12 0,23 3 0,-56-13 0,0 2 0,32 12 0,37 9 0,-64-21 0,-16-3 0,0-2 0,1 0 0,20 1 0,-19-3 0,0 2 0,26 6 0,-3 0 0,65 12 0,-22-1 0,-64-14 0,0 0 0,0-2 0,41 3 0,-37-5 0,43 9 0,-14-2 0,58 10 0,-74-10 0,1-3 0,71 4 0,-81-9 0,52 9 0,-6 0 0,8-1 0,70 3 0,-126-11 0,0 2 0,0 1 0,40 11 0,5 0 0,-35-8 0,121 25 0,-137-27 0,-1-2 0,1-1 0,0 0 0,44-4 0,-42 1 0,1 1 0,-1 1 0,42 6 0,-37-2 0,0-2 0,49 0 0,1 0 0,-20 7 0,-43-6 0,0-1 0,22 1 0,25-3 0,-19-1 0,-1 2 0,44 7 0,-29-2 0,1-2 0,105-6 0,-57-1 0,-63 1 0,-1 3 0,64 10 0,-55-6 0,1-1 0,0-3 0,54-5 0,-6 1 0,1448 2-632,-1530-1 751,0-1 0,25-6 1,25-2 154,2-1-274,-52 7 0,0 1 0,22-1 0,116-10 0,-76 6 0,-13-2 0,-39 5 0,46-1 0,-42 6 0,0-2 0,51-9 0,-48 6 0,41-2 0,25-3 0,71-12 0,-72 10 0,-67 10 0,66-15 0,-70 11 0,0 0 0,1 2 0,0 1 0,42 2 0,-54 0 0,-1 0 0,0-2 0,0 0 0,0-1 0,0-1 0,0 0 0,-1-1 0,25-13 0,-13 6 0,53-14 0,0-1 0,98-39 0,-139 52 0,51-13 0,-54 18 0,72-29 0,-87 28 0,0 2 0,1 1 0,0 1 0,1 1 0,27-3 0,-20 2 0,-1-2 0,-1-1 0,0-1 0,0-1 0,40-25 0,10-1 0,242-104 0,-284 123 0,-24 12 0,-1 0 0,2 1 0,-1 0 0,20-4 0,-19 5 0,0-1 0,0 0 0,-1 0 0,0-2 0,-1 0 0,17-12 0,28-16 0,-40 26 0,-1-1 0,0-1 0,-1 0 0,18-19 0,55-62 0,-59 60 0,-21 24 0,0 1 0,0 1 0,15-10 0,-14 11 0,-1-1 0,1 0 0,-1 0 0,9-11 0,38-51 0,71-112 0,-97 125 0,-23 41 0,0 0 0,2 0 0,0 1 0,11-14 0,-10 15 0,-1 0 0,-1-1 0,-1 0 0,12-28 0,-10 22 0,18-32 0,-12 24 0,-1-1 0,-1 0 0,10-36 0,-9 27 0,7-26 0,-11 32 0,19-44 0,-24 66 0,-2-1 0,1 1 0,-1-1 0,-1 0 0,0 0 0,1-22 0,-5-72 0,-1 39 0,3-752 0,-1 793 0,-2 1 0,-1-1 0,-13-44 0,-1-2 0,12 47 0,-1 1 0,-12-30 0,9 31 0,2-1 0,-6-28 0,4 13 0,-27-73 0,-34-53 0,62 138 0,-2 0 0,0 1 0,-29-45 0,33 58 0,0-1 0,2 0 0,-1 1 0,-5-24 0,7 22 0,-1 1 0,0-1 0,-1 1 0,-10-18 0,-11-13 0,16 24 0,-2 1 0,0 0 0,-21-23 0,15 20 0,1-1 0,-16-27 0,16 23 0,-30-36 0,19 27 0,25 28 0,-1 1 0,0 1 0,-1-1 0,1 1 0,-1 0 0,-1 0 0,1 0 0,-1 1 0,0 0 0,0 1 0,-11-6 0,-4 0 0,0-1 0,0-1 0,-23-18 0,-30-17 0,51 33 0,-39-31 0,42 30 0,0 0 0,-33-18 0,-13-5 0,50 26 0,-1 2 0,0 0 0,-31-11 0,31 14 0,0 0 0,1-1 0,-30-19 0,27 15 0,-1 2 0,-27-9 0,31 12 0,0 1 0,0-2 0,1 0 0,-29-20 0,22 12 0,0 0 0,-1 2 0,-1 1 0,0 1 0,-1 1 0,-47-13 0,25 13 0,31 8 0,0 0 0,1-2 0,-23-9 0,22 7 0,8 2 0,-1 0 0,0 1 0,-1 1 0,1-1 0,-1 2 0,1-1 0,-16 0 0,-20-2 0,-70-15 0,20 1 0,50 10 63,-16-2-1491,44 10-5398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02:47:47.7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367 0 24575,'-11'2'0,"0"0"0,0 1 0,0 0 0,0 1 0,0 0 0,1 0 0,-11 7 0,-8 2 0,17-6 0,-1-1 0,-18 15 0,-21 10 0,39-25 0,1 0 0,0 0 0,0 1 0,1 1 0,0 0 0,0 0 0,-15 16 0,24-21 0,-1 0 0,1 0 0,0 0 0,0 1 0,0-1 0,0 1 0,0-1 0,1 1 0,-1 0 0,1-1 0,0 1 0,0 0 0,1 0 0,-1 0 0,1 0 0,0 0 0,0 0 0,0-1 0,0 1 0,1 0 0,0 0 0,-1 0 0,1 0 0,1-1 0,-1 1 0,1 0 0,-1-1 0,1 1 0,0-1 0,0 0 0,3 4 0,114 157 0,-109-153-1365,-1-2-5461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27:00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737 132 24575,'-44'17'0,"34"-13"0,1 1 0,0 0 0,0 0 0,0 1 0,-11 10 0,-18 11 0,-44 17 0,69-36 0,0-1 0,0 2 0,0 0 0,1 1 0,-15 15 0,11-11 0,12-11 0,0 0 0,-1 0 0,0 0 0,0-1 0,0 0 0,0 0 0,-10 3 0,-24 11 0,26-9 0,0 0 0,1 1 0,0 1 0,0 0 0,1 0 0,1 2 0,-1-1 0,2 1 0,-12 15 0,-103 145 0,117-161 0,0 0 0,0 0 0,1 1 0,1 0 0,0 0 0,0 1 0,1 0 0,-4 19 0,3-6 0,2 0 0,1 1 0,2 29 0,0-47 0,0 21 0,1-1 0,2 0 0,6 35 0,-1-19 0,-8-38 0,0 0 0,1 0 0,0 0 0,0-1 0,0 1 0,0 0 0,1-1 0,0 1 0,1-1 0,-1 1 0,1-1 0,0 0 0,0 0 0,0-1 0,1 1 0,0-1 0,0 1 0,6 5 0,106 67 0,-105-72 0,0 0 0,0-1 0,1 0 0,-1-1 0,20 4 0,-18-5 0,0 1 0,0 1 0,-1 0 0,19 8 0,21 11 0,-40-19 0,0 1 0,0 1 0,0 0 0,12 8 0,8 7 0,1-2 0,55 24 0,-13-7 0,-51-27 0,0 0 0,1-2 0,-1 0 0,1-2 0,29 3 0,-16-2 0,41 2 0,-53-7 0,0 2 0,25 5 0,-29-3 0,0-2 0,29 0 0,-28-2 0,0 1 0,24 6 0,-9-3 0,-1-1 0,0-1 0,74-5 0,-27 0 0,273 2 0,-341-1 0,0-1 0,27-6 0,-26 4 0,1 1 0,19-1 0,-19 3 0,-1-1 0,20-6 0,-19 5 0,0-1 0,21 0 0,404 3 0,-213 3 0,-215-1 0,-1 0 0,1 2 0,15 3 0,-14-2 0,1-1 0,21 1 0,54-3 0,-48-2 0,-1 2 0,73 10 0,-66-4 0,1-2 0,96-5 0,-93-2 0,1 3 0,67 9 0,-66-4 0,0-2 0,69-4 0,-44-2 0,-67 2 0,-1-2 0,0 0 0,1 0 0,-1-2 0,0 1 0,0-2 0,-1 1 0,1-2 0,-1 0 0,0 0 0,-1-1 0,0-1 0,0 0 0,0 0 0,-1-1 0,10-10 0,-9 8 0,2 1 0,-1 0 0,26-14 0,-23 16 0,0-1 0,-1-1 0,15-14 0,11-18 0,-26 25 0,1 2 0,31-26 0,-17 25 0,8-7 0,7-12 0,-29 23 0,0 0 0,0 0 0,14-18 0,-13 11 0,-6 9 0,-1-1 0,0 0 0,-1 0 0,-1-1 0,10-18 0,45-75 0,-58 94 0,-1 0 0,0 0 0,-1 0 0,0-1 0,0 1 0,-1-1 0,-1-13 0,1 10 0,-1 1 0,2-1 0,4-21 0,-1 19 0,-1-1 0,-1 0 0,-1 0 0,0-1 0,-1 1 0,-3-26 0,1 35 0,0-1 0,-1 1 0,0 0 0,0-1 0,-1 1 0,0 0 0,-1 1 0,0-1 0,-1 1 0,0-1 0,0 1 0,0 1 0,-13-14 0,-26-31 0,37 42 0,-1 0 0,0 0 0,-1 1 0,0 0 0,0 1 0,-1 0 0,-19-12 0,-12-3 0,-117-69 0,44 25 0,94 56 0,0 0 0,-1 2 0,0 0 0,-1 2 0,0 0 0,-33-5 0,22 5 0,-61-22 0,77 23 0,0 1 0,-32-5 0,11 3 0,-48-5 0,13 4 0,43 4 0,-42-1 0,46 5 0,1-2 0,-41-8 0,29 4 0,1 2 0,-1 2 0,0 1 0,-38 4 0,-10-1 0,-2244-2-1365,2311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0:47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10 24575,'0'0'0,"0"0"0,0-1 0,0 1 0,0 0 0,0-1 0,0 1 0,0 0 0,0-1 0,0 1 0,0-1 0,0 1 0,0 0 0,-1-1 0,1 1 0,0 0 0,0 0 0,0-1 0,-1 1 0,1 0 0,0-1 0,0 1 0,-1 0 0,1 0 0,0-1 0,0 1 0,-1 0 0,1 0 0,0 0 0,-1 0 0,1-1 0,0 1 0,-1 0 0,0 0 0,-14 3 0,-13 13 0,13 1 0,1 1 0,1 0 0,0 1 0,-12 26 0,14-24 0,-2 0 0,0-1 0,-24 29 0,30-41 0,1 1 0,0 0 0,1 0 0,-8 18 0,-3 5 0,12-25 0,1 0 0,1 1 0,-1-1 0,1 1 0,0 0 0,1 0 0,-1 0 0,1 9 0,3 71 0,0-39 0,-1-31 0,1-1 0,7 30 0,0-2 0,-6-33 0,0 1 0,0-1 0,1 1 0,0-1 0,1 0 0,1-1 0,7 12 0,6 7 0,29 32 0,-21-28 0,11 24 0,-32-46 0,1 0 0,0-1 0,1 0 0,0-1 0,1 0 0,18 17 0,-21-22 0,-1 0 0,0 0 0,0 0 0,0 1 0,0 0 0,-1 0 0,0 0 0,5 11 0,-3-6 0,17 16-1365,-11-18-5461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0:48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1 24575,'7'0'0,"0"2"0,0-1 0,0 1 0,0 0 0,-1 0 0,1 0 0,-1 1 0,0 0 0,1 1 0,-2 0 0,1-1 0,0 2 0,-1-1 0,1 1 0,-1 0 0,7 9 0,8 9 0,-1 2 0,20 35 0,-29-47 0,-8-10 0,0 0 0,0 0 0,0 0 0,0 0 0,0 1 0,-1-1 0,2 5 0,-3-7 0,0 0 0,0 0 0,0 0 0,0 0 0,0 1 0,0-1 0,0 0 0,0 0 0,-1 0 0,1 0 0,0 0 0,-1 0 0,1 0 0,-1 0 0,1 0 0,-1 0 0,0 0 0,1-1 0,-1 1 0,0 0 0,1 0 0,-1 0 0,0-1 0,0 1 0,0-1 0,0 1 0,0 0 0,0-1 0,0 1 0,-1-1 0,-14 7 0,0 0 0,0-1 0,-1-1 0,0-1 0,0 0 0,-25 1 0,24-3 0,0 0 0,1 2 0,0 0 0,-1 1 0,1 0 0,-21 11 0,23-9-53,0-1-1,0-1 0,-28 6 1,20-5-1098,9-3-5675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2T17:30:51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 24575,'0'25'0,"-1"0"0,-1-1 0,-8 36 0,1-15 0,3-15 0,-16 48 0,19-65 0,0-1 0,0 1 0,1 0 0,1 0 0,0 25 0,1-23 0,0 0 0,-1 0 0,-6 26 0,4-29 0,-3 15 0,-2-1 0,0-1 0,-1 1 0,-2-2 0,-19 35 0,26-51 0,0 0 0,1 0 0,0 0 0,1 0 0,0 0 0,0 1 0,0-1 0,1 1 0,1-1 0,0 1 0,0 9 0,-3 34 0,3-51-96,0-1 72,0 1 0,0-1 0,-1 0 0,1 0 0,0 0 1,0 0-1,0 1 0,0-1 0,0 0 0,0 0 0,0 0 0,0 1 0,0-1 0,-1 0 0,1 0 0,0 1 0,0-1 0,0 0 0,0 0 0,0 1 0,0-1 0,0 0 0,1 0 0,-1 0 0,0 1 1,0-1-1,0 0 0,0 0 0,0 0 0,0 1 0,0-1 0,0 0 0,0 0 0,1 0 0,-1 1 0,0-1 0,0 0 0,0 0 0,0 0 0,1 0 0,-1 0 0,0 1 0,0-1 0,0 0 1,1 0-1,-1 0 0,0 0 0,0 0 0,0 0 0,1 0 0,-1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https://github.com/ctfs/write-ups-2015/tree/master/codegate-ctf-2015/programming/good-crypto</a:t>
            </a:r>
          </a:p>
          <a:p>
            <a:r>
              <a:rPr lang="en-US" dirty="0"/>
              <a:t>https://www.mathyvanhoef.com/2015/03/codegate-2015-goodcrypto-advanced-wep.html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https://gist.github.com/hsauers5/491f9dde975f1eaa97103427eda50071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https://www.tech-faq.com/wep-key-passphrase.html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http://alumni.cs.ucr.edu/~nsoracco/tomsnetworking-wepcracking.pdf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7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https://en.wikipedia.org/wiki/Linear_congruential_generator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https://en.wikipedia.org/wiki/Linear_congruential_generator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=[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a4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f6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f3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74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000343fd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269ec3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FFFFFF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secret_key_bytes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correct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secret_key_bytes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+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 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shift 16 bits to right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the same as check the second most significant byte 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)!=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]: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correct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correct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"Found it: "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hex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"Verify: "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secret_key_bytes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hex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hex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seed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3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https://www.intel.com/content/dam/www/program/education/us/en/documents/the-journery-inside/digital/tji-digital-info-handout4.pdf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33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A4:3D:F6:F3:74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8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https://www.cse.wustl.edu/~jain/cse571-09/ftp/l_19wls.pdf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wget https://raw.githubusercontent.com/ctfs/write-ups-2015/master/codegate-ctf-2015/programming/good-crypto/file.xz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https://www.vnsecurity.net/ctf%20-%20clgt%20crew/2015/03/16/codegate-good-crypto.html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apt install </a:t>
            </a:r>
            <a:r>
              <a:rPr lang="en-US" dirty="0" err="1"/>
              <a:t>aircrack</a:t>
            </a:r>
            <a:r>
              <a:rPr lang="en-US" dirty="0"/>
              <a:t>-ng</a:t>
            </a:r>
          </a:p>
          <a:p>
            <a:r>
              <a:rPr lang="en-US" dirty="0" err="1"/>
              <a:t>aircrack</a:t>
            </a:r>
            <a:r>
              <a:rPr lang="en-US" dirty="0"/>
              <a:t>-ng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airdecap</a:t>
            </a:r>
            <a:r>
              <a:rPr lang="en-US" dirty="0"/>
              <a:t>-ng -w A43DF6F374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9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http://www.blackhat.com/presentations/bh-usa-01/TimNewsham/bh-usa-01-Tim-Newsham.ppt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https://microchipdeveloper.com/wifi:80211-osi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customXml" Target="../ink/ink20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19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23.xml"/><Relationship Id="rId4" Type="http://schemas.openxmlformats.org/officeDocument/2006/relationships/image" Target="../media/image140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5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3.png"/><Relationship Id="rId12" Type="http://schemas.openxmlformats.org/officeDocument/2006/relationships/customXml" Target="../ink/ink2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5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57.png"/><Relationship Id="rId10" Type="http://schemas.openxmlformats.org/officeDocument/2006/relationships/customXml" Target="../ink/ink26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4.png"/><Relationship Id="rId14" Type="http://schemas.openxmlformats.org/officeDocument/2006/relationships/customXml" Target="../ink/ink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customXml" Target="../ink/ink30.xml"/><Relationship Id="rId10" Type="http://schemas.openxmlformats.org/officeDocument/2006/relationships/image" Target="../media/image250.png"/><Relationship Id="rId4" Type="http://schemas.openxmlformats.org/officeDocument/2006/relationships/image" Target="../media/image220.png"/><Relationship Id="rId9" Type="http://schemas.openxmlformats.org/officeDocument/2006/relationships/customXml" Target="../ink/ink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60.png"/><Relationship Id="rId21" Type="http://schemas.openxmlformats.org/officeDocument/2006/relationships/customXml" Target="../ink/ink41.xml"/><Relationship Id="rId34" Type="http://schemas.openxmlformats.org/officeDocument/2006/relationships/image" Target="../media/image76.png"/><Relationship Id="rId7" Type="http://schemas.openxmlformats.org/officeDocument/2006/relationships/customXml" Target="../ink/ink34.xml"/><Relationship Id="rId12" Type="http://schemas.openxmlformats.org/officeDocument/2006/relationships/image" Target="../media/image65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customXml" Target="../ink/ink36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" Type="http://schemas.openxmlformats.org/officeDocument/2006/relationships/image" Target="../media/image61.png"/><Relationship Id="rId9" Type="http://schemas.openxmlformats.org/officeDocument/2006/relationships/customXml" Target="../ink/ink35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44.xml"/><Relationship Id="rId30" Type="http://schemas.openxmlformats.org/officeDocument/2006/relationships/image" Target="../media/image74.png"/><Relationship Id="rId8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340.png"/><Relationship Id="rId3" Type="http://schemas.openxmlformats.org/officeDocument/2006/relationships/customXml" Target="../ink/ink48.xml"/><Relationship Id="rId7" Type="http://schemas.openxmlformats.org/officeDocument/2006/relationships/image" Target="../media/image77.png"/><Relationship Id="rId12" Type="http://schemas.openxmlformats.org/officeDocument/2006/relationships/customXml" Target="../ink/ink5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11" Type="http://schemas.openxmlformats.org/officeDocument/2006/relationships/image" Target="../media/image330.png"/><Relationship Id="rId5" Type="http://schemas.openxmlformats.org/officeDocument/2006/relationships/customXml" Target="../ink/ink49.xml"/><Relationship Id="rId15" Type="http://schemas.openxmlformats.org/officeDocument/2006/relationships/image" Target="../media/image350.png"/><Relationship Id="rId10" Type="http://schemas.openxmlformats.org/officeDocument/2006/relationships/customXml" Target="../ink/ink51.xml"/><Relationship Id="rId4" Type="http://schemas.openxmlformats.org/officeDocument/2006/relationships/image" Target="../media/image290.png"/><Relationship Id="rId9" Type="http://schemas.openxmlformats.org/officeDocument/2006/relationships/image" Target="../media/image320.png"/><Relationship Id="rId14" Type="http://schemas.openxmlformats.org/officeDocument/2006/relationships/customXml" Target="../ink/ink5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56.xml"/><Relationship Id="rId4" Type="http://schemas.openxmlformats.org/officeDocument/2006/relationships/image" Target="../media/image3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frankwxu/digital-forensics-lab/main/Illegal_Possession_Images/lab_files/wlan_decrypt/crackWEP40_noGPU_Improved_v1.py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16.xml"/><Relationship Id="rId7" Type="http://schemas.openxmlformats.org/officeDocument/2006/relationships/image" Target="../media/image42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8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3.png"/><Relationship Id="rId5" Type="http://schemas.openxmlformats.org/officeDocument/2006/relationships/image" Target="../media/image410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4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30" Type="http://schemas.openxmlformats.org/officeDocument/2006/relationships/customXml" Target="../ink/ink14.xml"/><Relationship Id="rId35" Type="http://schemas.openxmlformats.org/officeDocument/2006/relationships/image" Target="../media/image22.png"/><Relationship Id="rId8" Type="http://schemas.openxmlformats.org/officeDocument/2006/relationships/customXml" Target="../ink/ink3.xml"/><Relationship Id="rId3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Decrypt Wireless Packets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500" dirty="0"/>
              <a:t>Traffic files: https://github.com/frankwxu/digital-forensics-lab/tree/main/Illegal_Possession_Images/lab_files/wlan_decrypt</a:t>
            </a:r>
          </a:p>
        </p:txBody>
      </p:sp>
      <p:pic>
        <p:nvPicPr>
          <p:cNvPr id="3074" name="Picture 2" descr="The Advantages of Wireless Access Points | FiberPlus Inc">
            <a:extLst>
              <a:ext uri="{FF2B5EF4-FFF2-40B4-BE49-F238E27FC236}">
                <a16:creationId xmlns:a16="http://schemas.microsoft.com/office/drawing/2014/main" id="{3646D904-C609-783B-B507-5CF1A675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381000"/>
            <a:ext cx="16310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ktop Icon Vector Art, Icons, and Graphics for Free Download">
            <a:extLst>
              <a:ext uri="{FF2B5EF4-FFF2-40B4-BE49-F238E27FC236}">
                <a16:creationId xmlns:a16="http://schemas.microsoft.com/office/drawing/2014/main" id="{8294A9B0-1CD0-276E-886F-30251112F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b="10815"/>
          <a:stretch/>
        </p:blipFill>
        <p:spPr bwMode="auto">
          <a:xfrm>
            <a:off x="4095750" y="381000"/>
            <a:ext cx="21431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3B0211-4643-087E-017F-FD212D1AFBB5}"/>
              </a:ext>
            </a:extLst>
          </p:cNvPr>
          <p:cNvCxnSpPr>
            <a:stCxn id="3078" idx="3"/>
          </p:cNvCxnSpPr>
          <p:nvPr/>
        </p:nvCxnSpPr>
        <p:spPr>
          <a:xfrm>
            <a:off x="6238875" y="1171575"/>
            <a:ext cx="3686175" cy="0"/>
          </a:xfrm>
          <a:prstGeom prst="straightConnector1">
            <a:avLst/>
          </a:prstGeom>
          <a:ln w="762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Free icon &quot;Key icon&quot; by AomAm">
            <a:extLst>
              <a:ext uri="{FF2B5EF4-FFF2-40B4-BE49-F238E27FC236}">
                <a16:creationId xmlns:a16="http://schemas.microsoft.com/office/drawing/2014/main" id="{7C66EEEB-C728-C636-CD34-204C3128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1353735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ck Background Images - Free Download on Freepik">
            <a:extLst>
              <a:ext uri="{FF2B5EF4-FFF2-40B4-BE49-F238E27FC236}">
                <a16:creationId xmlns:a16="http://schemas.microsoft.com/office/drawing/2014/main" id="{E01B0709-1F5E-010F-BC75-D388271F6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2"/>
          <a:stretch/>
        </p:blipFill>
        <p:spPr bwMode="auto">
          <a:xfrm>
            <a:off x="7327213" y="1"/>
            <a:ext cx="1214437" cy="10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49813-ACA7-D39D-4A30-33560D67DFD6}"/>
              </a:ext>
            </a:extLst>
          </p:cNvPr>
          <p:cNvCxnSpPr/>
          <p:nvPr/>
        </p:nvCxnSpPr>
        <p:spPr>
          <a:xfrm flipV="1">
            <a:off x="6323308" y="1962150"/>
            <a:ext cx="1379350" cy="773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26BC9-27E6-2F5F-D3E7-637879C5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476172"/>
            <a:ext cx="10699407" cy="4686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34E05-CC84-AB65-9485-9E73B112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6" y="455071"/>
            <a:ext cx="4595258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B23-1E6F-14A6-2C11-A75D94F6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files from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8286-F098-1C05-1B26-F5E447599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A6D59-F5DC-5F64-D7CA-996DCAF1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22" y="0"/>
            <a:ext cx="53232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F9DF8-76A9-4B28-77BE-069871C41444}"/>
              </a:ext>
            </a:extLst>
          </p:cNvPr>
          <p:cNvSpPr txBox="1"/>
          <p:nvPr/>
        </p:nvSpPr>
        <p:spPr>
          <a:xfrm>
            <a:off x="160980" y="3099217"/>
            <a:ext cx="419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"Foremost" is a popular open-source forensic tool used for data recovery on the Linux operating system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E9E43-374D-B353-1F97-DAA99FA570F8}"/>
              </a:ext>
            </a:extLst>
          </p:cNvPr>
          <p:cNvSpPr txBox="1"/>
          <p:nvPr/>
        </p:nvSpPr>
        <p:spPr>
          <a:xfrm>
            <a:off x="2178864" y="0"/>
            <a:ext cx="243335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Carving files from traffic</a:t>
            </a:r>
          </a:p>
        </p:txBody>
      </p:sp>
    </p:spTree>
    <p:extLst>
      <p:ext uri="{BB962C8B-B14F-4D97-AF65-F5344CB8AC3E}">
        <p14:creationId xmlns:p14="http://schemas.microsoft.com/office/powerpoint/2010/main" val="324192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13A90-5DC7-5FA4-9AB8-B892BF13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40" y="1673246"/>
            <a:ext cx="7243801" cy="1755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DBC3E-8D29-FA57-3660-B915261E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040" y="4101575"/>
            <a:ext cx="5011735" cy="827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455E5-D0E6-C2DE-6213-799DD42184D4}"/>
              </a:ext>
            </a:extLst>
          </p:cNvPr>
          <p:cNvSpPr txBox="1"/>
          <p:nvPr/>
        </p:nvSpPr>
        <p:spPr>
          <a:xfrm>
            <a:off x="1951040" y="1284864"/>
            <a:ext cx="207011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extracted files</a:t>
            </a:r>
          </a:p>
        </p:txBody>
      </p:sp>
    </p:spTree>
    <p:extLst>
      <p:ext uri="{BB962C8B-B14F-4D97-AF65-F5344CB8AC3E}">
        <p14:creationId xmlns:p14="http://schemas.microsoft.com/office/powerpoint/2010/main" val="26196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6FB1-26D8-CB60-966F-9C6F2ED6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 </a:t>
            </a:r>
            <a:r>
              <a:rPr lang="en-US" dirty="0" err="1"/>
              <a:t>wifi</a:t>
            </a:r>
            <a:r>
              <a:rPr lang="en-US" dirty="0"/>
              <a:t> password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30020-D7DE-8101-CA48-5CDDDCBC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D18A2-9BC7-1036-DA92-79340675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802.11 fit in the OSI Model?</a:t>
            </a:r>
            <a:endParaRPr lang="en-US" dirty="0"/>
          </a:p>
        </p:txBody>
      </p:sp>
      <p:sp>
        <p:nvSpPr>
          <p:cNvPr id="7" name="AutoShape 4" descr="Figure 6-1. 802.3 (Ethernet) and 802.11 (WiFi) data and physical layers">
            <a:extLst>
              <a:ext uri="{FF2B5EF4-FFF2-40B4-BE49-F238E27FC236}">
                <a16:creationId xmlns:a16="http://schemas.microsoft.com/office/drawing/2014/main" id="{1AFB0F83-7BC7-B7F6-2F6D-D1ABDA2BC2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76822F-7CC1-7770-2D77-9363F77B1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433" y="1690687"/>
            <a:ext cx="8647562" cy="4037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F855AE-1C23-AB36-5AA1-8A1389D82F58}"/>
              </a:ext>
            </a:extLst>
          </p:cNvPr>
          <p:cNvSpPr txBox="1"/>
          <p:nvPr/>
        </p:nvSpPr>
        <p:spPr>
          <a:xfrm>
            <a:off x="1084433" y="5926579"/>
            <a:ext cx="6174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(Ethernet) and 802.11 (</a:t>
            </a:r>
            <a:r>
              <a:rPr lang="en-GB" dirty="0" err="1"/>
              <a:t>WiFi</a:t>
            </a:r>
            <a:r>
              <a:rPr lang="en-GB" dirty="0"/>
              <a:t>) data and physical layers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30F7F-1CB3-2C79-843F-55BB10F9801D}"/>
              </a:ext>
            </a:extLst>
          </p:cNvPr>
          <p:cNvSpPr txBox="1"/>
          <p:nvPr/>
        </p:nvSpPr>
        <p:spPr>
          <a:xfrm>
            <a:off x="3049260" y="6494266"/>
            <a:ext cx="2505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https://hpbn.co/wifi/</a:t>
            </a:r>
          </a:p>
        </p:txBody>
      </p:sp>
    </p:spTree>
    <p:extLst>
      <p:ext uri="{BB962C8B-B14F-4D97-AF65-F5344CB8AC3E}">
        <p14:creationId xmlns:p14="http://schemas.microsoft.com/office/powerpoint/2010/main" val="157726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8EB18-A401-8364-7900-4948706F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2991F6-85DF-C24A-45B3-4ADFE702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3715"/>
          </a:xfrm>
        </p:spPr>
        <p:txBody>
          <a:bodyPr>
            <a:normAutofit fontScale="92500"/>
          </a:bodyPr>
          <a:lstStyle/>
          <a:p>
            <a:r>
              <a:rPr lang="en-GB" dirty="0"/>
              <a:t>802.11 is a set of standards for wireless networking that defines how wireless devices communicate with each other. </a:t>
            </a:r>
          </a:p>
          <a:p>
            <a:r>
              <a:rPr lang="en-GB" dirty="0"/>
              <a:t>The 802.11 standards define the format of data frames, which are the units of data that are transmitted between devices.</a:t>
            </a:r>
          </a:p>
          <a:p>
            <a:r>
              <a:rPr lang="en-GB" dirty="0"/>
              <a:t>There are several types of 802.11 frames, including management frames, control frames, and data frames.</a:t>
            </a:r>
          </a:p>
          <a:p>
            <a:pPr lvl="1"/>
            <a:r>
              <a:rPr lang="en-GB" dirty="0"/>
              <a:t>Management frames: manage the wireless network, such as establishing and maintaining a connection, authenticating devices, and to configure the network.</a:t>
            </a:r>
          </a:p>
          <a:p>
            <a:pPr lvl="1"/>
            <a:r>
              <a:rPr lang="en-GB" dirty="0"/>
              <a:t>Control frames: control the flow of data on the network, such as requesting or acknowledging the transmission of data. </a:t>
            </a:r>
          </a:p>
          <a:p>
            <a:pPr lvl="1"/>
            <a:r>
              <a:rPr lang="en-GB" dirty="0"/>
              <a:t>Data frames: transmit data between devices on the network.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DCD782-68BD-32C2-601D-CFEB73DDB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79301"/>
              </p:ext>
            </p:extLst>
          </p:nvPr>
        </p:nvGraphicFramePr>
        <p:xfrm>
          <a:off x="4655820" y="365125"/>
          <a:ext cx="7261861" cy="37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835400571"/>
                    </a:ext>
                  </a:extLst>
                </a:gridCol>
                <a:gridCol w="3713481">
                  <a:extLst>
                    <a:ext uri="{9D8B030D-6E8A-4147-A177-3AD203B41FA5}">
                      <a16:colId xmlns:a16="http://schemas.microsoft.com/office/drawing/2014/main" val="2704528941"/>
                    </a:ext>
                  </a:extLst>
                </a:gridCol>
                <a:gridCol w="2420620">
                  <a:extLst>
                    <a:ext uri="{9D8B030D-6E8A-4147-A177-3AD203B41FA5}">
                      <a16:colId xmlns:a16="http://schemas.microsoft.com/office/drawing/2014/main" val="1778376115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CRB" panose="020B0609020202020204" pitchFamily="49" charset="0"/>
                        </a:rPr>
                        <a:t>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Payload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CRB" panose="020B0609020202020204" pitchFamily="49" charset="0"/>
                        </a:rPr>
                        <a:t>Trailer(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OCRB" panose="020B0609020202020204" pitchFamily="49" charset="0"/>
                        </a:rPr>
                        <a:t>ICV</a:t>
                      </a:r>
                      <a:r>
                        <a:rPr lang="en-US" sz="1400" dirty="0">
                          <a:latin typeface="OCRB" panose="020B060902020202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597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74F147-5ACE-3389-EB4B-B4B76E8A5104}"/>
              </a:ext>
            </a:extLst>
          </p:cNvPr>
          <p:cNvSpPr txBox="1"/>
          <p:nvPr/>
        </p:nvSpPr>
        <p:spPr>
          <a:xfrm>
            <a:off x="7040880" y="45522"/>
            <a:ext cx="292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badi" panose="020B0604020104020204" pitchFamily="34" charset="0"/>
              </a:rPr>
              <a:t>802.11 data frame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8476B-D4E0-ED12-9CFF-7477F3489243}"/>
              </a:ext>
            </a:extLst>
          </p:cNvPr>
          <p:cNvSpPr txBox="1"/>
          <p:nvPr/>
        </p:nvSpPr>
        <p:spPr>
          <a:xfrm>
            <a:off x="7871460" y="877728"/>
            <a:ext cx="37109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Abadi" panose="020B0604020104020204" pitchFamily="34" charset="0"/>
              </a:rPr>
              <a:t>ICV</a:t>
            </a:r>
            <a:r>
              <a:rPr lang="en-GB" sz="1400" dirty="0">
                <a:latin typeface="Abadi" panose="020B0604020104020204" pitchFamily="34" charset="0"/>
              </a:rPr>
              <a:t>: </a:t>
            </a:r>
            <a:r>
              <a:rPr lang="en-US" sz="1400" dirty="0">
                <a:latin typeface="Abadi" panose="020B0604020104020204" pitchFamily="34" charset="0"/>
              </a:rPr>
              <a:t>Integrity Check Value = </a:t>
            </a:r>
            <a:r>
              <a:rPr lang="en-GB" sz="1400" dirty="0">
                <a:latin typeface="Abadi" panose="020B0604020104020204" pitchFamily="34" charset="0"/>
              </a:rPr>
              <a:t>cyclic redundancy check (CRC) 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ICV = CRC(Header+ Payload)</a:t>
            </a:r>
            <a:endParaRPr lang="en-US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0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3100-C0E5-D3B8-47A5-8F50E970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Supports Encryption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ECE7-56F7-9151-5102-4561ED645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Encryption Protocols</a:t>
            </a:r>
          </a:p>
          <a:p>
            <a:pPr lvl="1"/>
            <a:r>
              <a:rPr lang="en-US" dirty="0"/>
              <a:t>Wired Equivalent Privacy (WEP), </a:t>
            </a:r>
          </a:p>
          <a:p>
            <a:pPr lvl="1"/>
            <a:r>
              <a:rPr lang="en-US" dirty="0"/>
              <a:t>Wi-Fi Protected Access (WPA), and </a:t>
            </a:r>
          </a:p>
          <a:p>
            <a:pPr lvl="1"/>
            <a:r>
              <a:rPr lang="en-US" dirty="0"/>
              <a:t>Wi-Fi Protected Access II (WPA2). </a:t>
            </a:r>
          </a:p>
          <a:p>
            <a:r>
              <a:rPr lang="en-US" dirty="0"/>
              <a:t>These protocols use various methods to encrypt the data transmitted in 802.11 frames</a:t>
            </a:r>
          </a:p>
          <a:p>
            <a:pPr lvl="1"/>
            <a:r>
              <a:rPr lang="en-US" dirty="0"/>
              <a:t>symmetric key encryption, </a:t>
            </a:r>
          </a:p>
          <a:p>
            <a:pPr lvl="1"/>
            <a:r>
              <a:rPr lang="en-US" dirty="0"/>
              <a:t>public key encryption, and </a:t>
            </a:r>
          </a:p>
          <a:p>
            <a:pPr lvl="1"/>
            <a:r>
              <a:rPr lang="en-US" dirty="0"/>
              <a:t>message authentication codes.</a:t>
            </a:r>
          </a:p>
          <a:p>
            <a:r>
              <a:rPr lang="en-GB" dirty="0"/>
              <a:t>Users can choose to use encryption or not </a:t>
            </a:r>
          </a:p>
          <a:p>
            <a:pPr lvl="1"/>
            <a:r>
              <a:rPr lang="en-GB" dirty="0"/>
              <a:t>depends on the configuration of the network and the security needs of its users.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404A-F16B-F243-0A18-D3F2C86F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Equivalent Privacy (WEP)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2769-69E3-168A-3246-45A0F27F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an outdated security protocol used to protect wireless local area networks (WLANs). </a:t>
            </a:r>
          </a:p>
          <a:p>
            <a:r>
              <a:rPr lang="en-GB" dirty="0"/>
              <a:t>It was one of the first security standards developed for wireless networks and was intended to provide a level of security comparable to that of a wired network.</a:t>
            </a:r>
          </a:p>
          <a:p>
            <a:r>
              <a:rPr lang="en-US" dirty="0"/>
              <a:t>WEP is stream cipher using RC4 to generate a keystream</a:t>
            </a:r>
          </a:p>
          <a:p>
            <a:r>
              <a:rPr lang="en-US" dirty="0"/>
              <a:t>WEP key length -64/128/256 bits</a:t>
            </a:r>
          </a:p>
          <a:p>
            <a:pPr lvl="1"/>
            <a:r>
              <a:rPr lang="en-GB" dirty="0"/>
              <a:t>128-bit WEP remains one of the most common implementations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FCBF-8554-8C70-155B-B52932EC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RC4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4F4D3-C361-214D-D802-6F309701D47C}"/>
              </a:ext>
            </a:extLst>
          </p:cNvPr>
          <p:cNvSpPr/>
          <p:nvPr/>
        </p:nvSpPr>
        <p:spPr>
          <a:xfrm>
            <a:off x="3891204" y="2405143"/>
            <a:ext cx="2507012" cy="1085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RC4 Keystream Generator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A28822-8A2F-0395-F99B-8BC2450312C8}"/>
              </a:ext>
            </a:extLst>
          </p:cNvPr>
          <p:cNvCxnSpPr/>
          <p:nvPr/>
        </p:nvCxnSpPr>
        <p:spPr>
          <a:xfrm>
            <a:off x="2763864" y="2929745"/>
            <a:ext cx="11273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C88BC5-595E-3A74-2D63-387278978699}"/>
              </a:ext>
            </a:extLst>
          </p:cNvPr>
          <p:cNvSpPr txBox="1"/>
          <p:nvPr/>
        </p:nvSpPr>
        <p:spPr>
          <a:xfrm>
            <a:off x="2810800" y="256708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RC4 Key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AE9EB4-1859-8490-8CF2-1FF06B123D67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 flipV="1">
            <a:off x="6398216" y="2943638"/>
            <a:ext cx="1454257" cy="4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EC6968-2586-9CE4-F378-8964364939F9}"/>
              </a:ext>
            </a:extLst>
          </p:cNvPr>
          <p:cNvSpPr txBox="1"/>
          <p:nvPr/>
        </p:nvSpPr>
        <p:spPr>
          <a:xfrm>
            <a:off x="6398216" y="247991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Keystream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71AC6-F70E-A6E5-7B86-218FFDC23CDF}"/>
              </a:ext>
            </a:extLst>
          </p:cNvPr>
          <p:cNvSpPr/>
          <p:nvPr/>
        </p:nvSpPr>
        <p:spPr>
          <a:xfrm>
            <a:off x="7852473" y="2672326"/>
            <a:ext cx="955729" cy="5426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XOR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A2CB7B-7098-82A2-CA43-396860C84362}"/>
              </a:ext>
            </a:extLst>
          </p:cNvPr>
          <p:cNvSpPr txBox="1"/>
          <p:nvPr/>
        </p:nvSpPr>
        <p:spPr>
          <a:xfrm>
            <a:off x="8314240" y="205552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Plaintext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EE519D-9BC6-9613-574C-3236123F2648}"/>
              </a:ext>
            </a:extLst>
          </p:cNvPr>
          <p:cNvCxnSpPr>
            <a:cxnSpLocks/>
          </p:cNvCxnSpPr>
          <p:nvPr/>
        </p:nvCxnSpPr>
        <p:spPr>
          <a:xfrm>
            <a:off x="8261886" y="1991532"/>
            <a:ext cx="16790" cy="626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673410-D519-F39B-1DEB-F6DCC31DB455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>
            <a:off x="8330338" y="3214950"/>
            <a:ext cx="43312" cy="1501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9AB205-0101-D916-7290-B13F98C9D620}"/>
              </a:ext>
            </a:extLst>
          </p:cNvPr>
          <p:cNvSpPr txBox="1"/>
          <p:nvPr/>
        </p:nvSpPr>
        <p:spPr>
          <a:xfrm>
            <a:off x="8314240" y="342125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Ciphertext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1CB102-E316-7AFE-10E7-B0B65A697889}"/>
              </a:ext>
            </a:extLst>
          </p:cNvPr>
          <p:cNvSpPr/>
          <p:nvPr/>
        </p:nvSpPr>
        <p:spPr>
          <a:xfrm>
            <a:off x="7895785" y="4716836"/>
            <a:ext cx="955729" cy="5426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XOR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38DD81-92C4-B86B-473E-0AE8CB7393BE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373650" y="5259460"/>
            <a:ext cx="0" cy="629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35DBDA9-F03D-68B6-69DE-5F8DE7C2EB45}"/>
              </a:ext>
            </a:extLst>
          </p:cNvPr>
          <p:cNvSpPr txBox="1"/>
          <p:nvPr/>
        </p:nvSpPr>
        <p:spPr>
          <a:xfrm>
            <a:off x="8463456" y="536706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Plaintext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05174E-446E-01A5-5601-1F28A80270D7}"/>
              </a:ext>
            </a:extLst>
          </p:cNvPr>
          <p:cNvCxnSpPr/>
          <p:nvPr/>
        </p:nvCxnSpPr>
        <p:spPr>
          <a:xfrm flipV="1">
            <a:off x="1291762" y="3990813"/>
            <a:ext cx="10174637" cy="54244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7D3149C-D08C-90E6-F024-DBD470B0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99" y="2190509"/>
            <a:ext cx="1043976" cy="12307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EC25FF-5565-6535-E3E1-F05613BC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49" y="4133270"/>
            <a:ext cx="950926" cy="124925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67978EA-9EE1-E60D-7D95-D3A67257CB7D}"/>
              </a:ext>
            </a:extLst>
          </p:cNvPr>
          <p:cNvSpPr/>
          <p:nvPr/>
        </p:nvSpPr>
        <p:spPr>
          <a:xfrm>
            <a:off x="3891204" y="4435340"/>
            <a:ext cx="2507012" cy="1085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RC4 Keystream Generator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973F28-BC54-CDB1-66A7-41CB6A2EE9BF}"/>
              </a:ext>
            </a:extLst>
          </p:cNvPr>
          <p:cNvCxnSpPr/>
          <p:nvPr/>
        </p:nvCxnSpPr>
        <p:spPr>
          <a:xfrm>
            <a:off x="2754641" y="4951690"/>
            <a:ext cx="11273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ADA97A2-73A1-07D5-D2C2-9190B0118CC0}"/>
              </a:ext>
            </a:extLst>
          </p:cNvPr>
          <p:cNvSpPr txBox="1"/>
          <p:nvPr/>
        </p:nvSpPr>
        <p:spPr>
          <a:xfrm>
            <a:off x="2881541" y="455536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RC4 Key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7582D6-93B3-45ED-4684-45EEE3B2F82F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6398216" y="4973835"/>
            <a:ext cx="1454257" cy="4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0DE435-4BA1-D096-6FA1-189BB366A395}"/>
              </a:ext>
            </a:extLst>
          </p:cNvPr>
          <p:cNvSpPr txBox="1"/>
          <p:nvPr/>
        </p:nvSpPr>
        <p:spPr>
          <a:xfrm>
            <a:off x="6398216" y="451010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20331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CCF35-5832-4922-BBCC-26790AC6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DA2B9-E801-E850-E04D-1B3E8302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Decrypt traffic</a:t>
            </a:r>
          </a:p>
          <a:p>
            <a:pPr lvl="1"/>
            <a:r>
              <a:rPr lang="en-US" dirty="0"/>
              <a:t>Find the </a:t>
            </a:r>
            <a:r>
              <a:rPr lang="en-US" dirty="0">
                <a:solidFill>
                  <a:srgbClr val="FF0000"/>
                </a:solidFill>
              </a:rPr>
              <a:t>security key</a:t>
            </a:r>
          </a:p>
          <a:p>
            <a:pPr lvl="1"/>
            <a:r>
              <a:rPr lang="en-US" dirty="0"/>
              <a:t>Decrypt traffics using a security key</a:t>
            </a:r>
          </a:p>
          <a:p>
            <a:pPr lvl="2"/>
            <a:r>
              <a:rPr lang="en-US" dirty="0" err="1"/>
              <a:t>wlan</a:t>
            </a:r>
            <a:r>
              <a:rPr lang="en-US" dirty="0"/>
              <a:t> packets saved in .</a:t>
            </a:r>
            <a:r>
              <a:rPr lang="en-US" dirty="0" err="1"/>
              <a:t>pcap</a:t>
            </a:r>
            <a:endParaRPr lang="en-US" dirty="0"/>
          </a:p>
          <a:p>
            <a:pPr lvl="1"/>
            <a:r>
              <a:rPr lang="en-US" dirty="0"/>
              <a:t>Extract files from packets</a:t>
            </a:r>
          </a:p>
          <a:p>
            <a:r>
              <a:rPr lang="en-US" dirty="0"/>
              <a:t>Crack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password</a:t>
            </a:r>
          </a:p>
          <a:p>
            <a:pPr lvl="1"/>
            <a:r>
              <a:rPr lang="en-US" dirty="0"/>
              <a:t>IEEE 802.11 and Motivation</a:t>
            </a:r>
          </a:p>
          <a:p>
            <a:pPr lvl="1"/>
            <a:r>
              <a:rPr lang="en-US" dirty="0"/>
              <a:t>What is Wired Equivalent Privacy?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37B1-23F4-5366-1E69-B31340CC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RC4 Keystream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A3A9-FEA2-BB41-F57F-DF146A95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Initialization/key scheduling</a:t>
            </a:r>
          </a:p>
          <a:p>
            <a:pPr lvl="1"/>
            <a:r>
              <a:rPr lang="en-GB" dirty="0"/>
              <a:t>The key is used to initialize a 256-byte state array (S) with the values 0 to 255.</a:t>
            </a:r>
          </a:p>
          <a:p>
            <a:pPr lvl="1"/>
            <a:r>
              <a:rPr lang="en-GB" dirty="0"/>
              <a:t>The state array is then shuffled based on the key.</a:t>
            </a:r>
          </a:p>
          <a:p>
            <a:r>
              <a:rPr lang="en-US" dirty="0"/>
              <a:t>Keystream </a:t>
            </a:r>
            <a:r>
              <a:rPr lang="en-GB" dirty="0"/>
              <a:t>generation</a:t>
            </a:r>
          </a:p>
          <a:p>
            <a:pPr lvl="1"/>
            <a:r>
              <a:rPr lang="en-GB" dirty="0"/>
              <a:t>At each step, the generator uses two index variables, </a:t>
            </a:r>
            <a:r>
              <a:rPr lang="en-GB" dirty="0" err="1"/>
              <a:t>i</a:t>
            </a:r>
            <a:r>
              <a:rPr lang="en-GB" dirty="0"/>
              <a:t> and j, to generate a keystream byte. </a:t>
            </a:r>
          </a:p>
          <a:p>
            <a:pPr lvl="2"/>
            <a:r>
              <a:rPr lang="en-GB" dirty="0"/>
              <a:t>The </a:t>
            </a:r>
            <a:r>
              <a:rPr lang="en-GB" dirty="0" err="1">
                <a:latin typeface="OCRB" panose="020B0609020202020204" pitchFamily="49" charset="0"/>
              </a:rPr>
              <a:t>i-th</a:t>
            </a:r>
            <a:r>
              <a:rPr lang="en-GB" dirty="0"/>
              <a:t> and </a:t>
            </a:r>
            <a:r>
              <a:rPr lang="en-GB" dirty="0">
                <a:latin typeface="OCRB" panose="020B0609020202020204" pitchFamily="49" charset="0"/>
              </a:rPr>
              <a:t>j-</a:t>
            </a:r>
            <a:r>
              <a:rPr lang="en-GB" dirty="0" err="1">
                <a:latin typeface="OCRB" panose="020B0609020202020204" pitchFamily="49" charset="0"/>
              </a:rPr>
              <a:t>th</a:t>
            </a:r>
            <a:r>
              <a:rPr lang="en-GB" dirty="0"/>
              <a:t> elements of the state array are swapped, and </a:t>
            </a:r>
          </a:p>
          <a:p>
            <a:pPr lvl="2"/>
            <a:r>
              <a:rPr lang="en-GB" dirty="0"/>
              <a:t>the sum of </a:t>
            </a:r>
            <a:r>
              <a:rPr lang="en-GB" dirty="0" err="1">
                <a:latin typeface="OCRB" panose="020B0609020202020204" pitchFamily="49" charset="0"/>
              </a:rPr>
              <a:t>i</a:t>
            </a:r>
            <a:r>
              <a:rPr lang="en-GB" dirty="0"/>
              <a:t> and the </a:t>
            </a:r>
            <a:r>
              <a:rPr lang="en-GB" dirty="0">
                <a:latin typeface="OCRB" panose="020B0609020202020204" pitchFamily="49" charset="0"/>
              </a:rPr>
              <a:t>j-</a:t>
            </a:r>
            <a:r>
              <a:rPr lang="en-GB" dirty="0" err="1">
                <a:latin typeface="OCRB" panose="020B0609020202020204" pitchFamily="49" charset="0"/>
              </a:rPr>
              <a:t>th</a:t>
            </a:r>
            <a:r>
              <a:rPr lang="en-GB" dirty="0"/>
              <a:t> element is used to determine the next keystream byte. </a:t>
            </a:r>
          </a:p>
          <a:p>
            <a:pPr lvl="1"/>
            <a:r>
              <a:rPr lang="en-GB" dirty="0"/>
              <a:t>This process is repeated until enough keystream bytes have been generated to encrypt the plaintext.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5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34E6F4-EE33-FC2C-C1BC-ADDA54A4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04837"/>
              </p:ext>
            </p:extLst>
          </p:nvPr>
        </p:nvGraphicFramePr>
        <p:xfrm>
          <a:off x="1061635" y="1184978"/>
          <a:ext cx="9748435" cy="41067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64811">
                  <a:extLst>
                    <a:ext uri="{9D8B030D-6E8A-4147-A177-3AD203B41FA5}">
                      <a16:colId xmlns:a16="http://schemas.microsoft.com/office/drawing/2014/main" val="1160121849"/>
                    </a:ext>
                  </a:extLst>
                </a:gridCol>
                <a:gridCol w="4583624">
                  <a:extLst>
                    <a:ext uri="{9D8B030D-6E8A-4147-A177-3AD203B41FA5}">
                      <a16:colId xmlns:a16="http://schemas.microsoft.com/office/drawing/2014/main" val="3513034130"/>
                    </a:ext>
                  </a:extLst>
                </a:gridCol>
              </a:tblGrid>
              <a:tr h="1998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# Harry Sauers</a:t>
                      </a:r>
                      <a:endParaRPr lang="en-US" sz="1800" dirty="0">
                        <a:effectLst/>
                        <a:latin typeface="ui-monospace"/>
                      </a:endParaRPr>
                    </a:p>
                  </a:txBody>
                  <a:tcPr marL="28073" marR="28073" marT="14037" marB="14037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ui-monospace"/>
                      </a:endParaRPr>
                    </a:p>
                  </a:txBody>
                  <a:tcPr marL="28073" marR="28073" marT="14037" marB="14037"/>
                </a:tc>
                <a:extLst>
                  <a:ext uri="{0D108BD9-81ED-4DB2-BD59-A6C34878D82A}">
                    <a16:rowId xmlns:a16="http://schemas.microsoft.com/office/drawing/2014/main" val="3269327960"/>
                  </a:ext>
                </a:extLst>
              </a:tr>
              <a:tr h="112293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# rc4.py</a:t>
                      </a:r>
                      <a:endParaRPr lang="en-US" sz="1800" dirty="0">
                        <a:effectLst/>
                        <a:latin typeface="ui-monospace"/>
                      </a:endParaRPr>
                    </a:p>
                  </a:txBody>
                  <a:tcPr marL="23394" marR="23394" marT="14037" marB="14037"/>
                </a:tc>
                <a:tc hMerge="1"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ui-monospace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4207308492"/>
                  </a:ext>
                </a:extLst>
              </a:tr>
              <a:tr h="112293">
                <a:tc gridSpan="2">
                  <a:txBody>
                    <a:bodyPr/>
                    <a:lstStyle/>
                    <a:p>
                      <a:pPr fontAlgn="t"/>
                      <a:r>
                        <a:rPr lang="en-GB" sz="1800" dirty="0">
                          <a:effectLst/>
                        </a:rPr>
                        <a:t># demo of RC4 encryption algorithm</a:t>
                      </a:r>
                      <a:endParaRPr lang="en-GB" sz="1800" dirty="0">
                        <a:effectLst/>
                        <a:latin typeface="ui-monospace"/>
                      </a:endParaRPr>
                    </a:p>
                  </a:txBody>
                  <a:tcPr marL="23394" marR="23394" marT="14037" marB="14037"/>
                </a:tc>
                <a:tc hMerge="1">
                  <a:txBody>
                    <a:bodyPr/>
                    <a:lstStyle/>
                    <a:p>
                      <a:pPr fontAlgn="t"/>
                      <a:endParaRPr lang="en-GB" sz="1200" dirty="0">
                        <a:effectLst/>
                        <a:latin typeface="ui-monospace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972806876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OCRB" panose="020B0609020202020204" pitchFamily="49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OCRB" panose="020B0609020202020204" pitchFamily="49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1754844042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def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key_scheduling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(key):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def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stream_generation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(sched):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3081153821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sched = [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in range(0, 256)]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stream = []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1798233836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0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93487285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0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j = 0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165386431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for j in range(0, 256):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while True: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574743024"/>
                  </a:ext>
                </a:extLst>
              </a:tr>
              <a:tr h="196512">
                <a:tc>
                  <a:txBody>
                    <a:bodyPr/>
                    <a:lstStyle/>
                    <a:p>
                      <a:pPr fontAlgn="t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+ sched[j] + key[j %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len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(key)]) % 256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(1 +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) % 256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848794682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j = (sched[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 + j) % 256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1728129994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sched[j]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932724106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sched[j] = sched[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= sched[j]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417063483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sched[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tmp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sched[j] = sched[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987042967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sched[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tmp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222745524"/>
                  </a:ext>
                </a:extLst>
              </a:tr>
              <a:tr h="112293">
                <a:tc>
                  <a:txBody>
                    <a:bodyPr/>
                    <a:lstStyle/>
                    <a:p>
                      <a:pPr fontAlgn="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return sched</a:t>
                      </a:r>
                    </a:p>
                  </a:txBody>
                  <a:tcPr marL="23394" marR="23394" marT="14037" marB="1403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  yield sched[(sched[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] + sched[j]) % 256]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23394" marR="23394" marT="14037" marB="14037"/>
                </a:tc>
                <a:extLst>
                  <a:ext uri="{0D108BD9-81ED-4DB2-BD59-A6C34878D82A}">
                    <a16:rowId xmlns:a16="http://schemas.microsoft.com/office/drawing/2014/main" val="20594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60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8B8D-CFE3-7DC0-079B-5EE83625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stream cipher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E3873C-C5CB-67B2-440D-075BEBFFF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39293"/>
              </p:ext>
            </p:extLst>
          </p:nvPr>
        </p:nvGraphicFramePr>
        <p:xfrm>
          <a:off x="3729495" y="2544160"/>
          <a:ext cx="4876800" cy="369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301724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923325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113345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65381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58042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22267684"/>
                    </a:ext>
                  </a:extLst>
                </a:gridCol>
              </a:tblGrid>
              <a:tr h="369836">
                <a:tc>
                  <a:txBody>
                    <a:bodyPr/>
                    <a:lstStyle/>
                    <a:p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5544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FD0190F-67E6-90BB-8BAA-EB8F9D152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53235"/>
              </p:ext>
            </p:extLst>
          </p:nvPr>
        </p:nvGraphicFramePr>
        <p:xfrm>
          <a:off x="3729495" y="3655488"/>
          <a:ext cx="4876800" cy="369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301724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923325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113345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65381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58042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22267684"/>
                    </a:ext>
                  </a:extLst>
                </a:gridCol>
              </a:tblGrid>
              <a:tr h="369836">
                <a:tc>
                  <a:txBody>
                    <a:bodyPr/>
                    <a:lstStyle/>
                    <a:p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554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D86C2E-BD72-84FF-9545-D651D6B817DC}"/>
              </a:ext>
            </a:extLst>
          </p:cNvPr>
          <p:cNvSpPr txBox="1"/>
          <p:nvPr/>
        </p:nvSpPr>
        <p:spPr>
          <a:xfrm>
            <a:off x="1863586" y="3676690"/>
            <a:ext cx="114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keystream</a:t>
            </a:r>
          </a:p>
        </p:txBody>
      </p:sp>
      <p:pic>
        <p:nvPicPr>
          <p:cNvPr id="1026" name="Picture 2" descr="Image result for xor symbol">
            <a:extLst>
              <a:ext uri="{FF2B5EF4-FFF2-40B4-BE49-F238E27FC236}">
                <a16:creationId xmlns:a16="http://schemas.microsoft.com/office/drawing/2014/main" id="{69254877-C0BF-426D-06A6-FEDE9BD7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02" y="3209464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9BADD2F-4EA4-AB88-3AFF-758D7BE7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6206"/>
              </p:ext>
            </p:extLst>
          </p:nvPr>
        </p:nvGraphicFramePr>
        <p:xfrm>
          <a:off x="3729495" y="4883640"/>
          <a:ext cx="4876800" cy="369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301724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923325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113345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65381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58042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22267684"/>
                    </a:ext>
                  </a:extLst>
                </a:gridCol>
              </a:tblGrid>
              <a:tr h="369836">
                <a:tc>
                  <a:txBody>
                    <a:bodyPr/>
                    <a:lstStyle/>
                    <a:p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55445"/>
                  </a:ext>
                </a:extLst>
              </a:tr>
            </a:tbl>
          </a:graphicData>
        </a:graphic>
      </p:graphicFrame>
      <p:pic>
        <p:nvPicPr>
          <p:cNvPr id="1030" name="Picture 6" descr="Truth table of the logical operator XOR. | Download Table">
            <a:extLst>
              <a:ext uri="{FF2B5EF4-FFF2-40B4-BE49-F238E27FC236}">
                <a16:creationId xmlns:a16="http://schemas.microsoft.com/office/drawing/2014/main" id="{8F9F69EE-551F-46CE-6B9B-7E84648B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16" y="20251"/>
            <a:ext cx="236163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6874E-87A3-77EE-F594-EF7F0DEFEE3D}"/>
              </a:ext>
            </a:extLst>
          </p:cNvPr>
          <p:cNvSpPr txBox="1"/>
          <p:nvPr/>
        </p:nvSpPr>
        <p:spPr>
          <a:xfrm>
            <a:off x="9586931" y="3578796"/>
            <a:ext cx="7505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RC4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E19DE6-E2FF-9BF1-783D-207008D807D8}"/>
              </a:ext>
            </a:extLst>
          </p:cNvPr>
          <p:cNvCxnSpPr>
            <a:stCxn id="3" idx="1"/>
            <a:endCxn id="7" idx="3"/>
          </p:cNvCxnSpPr>
          <p:nvPr/>
        </p:nvCxnSpPr>
        <p:spPr>
          <a:xfrm flipH="1">
            <a:off x="8606295" y="3840406"/>
            <a:ext cx="980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AF9A6F-45EA-FD5E-2F28-F49839D9C376}"/>
              </a:ext>
            </a:extLst>
          </p:cNvPr>
          <p:cNvSpPr txBox="1"/>
          <p:nvPr/>
        </p:nvSpPr>
        <p:spPr>
          <a:xfrm>
            <a:off x="2136651" y="4208609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Print" panose="02000600000000000000" pitchFamily="2" charset="0"/>
              </a:rPr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9AD3E7-42EB-E380-630E-1482118E19D4}"/>
              </a:ext>
            </a:extLst>
          </p:cNvPr>
          <p:cNvSpPr txBox="1"/>
          <p:nvPr/>
        </p:nvSpPr>
        <p:spPr>
          <a:xfrm>
            <a:off x="1060020" y="4883640"/>
            <a:ext cx="2361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802.11 WEP data frame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E2F0D0-5615-2DDA-6188-A506E6253D25}"/>
              </a:ext>
            </a:extLst>
          </p:cNvPr>
          <p:cNvSpPr txBox="1"/>
          <p:nvPr/>
        </p:nvSpPr>
        <p:spPr>
          <a:xfrm>
            <a:off x="1276867" y="2432820"/>
            <a:ext cx="1927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Unencrypted 802.11 data frame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3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&#10;&#10;Description automatically generated">
            <a:extLst>
              <a:ext uri="{FF2B5EF4-FFF2-40B4-BE49-F238E27FC236}">
                <a16:creationId xmlns:a16="http://schemas.microsoft.com/office/drawing/2014/main" id="{8E271003-7A90-FE5E-88EF-839A8DDA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42" y="643466"/>
            <a:ext cx="634182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DA93C-8256-05F1-59C0-05E226D650D0}"/>
              </a:ext>
            </a:extLst>
          </p:cNvPr>
          <p:cNvSpPr txBox="1"/>
          <p:nvPr/>
        </p:nvSpPr>
        <p:spPr>
          <a:xfrm>
            <a:off x="3521774" y="6526688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https://flylib.com/books/en/2.519.1/wep_cryptographic_operations.html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10B60-6506-1066-49EA-F26529D5802C}"/>
              </a:ext>
            </a:extLst>
          </p:cNvPr>
          <p:cNvSpPr txBox="1"/>
          <p:nvPr/>
        </p:nvSpPr>
        <p:spPr>
          <a:xfrm>
            <a:off x="7873138" y="1388479"/>
            <a:ext cx="33476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WEP also allows for multiple keys to be stored and used at the same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Specifically, WEP allows for four different keys to be stored simultaneously, and the user can switch between the keys at any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allows for greater flexibility in managing the security of a wireless network.</a:t>
            </a:r>
            <a:endParaRPr lang="en-US" dirty="0"/>
          </a:p>
        </p:txBody>
      </p:sp>
      <p:pic>
        <p:nvPicPr>
          <p:cNvPr id="2" name="Picture 2" descr="Image result for xor symbol">
            <a:extLst>
              <a:ext uri="{FF2B5EF4-FFF2-40B4-BE49-F238E27FC236}">
                <a16:creationId xmlns:a16="http://schemas.microsoft.com/office/drawing/2014/main" id="{A3AAEB2B-CB52-0CA8-C943-DCDDF4FE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4" y="4665203"/>
            <a:ext cx="279192" cy="2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402138-AAF9-5F81-AB43-EC8B55EE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255" y="3423758"/>
            <a:ext cx="1843892" cy="1917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BCD58E-418F-BD89-C623-42792DDDF80B}"/>
                  </a:ext>
                </a:extLst>
              </p14:cNvPr>
              <p14:cNvContentPartPr/>
              <p14:nvPr/>
            </p14:nvContentPartPr>
            <p14:xfrm>
              <a:off x="5522454" y="2674684"/>
              <a:ext cx="304560" cy="371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BCD58E-418F-BD89-C623-42792DDDF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3454" y="2666044"/>
                <a:ext cx="32220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56689-78D9-EF3C-7354-8FF59FE25B1D}"/>
              </a:ext>
            </a:extLst>
          </p:cNvPr>
          <p:cNvGrpSpPr/>
          <p:nvPr/>
        </p:nvGrpSpPr>
        <p:grpSpPr>
          <a:xfrm>
            <a:off x="5652414" y="3030004"/>
            <a:ext cx="347040" cy="454680"/>
            <a:chOff x="5652414" y="3030004"/>
            <a:chExt cx="3470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799234-928D-11FC-B384-510A060E0D35}"/>
                    </a:ext>
                  </a:extLst>
                </p14:cNvPr>
                <p14:cNvContentPartPr/>
                <p14:nvPr/>
              </p14:nvContentPartPr>
              <p14:xfrm>
                <a:off x="5652414" y="3030004"/>
                <a:ext cx="322560" cy="425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799234-928D-11FC-B384-510A060E0D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3414" y="3021364"/>
                  <a:ext cx="3402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3BE36F-C2B2-E9EA-C687-CE776A2A7E03}"/>
                    </a:ext>
                  </a:extLst>
                </p14:cNvPr>
                <p14:cNvContentPartPr/>
                <p14:nvPr/>
              </p14:nvContentPartPr>
              <p14:xfrm>
                <a:off x="5902974" y="3385324"/>
                <a:ext cx="96480" cy="99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3BE36F-C2B2-E9EA-C687-CE776A2A7E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93974" y="3376324"/>
                  <a:ext cx="114120" cy="11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002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3EF1881-CF58-8AF4-AEBD-96014A04B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68996"/>
              </p:ext>
            </p:extLst>
          </p:nvPr>
        </p:nvGraphicFramePr>
        <p:xfrm>
          <a:off x="3346622" y="2710480"/>
          <a:ext cx="3097078" cy="37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908">
                  <a:extLst>
                    <a:ext uri="{9D8B030D-6E8A-4147-A177-3AD203B41FA5}">
                      <a16:colId xmlns:a16="http://schemas.microsoft.com/office/drawing/2014/main" val="2717811630"/>
                    </a:ext>
                  </a:extLst>
                </a:gridCol>
                <a:gridCol w="1509947">
                  <a:extLst>
                    <a:ext uri="{9D8B030D-6E8A-4147-A177-3AD203B41FA5}">
                      <a16:colId xmlns:a16="http://schemas.microsoft.com/office/drawing/2014/main" val="2704528941"/>
                    </a:ext>
                  </a:extLst>
                </a:gridCol>
                <a:gridCol w="750223">
                  <a:extLst>
                    <a:ext uri="{9D8B030D-6E8A-4147-A177-3AD203B41FA5}">
                      <a16:colId xmlns:a16="http://schemas.microsoft.com/office/drawing/2014/main" val="1778376115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Header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Payload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ICV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5978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DCE167D-EE05-08E4-AEEF-9ACD49DE3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05086"/>
              </p:ext>
            </p:extLst>
          </p:nvPr>
        </p:nvGraphicFramePr>
        <p:xfrm>
          <a:off x="1961988" y="4576637"/>
          <a:ext cx="4481712" cy="37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281">
                  <a:extLst>
                    <a:ext uri="{9D8B030D-6E8A-4147-A177-3AD203B41FA5}">
                      <a16:colId xmlns:a16="http://schemas.microsoft.com/office/drawing/2014/main" val="2704528941"/>
                    </a:ext>
                  </a:extLst>
                </a:gridCol>
                <a:gridCol w="630800">
                  <a:extLst>
                    <a:ext uri="{9D8B030D-6E8A-4147-A177-3AD203B41FA5}">
                      <a16:colId xmlns:a16="http://schemas.microsoft.com/office/drawing/2014/main" val="2568496651"/>
                    </a:ext>
                  </a:extLst>
                </a:gridCol>
                <a:gridCol w="720672">
                  <a:extLst>
                    <a:ext uri="{9D8B030D-6E8A-4147-A177-3AD203B41FA5}">
                      <a16:colId xmlns:a16="http://schemas.microsoft.com/office/drawing/2014/main" val="2495207416"/>
                    </a:ext>
                  </a:extLst>
                </a:gridCol>
                <a:gridCol w="1283760">
                  <a:extLst>
                    <a:ext uri="{9D8B030D-6E8A-4147-A177-3AD203B41FA5}">
                      <a16:colId xmlns:a16="http://schemas.microsoft.com/office/drawing/2014/main" val="3383367553"/>
                    </a:ext>
                  </a:extLst>
                </a:gridCol>
                <a:gridCol w="935199">
                  <a:extLst>
                    <a:ext uri="{9D8B030D-6E8A-4147-A177-3AD203B41FA5}">
                      <a16:colId xmlns:a16="http://schemas.microsoft.com/office/drawing/2014/main" val="1778376115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Header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IV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Key#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Payload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ICV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5978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A01BC7-FE53-9273-F5AC-764C31B8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208" y="3482248"/>
            <a:ext cx="1211584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RC4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772DE3-DD18-16B2-88F7-45D5091AD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96683"/>
              </p:ext>
            </p:extLst>
          </p:nvPr>
        </p:nvGraphicFramePr>
        <p:xfrm>
          <a:off x="6872368" y="2218995"/>
          <a:ext cx="317754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304">
                  <a:extLst>
                    <a:ext uri="{9D8B030D-6E8A-4147-A177-3AD203B41FA5}">
                      <a16:colId xmlns:a16="http://schemas.microsoft.com/office/drawing/2014/main" val="2704528941"/>
                    </a:ext>
                  </a:extLst>
                </a:gridCol>
                <a:gridCol w="1569236">
                  <a:extLst>
                    <a:ext uri="{9D8B030D-6E8A-4147-A177-3AD203B41FA5}">
                      <a16:colId xmlns:a16="http://schemas.microsoft.com/office/drawing/2014/main" val="1778376115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Initialization Vector (IV) (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OCRB" panose="020B0609020202020204" pitchFamily="49" charset="0"/>
                        </a:rPr>
                        <a:t>24 bits</a:t>
                      </a:r>
                      <a:r>
                        <a:rPr lang="en-US" sz="1400" dirty="0">
                          <a:latin typeface="OCRB" panose="020B060902020202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9EF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Secret Key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40 bits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OCRB" panose="020B060902020202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F9E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59785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D9D1BBE-F12A-A93E-1DBC-AA1381EF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00283"/>
              </p:ext>
            </p:extLst>
          </p:nvPr>
        </p:nvGraphicFramePr>
        <p:xfrm>
          <a:off x="4214527" y="3591781"/>
          <a:ext cx="2229172" cy="37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9172">
                  <a:extLst>
                    <a:ext uri="{9D8B030D-6E8A-4147-A177-3AD203B41FA5}">
                      <a16:colId xmlns:a16="http://schemas.microsoft.com/office/drawing/2014/main" val="2704528941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CRB" panose="020B0609020202020204" pitchFamily="49" charset="0"/>
                        </a:rPr>
                        <a:t>Keystream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OCRB" panose="020B06090202020202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59785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3AF6BE7C-34C1-978C-FF06-AF7A40F3C24F}"/>
              </a:ext>
            </a:extLst>
          </p:cNvPr>
          <p:cNvSpPr/>
          <p:nvPr/>
        </p:nvSpPr>
        <p:spPr>
          <a:xfrm>
            <a:off x="8383032" y="2986472"/>
            <a:ext cx="181233" cy="424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8684841-3B9B-9034-192D-FADA819DBB38}"/>
              </a:ext>
            </a:extLst>
          </p:cNvPr>
          <p:cNvSpPr/>
          <p:nvPr/>
        </p:nvSpPr>
        <p:spPr>
          <a:xfrm rot="5400000">
            <a:off x="7059177" y="3341159"/>
            <a:ext cx="160258" cy="815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3BD6A-C6B7-5552-74A4-EBE03469FA2D}"/>
              </a:ext>
            </a:extLst>
          </p:cNvPr>
          <p:cNvSpPr txBox="1"/>
          <p:nvPr/>
        </p:nvSpPr>
        <p:spPr>
          <a:xfrm>
            <a:off x="308624" y="2401697"/>
            <a:ext cx="1927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Unencrypted 802.11 data frame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3" name="Picture 2" descr="Image result for xor symbol">
            <a:extLst>
              <a:ext uri="{FF2B5EF4-FFF2-40B4-BE49-F238E27FC236}">
                <a16:creationId xmlns:a16="http://schemas.microsoft.com/office/drawing/2014/main" id="{465CDDA1-6A39-4564-372F-76EEB6B4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29" y="3155297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49132-29D8-4C0D-098A-BFFD85D6D75A}"/>
              </a:ext>
            </a:extLst>
          </p:cNvPr>
          <p:cNvSpPr txBox="1"/>
          <p:nvPr/>
        </p:nvSpPr>
        <p:spPr>
          <a:xfrm>
            <a:off x="148687" y="4311706"/>
            <a:ext cx="1927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802.11 WEP data frame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5D3EE-32A2-4399-6454-DEDC0348AAE4}"/>
              </a:ext>
            </a:extLst>
          </p:cNvPr>
          <p:cNvSpPr txBox="1"/>
          <p:nvPr/>
        </p:nvSpPr>
        <p:spPr>
          <a:xfrm>
            <a:off x="5108925" y="4008609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Print" panose="02000600000000000000" pitchFamily="2" charset="0"/>
              </a:rPr>
              <a:t>=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5C04584-3C61-7A7A-2AFF-6651FDF7F19D}"/>
              </a:ext>
            </a:extLst>
          </p:cNvPr>
          <p:cNvSpPr/>
          <p:nvPr/>
        </p:nvSpPr>
        <p:spPr>
          <a:xfrm rot="16200000">
            <a:off x="8386248" y="255535"/>
            <a:ext cx="149780" cy="31775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57C6C-A874-DB04-ADF7-A563D5511AE6}"/>
              </a:ext>
            </a:extLst>
          </p:cNvPr>
          <p:cNvSpPr txBox="1"/>
          <p:nvPr/>
        </p:nvSpPr>
        <p:spPr>
          <a:xfrm>
            <a:off x="7317290" y="1190444"/>
            <a:ext cx="2333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200" dirty="0">
                <a:solidFill>
                  <a:srgbClr val="FF0000"/>
                </a:solidFill>
                <a:latin typeface="OCRB" panose="020B0609020202020204" pitchFamily="49" charset="0"/>
                <a:ea typeface="+mn-ea"/>
                <a:cs typeface="+mn-cs"/>
              </a:rPr>
              <a:t>64-bit WEP (WEP-40)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F2251D-AAA3-2878-3730-DE8A50DE4191}"/>
              </a:ext>
            </a:extLst>
          </p:cNvPr>
          <p:cNvSpPr txBox="1"/>
          <p:nvPr/>
        </p:nvSpPr>
        <p:spPr>
          <a:xfrm>
            <a:off x="8154002" y="298647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CRB" panose="020B0609020202020204" pitchFamily="49" charset="0"/>
              </a:rPr>
              <a:t>seed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7A82DC-C1DE-B4ED-F394-202A45E150C5}"/>
              </a:ext>
            </a:extLst>
          </p:cNvPr>
          <p:cNvSpPr txBox="1"/>
          <p:nvPr/>
        </p:nvSpPr>
        <p:spPr>
          <a:xfrm>
            <a:off x="2874936" y="838107"/>
            <a:ext cx="40431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Generated by a cryptographically secure random number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Ensure that the same key is not used for multiple transmissions. </a:t>
            </a:r>
            <a:endParaRPr lang="en-US" sz="1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0670B4-E78D-A878-0CB6-EA74AF23FB45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4896514" y="1792214"/>
            <a:ext cx="2242792" cy="70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83483A-E4E0-BBEF-0514-5563A6501BED}"/>
              </a:ext>
            </a:extLst>
          </p:cNvPr>
          <p:cNvSpPr txBox="1"/>
          <p:nvPr/>
        </p:nvSpPr>
        <p:spPr>
          <a:xfrm>
            <a:off x="2819246" y="5299659"/>
            <a:ext cx="247972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Multiple keys will be generated, Key# specifies the key that should be used to encrypt and decrypt the data in the frame (</a:t>
            </a:r>
            <a:r>
              <a:rPr lang="en-GB" sz="1200" dirty="0">
                <a:solidFill>
                  <a:srgbClr val="FF0000"/>
                </a:solidFill>
              </a:rPr>
              <a:t>8 bits</a:t>
            </a:r>
            <a:r>
              <a:rPr lang="en-GB" sz="1200" dirty="0"/>
              <a:t>)</a:t>
            </a:r>
            <a:endParaRPr lang="en-US" sz="12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6C9492-45FE-9640-D635-C4C843132E3A}"/>
              </a:ext>
            </a:extLst>
          </p:cNvPr>
          <p:cNvCxnSpPr/>
          <p:nvPr/>
        </p:nvCxnSpPr>
        <p:spPr>
          <a:xfrm>
            <a:off x="3767541" y="4954303"/>
            <a:ext cx="0" cy="34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0754F5-C55A-914E-8B1C-9D5C01180042}"/>
              </a:ext>
            </a:extLst>
          </p:cNvPr>
          <p:cNvGrpSpPr/>
          <p:nvPr/>
        </p:nvGrpSpPr>
        <p:grpSpPr>
          <a:xfrm>
            <a:off x="2961116" y="2017535"/>
            <a:ext cx="4642200" cy="2698920"/>
            <a:chOff x="2936416" y="2657325"/>
            <a:chExt cx="4642200" cy="269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424334-6B5B-06AF-705F-CDE835C4FCEF}"/>
                    </a:ext>
                  </a:extLst>
                </p14:cNvPr>
                <p14:cNvContentPartPr/>
                <p14:nvPr/>
              </p14:nvContentPartPr>
              <p14:xfrm>
                <a:off x="2936416" y="2657325"/>
                <a:ext cx="4642200" cy="267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424334-6B5B-06AF-705F-CDE835C4FC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18416" y="2639685"/>
                  <a:ext cx="4677840" cy="27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CD345E-5902-D631-31DE-198E75A62ED9}"/>
                    </a:ext>
                  </a:extLst>
                </p14:cNvPr>
                <p14:cNvContentPartPr/>
                <p14:nvPr/>
              </p14:nvContentPartPr>
              <p14:xfrm>
                <a:off x="3131176" y="5238165"/>
                <a:ext cx="133200" cy="11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CD345E-5902-D631-31DE-198E75A62E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13176" y="5220165"/>
                  <a:ext cx="168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52132C-3677-1241-A950-7341A9256A04}"/>
                    </a:ext>
                  </a:extLst>
                </p14:cNvPr>
                <p14:cNvContentPartPr/>
                <p14:nvPr/>
              </p14:nvContentPartPr>
              <p14:xfrm>
                <a:off x="3238816" y="5160765"/>
                <a:ext cx="8280" cy="70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52132C-3677-1241-A950-7341A9256A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1176" y="5143125"/>
                  <a:ext cx="43920" cy="10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449F28B-7B1F-1D1C-80AF-F5F8428F92AE}"/>
              </a:ext>
            </a:extLst>
          </p:cNvPr>
          <p:cNvSpPr txBox="1"/>
          <p:nvPr/>
        </p:nvSpPr>
        <p:spPr>
          <a:xfrm>
            <a:off x="9972228" y="3867452"/>
            <a:ext cx="191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generated from password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E34B1EF-7022-48D9-AA62-CE051B6AF1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9961" y="5229129"/>
            <a:ext cx="2727937" cy="1341816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BB47BE4-7F44-4089-AEC5-99967AB71666}"/>
              </a:ext>
            </a:extLst>
          </p:cNvPr>
          <p:cNvCxnSpPr/>
          <p:nvPr/>
        </p:nvCxnSpPr>
        <p:spPr>
          <a:xfrm>
            <a:off x="9221492" y="2950515"/>
            <a:ext cx="1782305" cy="3109322"/>
          </a:xfrm>
          <a:prstGeom prst="straightConnector1">
            <a:avLst/>
          </a:prstGeom>
          <a:ln w="28575">
            <a:prstDash val="lgDashDot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9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CFA0-2F72-B535-7D28-D6D19DB9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Key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6C0B-B416-08F0-2A06-FA1A3B6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555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Secret keys are generated with a passphrase/password</a:t>
            </a:r>
          </a:p>
          <a:p>
            <a:pPr lvl="1"/>
            <a:r>
              <a:rPr lang="en-GB" dirty="0"/>
              <a:t>one passphrase generates multiple keys</a:t>
            </a:r>
          </a:p>
          <a:p>
            <a:r>
              <a:rPr lang="en-GB" dirty="0"/>
              <a:t>Multiple keys provide additional security </a:t>
            </a:r>
          </a:p>
          <a:p>
            <a:pPr lvl="1"/>
            <a:r>
              <a:rPr lang="en-GB" dirty="0"/>
              <a:t>if an attacker were to capture and crack one key, other keys would still be in use</a:t>
            </a:r>
          </a:p>
          <a:p>
            <a:r>
              <a:rPr lang="en-GB" dirty="0"/>
              <a:t>Keys are manually distributed</a:t>
            </a:r>
          </a:p>
          <a:p>
            <a:r>
              <a:rPr lang="en-GB" dirty="0"/>
              <a:t>Every device on the network uses one key to encrypt every transmitted packet </a:t>
            </a:r>
          </a:p>
          <a:p>
            <a:pPr lvl="1"/>
            <a:r>
              <a:rPr lang="en-GB" dirty="0"/>
              <a:t>an eavesdropper could intercept the WEP encryption and find the key.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D4F6E48-FB3C-996C-9207-4047E9DD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14" y="3133725"/>
            <a:ext cx="4610123" cy="26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FA44A-091C-335D-D3C8-075CE087A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13" y="-7719"/>
            <a:ext cx="2727937" cy="134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4733E-5EF0-1631-F75A-D49AD6A7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012" y="-35910"/>
            <a:ext cx="2005988" cy="1370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BBF16-9BED-2581-F990-073E9AE766EC}"/>
              </a:ext>
            </a:extLst>
          </p:cNvPr>
          <p:cNvSpPr txBox="1"/>
          <p:nvPr/>
        </p:nvSpPr>
        <p:spPr>
          <a:xfrm>
            <a:off x="7361615" y="1606780"/>
            <a:ext cx="2080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5</a:t>
            </a:r>
            <a:r>
              <a:rPr lang="pl-PL" sz="1400" dirty="0">
                <a:latin typeface="Segoe Print" panose="02000600000000000000" pitchFamily="2" charset="0"/>
              </a:rPr>
              <a:t> ASCII characters (0–9, a–z, A–Z)</a:t>
            </a:r>
            <a:endParaRPr lang="en-US" sz="1400" dirty="0">
              <a:latin typeface="Segoe Print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DA96-7A69-0F07-FE9B-311BEB81EF4B}"/>
              </a:ext>
            </a:extLst>
          </p:cNvPr>
          <p:cNvSpPr txBox="1"/>
          <p:nvPr/>
        </p:nvSpPr>
        <p:spPr>
          <a:xfrm>
            <a:off x="10064109" y="1427321"/>
            <a:ext cx="20547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OCRB" panose="020B0609020202020204" pitchFamily="49" charset="0"/>
              </a:rPr>
              <a:t>128-bit WEP</a:t>
            </a:r>
          </a:p>
          <a:p>
            <a:r>
              <a:rPr lang="en-US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WEP 104: 13</a:t>
            </a:r>
            <a:r>
              <a:rPr lang="pl-PL" sz="1400" dirty="0">
                <a:latin typeface="Segoe Print" panose="02000600000000000000" pitchFamily="2" charset="0"/>
              </a:rPr>
              <a:t> ASCII characters (0–9, a–z, A–Z)</a:t>
            </a:r>
            <a:endParaRPr lang="en-US"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6574A-71BD-D664-A55D-0A49C5C9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38" y="883699"/>
            <a:ext cx="72015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9F7A-C101-9739-15CA-92932834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WEP-40 Secret Keys Generated?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24C6A6-F3F5-FC69-F46F-E5D3F81D2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333" y="2302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2FAAFE6-8E74-24C8-6E9A-5B0B4899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33" y="2302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5C8643-56FF-B2C6-DF3E-06D31744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33" y="2302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479CE6-C8A7-F817-EDFA-91A9973F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333" y="2302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P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EFD05D-8DF4-B16D-4C74-0ABE46FC6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333" y="26075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65EC9D-D5B2-6DFF-D8C6-4ABA3AD9D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33" y="26075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28B541-C85B-0DFD-6AB7-A1D0F1AB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33" y="26075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89C983-A8C8-77A8-428F-B75F2E3D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333" y="26075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p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2B48C8-E002-E47F-ABCA-19760453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333" y="29123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8E5AA7-E0BF-6317-8450-5E473649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33" y="29123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FA1EEF-BFD5-19E2-6306-991D4697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33" y="29123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2F21AE-684C-547B-A11B-68A4EF0BA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333" y="29123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1E879F0-67E9-8BD0-3B47-24C06E7B8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333" y="32171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e</a:t>
            </a:r>
          </a:p>
        </p:txBody>
      </p:sp>
      <p:sp>
        <p:nvSpPr>
          <p:cNvPr id="77" name="Line 33">
            <a:extLst>
              <a:ext uri="{FF2B5EF4-FFF2-40B4-BE49-F238E27FC236}">
                <a16:creationId xmlns:a16="http://schemas.microsoft.com/office/drawing/2014/main" id="{D3E28189-706E-CB86-C3B7-4EF4620FF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5333" y="367439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368EE17-1C45-312D-1DCB-86464E3D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33" y="321719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Line 37">
            <a:extLst>
              <a:ext uri="{FF2B5EF4-FFF2-40B4-BE49-F238E27FC236}">
                <a16:creationId xmlns:a16="http://schemas.microsoft.com/office/drawing/2014/main" id="{42164E71-C54B-9024-8766-A2ABDEBDB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933" y="336959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Line 38">
            <a:extLst>
              <a:ext uri="{FF2B5EF4-FFF2-40B4-BE49-F238E27FC236}">
                <a16:creationId xmlns:a16="http://schemas.microsoft.com/office/drawing/2014/main" id="{61123D80-BA54-BA50-197F-4370C07D0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5333" y="321719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5E5338-DF7F-5F19-60C0-AC4748A7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333" y="3826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5266A36-92DB-DE04-C0D0-8C63015E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33" y="3826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27ABBC-CC98-1189-987D-B5D8FA84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33" y="3826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E069C5-0463-9E0B-E3E2-516BFFE60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333" y="3826790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85" name="Text Box 43">
            <a:extLst>
              <a:ext uri="{FF2B5EF4-FFF2-40B4-BE49-F238E27FC236}">
                <a16:creationId xmlns:a16="http://schemas.microsoft.com/office/drawing/2014/main" id="{2A818D57-4A40-55DD-3263-D5852D5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27" y="3046412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seed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8784616-1309-E232-2F1F-60B75E67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043" y="2912390"/>
            <a:ext cx="149069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32-bit PRNG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FF491F-39D1-01E0-27E7-94A2DCFA5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18455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34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C2AEAB-B5FF-1D9F-67E0-203DF55B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948" y="185201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8875F65-C981-E780-39AB-BCFE1E46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948" y="1854478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a9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B101353-A157-7534-1249-736C2A17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1853339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27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893C1BA-48B3-4636-0EEE-9F0C20AD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22265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ee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BB3F17-ACF2-B6E4-F000-778C0735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231" y="223301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4B0AA8B-7C2B-6DC3-FC51-A1DA02BE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953" y="2231485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7b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812F0E1-DBC0-9614-6995-11E0A505B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22265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f7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30C876-C13A-1139-F46C-80C09A28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26075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8A749B-23B5-5E0D-3AE9-42965A56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53" y="2613810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FDAFDF-F976-0F52-B9BF-4456B832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05" y="2614015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35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56488C4-CD69-CBB2-4E96-59E1D4F7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26075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59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A9D886E-E546-7DE8-A3E8-85C94D68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30647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12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BDA8690-DD99-1722-6D60-B266EC553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333" y="3071672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BC0F461-F853-4303-55A1-18563EC5D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570" y="3058658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B591C4C-246C-934D-2802-D6C17EC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30647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98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E10129E-8CE6-C519-2964-F5F1D4AE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35219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62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85EE078-5597-885D-8642-BC185696A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953" y="3529723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B1143E-4A81-11B3-7E1E-4851C4BCB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570" y="352890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f3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37D18CA-9B9F-95CE-81C7-E63B9692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35219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7f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E10DAF9-833D-505A-90E5-841A5054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33" y="39791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6a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448B660-D238-B65D-094D-6A0BF868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333" y="3987779"/>
            <a:ext cx="381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8e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A77780E-2E51-2961-BF3B-30F4DB78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948" y="3989065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D826271-66F4-AE77-8BDC-732AFB0CD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33" y="397919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59</a:t>
            </a:r>
          </a:p>
        </p:txBody>
      </p:sp>
      <p:sp>
        <p:nvSpPr>
          <p:cNvPr id="111" name="Text Box 70">
            <a:extLst>
              <a:ext uri="{FF2B5EF4-FFF2-40B4-BE49-F238E27FC236}">
                <a16:creationId xmlns:a16="http://schemas.microsoft.com/office/drawing/2014/main" id="{91B10869-03FE-8029-1FDB-0AFA69B37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533" y="428399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400"/>
              <a:t>. . .</a:t>
            </a:r>
          </a:p>
        </p:txBody>
      </p:sp>
      <p:sp>
        <p:nvSpPr>
          <p:cNvPr id="112" name="Line 72">
            <a:extLst>
              <a:ext uri="{FF2B5EF4-FFF2-40B4-BE49-F238E27FC236}">
                <a16:creationId xmlns:a16="http://schemas.microsoft.com/office/drawing/2014/main" id="{FC6285BC-9584-29DD-D48B-35EBE312B2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6533" y="3214687"/>
            <a:ext cx="871510" cy="764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Line 73">
            <a:extLst>
              <a:ext uri="{FF2B5EF4-FFF2-40B4-BE49-F238E27FC236}">
                <a16:creationId xmlns:a16="http://schemas.microsoft.com/office/drawing/2014/main" id="{70CD902D-B298-12A6-DD29-98FA03970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933" y="321719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Line 74">
            <a:extLst>
              <a:ext uri="{FF2B5EF4-FFF2-40B4-BE49-F238E27FC236}">
                <a16:creationId xmlns:a16="http://schemas.microsoft.com/office/drawing/2014/main" id="{46E3F560-5A43-C1AF-D66D-DA7247695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1733" y="329339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Line 75">
            <a:extLst>
              <a:ext uri="{FF2B5EF4-FFF2-40B4-BE49-F238E27FC236}">
                <a16:creationId xmlns:a16="http://schemas.microsoft.com/office/drawing/2014/main" id="{60650D34-F07A-F4DD-A669-732C3530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0733" y="329339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Line 77">
            <a:extLst>
              <a:ext uri="{FF2B5EF4-FFF2-40B4-BE49-F238E27FC236}">
                <a16:creationId xmlns:a16="http://schemas.microsoft.com/office/drawing/2014/main" id="{5CC636B2-F5A8-E8E0-E1D3-861E7B61D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9733" y="329339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Line 78">
            <a:extLst>
              <a:ext uri="{FF2B5EF4-FFF2-40B4-BE49-F238E27FC236}">
                <a16:creationId xmlns:a16="http://schemas.microsoft.com/office/drawing/2014/main" id="{DB1B63F2-C9C2-AE89-7866-ABC4B8180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8733" y="35219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Text Box 80">
            <a:extLst>
              <a:ext uri="{FF2B5EF4-FFF2-40B4-BE49-F238E27FC236}">
                <a16:creationId xmlns:a16="http://schemas.microsoft.com/office/drawing/2014/main" id="{210F838E-B9B8-38D4-3EFD-E1FBB2EE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870" y="2836190"/>
            <a:ext cx="11368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20 iterations</a:t>
            </a:r>
          </a:p>
        </p:txBody>
      </p:sp>
      <p:sp>
        <p:nvSpPr>
          <p:cNvPr id="119" name="Text Box 82">
            <a:extLst>
              <a:ext uri="{FF2B5EF4-FFF2-40B4-BE49-F238E27FC236}">
                <a16:creationId xmlns:a16="http://schemas.microsoft.com/office/drawing/2014/main" id="{536FA0EE-4650-5CBF-B82F-553C7483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637" y="4131590"/>
            <a:ext cx="17620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32 bits (little endian)</a:t>
            </a:r>
          </a:p>
        </p:txBody>
      </p:sp>
      <p:sp>
        <p:nvSpPr>
          <p:cNvPr id="120" name="Text Box 83">
            <a:extLst>
              <a:ext uri="{FF2B5EF4-FFF2-40B4-BE49-F238E27FC236}">
                <a16:creationId xmlns:a16="http://schemas.microsoft.com/office/drawing/2014/main" id="{03CEF5CC-014F-1B84-DEA1-A9DC5645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333" y="1241978"/>
            <a:ext cx="688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32 bits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D4CC504-AA0B-019F-6E12-02420C81123A}"/>
              </a:ext>
            </a:extLst>
          </p:cNvPr>
          <p:cNvSpPr txBox="1"/>
          <p:nvPr/>
        </p:nvSpPr>
        <p:spPr>
          <a:xfrm>
            <a:off x="3172633" y="6477679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http://www.blackhat.com/presentations/bh-usa-01/TimNewsham/bh-usa-01-Tim-Newsham.ppt</a:t>
            </a:r>
          </a:p>
        </p:txBody>
      </p:sp>
      <p:sp>
        <p:nvSpPr>
          <p:cNvPr id="125" name="Left Brace 124">
            <a:extLst>
              <a:ext uri="{FF2B5EF4-FFF2-40B4-BE49-F238E27FC236}">
                <a16:creationId xmlns:a16="http://schemas.microsoft.com/office/drawing/2014/main" id="{6FDA3253-3183-477C-B62E-E3052EDC52B6}"/>
              </a:ext>
            </a:extLst>
          </p:cNvPr>
          <p:cNvSpPr/>
          <p:nvPr/>
        </p:nvSpPr>
        <p:spPr>
          <a:xfrm rot="10800000">
            <a:off x="9362267" y="1906292"/>
            <a:ext cx="342900" cy="19204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CCB1D85-EA51-4969-862D-30E759ECF655}"/>
              </a:ext>
            </a:extLst>
          </p:cNvPr>
          <p:cNvSpPr txBox="1"/>
          <p:nvPr/>
        </p:nvSpPr>
        <p:spPr>
          <a:xfrm>
            <a:off x="9780119" y="268417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</a:rPr>
              <a:t>key 1</a:t>
            </a:r>
          </a:p>
        </p:txBody>
      </p:sp>
      <p:sp>
        <p:nvSpPr>
          <p:cNvPr id="127" name="Left Brace 126">
            <a:extLst>
              <a:ext uri="{FF2B5EF4-FFF2-40B4-BE49-F238E27FC236}">
                <a16:creationId xmlns:a16="http://schemas.microsoft.com/office/drawing/2014/main" id="{17AD7504-0C0F-D727-3362-C11F663A4E32}"/>
              </a:ext>
            </a:extLst>
          </p:cNvPr>
          <p:cNvSpPr/>
          <p:nvPr/>
        </p:nvSpPr>
        <p:spPr>
          <a:xfrm rot="5400000">
            <a:off x="8206420" y="941319"/>
            <a:ext cx="324174" cy="1457995"/>
          </a:xfrm>
          <a:prstGeom prst="leftBrace">
            <a:avLst>
              <a:gd name="adj1" fmla="val 8333"/>
              <a:gd name="adj2" fmla="val 5053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CA81FAC-1A98-6A27-642E-7556BD271362}"/>
              </a:ext>
            </a:extLst>
          </p:cNvPr>
          <p:cNvCxnSpPr/>
          <p:nvPr/>
        </p:nvCxnSpPr>
        <p:spPr>
          <a:xfrm>
            <a:off x="7113722" y="3921071"/>
            <a:ext cx="3091912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807B5BE-8C18-822F-9DCC-0A81E4F8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110" y="3144356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F6832AF-4718-CD5E-166E-17D5039A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24" y="314027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D308CF3-0F79-E0BC-B29B-717FD18A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4367" y="314027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57A1762-3C6C-1631-40ED-A1364951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5295" y="3138488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F4CDBF9-D293-8FBB-C36D-C9116F12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3142315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A0466EA-19AA-F7CA-4E1D-E00176A5881F}"/>
              </a:ext>
            </a:extLst>
          </p:cNvPr>
          <p:cNvCxnSpPr/>
          <p:nvPr/>
        </p:nvCxnSpPr>
        <p:spPr>
          <a:xfrm>
            <a:off x="7153386" y="4909088"/>
            <a:ext cx="3091912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F2B8FBE-68CD-3EDA-AE11-230812374DFC}"/>
              </a:ext>
            </a:extLst>
          </p:cNvPr>
          <p:cNvSpPr txBox="1"/>
          <p:nvPr/>
        </p:nvSpPr>
        <p:spPr>
          <a:xfrm>
            <a:off x="9811628" y="413159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</a:rPr>
              <a:t>key 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46712AF-09D5-B0D9-AF7F-41E8AAE9D576}"/>
              </a:ext>
            </a:extLst>
          </p:cNvPr>
          <p:cNvSpPr txBox="1"/>
          <p:nvPr/>
        </p:nvSpPr>
        <p:spPr>
          <a:xfrm>
            <a:off x="9813720" y="435244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</a:rPr>
              <a:t>key 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D258F90-450B-0EA4-FE92-FAE902B6B12F}"/>
              </a:ext>
            </a:extLst>
          </p:cNvPr>
          <p:cNvSpPr txBox="1"/>
          <p:nvPr/>
        </p:nvSpPr>
        <p:spPr>
          <a:xfrm>
            <a:off x="9826753" y="461849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</a:rPr>
              <a:t>key 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09FD82-1C8D-97C4-A7C7-165CDE835461}"/>
              </a:ext>
            </a:extLst>
          </p:cNvPr>
          <p:cNvSpPr txBox="1"/>
          <p:nvPr/>
        </p:nvSpPr>
        <p:spPr>
          <a:xfrm>
            <a:off x="1237174" y="5244752"/>
            <a:ext cx="417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Seeding</a:t>
            </a:r>
            <a:r>
              <a:rPr lang="en-GB" dirty="0"/>
              <a:t>: ASCII string mapped to 32-bits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1ED71E2-A76F-5850-C7AE-65E4B2DA8E4A}"/>
              </a:ext>
            </a:extLst>
          </p:cNvPr>
          <p:cNvSpPr txBox="1"/>
          <p:nvPr/>
        </p:nvSpPr>
        <p:spPr>
          <a:xfrm>
            <a:off x="6935384" y="5258829"/>
            <a:ext cx="417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PRNG</a:t>
            </a:r>
            <a:r>
              <a:rPr lang="en-GB" dirty="0"/>
              <a:t>: Generate 32-bits key candidates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704365C-A9F4-91F3-1258-FE93EB3DB5AE}"/>
              </a:ext>
            </a:extLst>
          </p:cNvPr>
          <p:cNvSpPr txBox="1"/>
          <p:nvPr/>
        </p:nvSpPr>
        <p:spPr>
          <a:xfrm>
            <a:off x="4426701" y="3644707"/>
            <a:ext cx="22146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Print" panose="02000600000000000000" pitchFamily="2" charset="0"/>
              </a:rPr>
              <a:t>Pseudo Random Number generator (PRNG)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BAE667E-3EAB-0FEC-A123-5C05208FD950}"/>
              </a:ext>
            </a:extLst>
          </p:cNvPr>
          <p:cNvSpPr txBox="1"/>
          <p:nvPr/>
        </p:nvSpPr>
        <p:spPr>
          <a:xfrm>
            <a:off x="2801137" y="1703840"/>
            <a:ext cx="295296" cy="5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49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0066-A0DB-290F-466A-D778A47C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password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837776-E470-6696-7CE3-2E814536E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49034"/>
              </p:ext>
            </p:extLst>
          </p:nvPr>
        </p:nvGraphicFramePr>
        <p:xfrm>
          <a:off x="2032000" y="1690687"/>
          <a:ext cx="8128000" cy="156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E3196F-7F13-C354-3CAD-DF99D0BCB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743" y="3250487"/>
            <a:ext cx="8956379" cy="32423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7BFA40-D747-EA4F-406E-231E4F908AB5}"/>
              </a:ext>
            </a:extLst>
          </p:cNvPr>
          <p:cNvGrpSpPr/>
          <p:nvPr/>
        </p:nvGrpSpPr>
        <p:grpSpPr>
          <a:xfrm>
            <a:off x="3825198" y="5196887"/>
            <a:ext cx="5784840" cy="1056600"/>
            <a:chOff x="3825198" y="5196887"/>
            <a:chExt cx="5784840" cy="10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564DC3-BE8E-0390-9EC2-608C8C35F4DB}"/>
                    </a:ext>
                  </a:extLst>
                </p14:cNvPr>
                <p14:cNvContentPartPr/>
                <p14:nvPr/>
              </p14:nvContentPartPr>
              <p14:xfrm>
                <a:off x="3832398" y="5196887"/>
                <a:ext cx="5777640" cy="105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564DC3-BE8E-0390-9EC2-608C8C35F4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23758" y="5188247"/>
                  <a:ext cx="5795280" cy="10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C06448-49FA-CEBE-F8B1-0AE674BC9796}"/>
                    </a:ext>
                  </a:extLst>
                </p14:cNvPr>
                <p14:cNvContentPartPr/>
                <p14:nvPr/>
              </p14:nvContentPartPr>
              <p14:xfrm>
                <a:off x="3825198" y="5678567"/>
                <a:ext cx="360000" cy="115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C06448-49FA-CEBE-F8B1-0AE674BC97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16198" y="5669927"/>
                  <a:ext cx="3776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8D829-3F04-F304-3C1B-ED234013BE2F}"/>
              </a:ext>
            </a:extLst>
          </p:cNvPr>
          <p:cNvGrpSpPr/>
          <p:nvPr/>
        </p:nvGrpSpPr>
        <p:grpSpPr>
          <a:xfrm>
            <a:off x="1379358" y="3760127"/>
            <a:ext cx="1507320" cy="1746360"/>
            <a:chOff x="1379358" y="3760127"/>
            <a:chExt cx="1507320" cy="174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21CDFA-4242-CA30-61D2-770430827F3F}"/>
                    </a:ext>
                  </a:extLst>
                </p14:cNvPr>
                <p14:cNvContentPartPr/>
                <p14:nvPr/>
              </p14:nvContentPartPr>
              <p14:xfrm>
                <a:off x="1379358" y="3823487"/>
                <a:ext cx="1455840" cy="1683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21CDFA-4242-CA30-61D2-770430827F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0358" y="3814847"/>
                  <a:ext cx="1473480" cy="17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520C02-0E75-DE18-C020-036280F23B15}"/>
                    </a:ext>
                  </a:extLst>
                </p14:cNvPr>
                <p14:cNvContentPartPr/>
                <p14:nvPr/>
              </p14:nvContentPartPr>
              <p14:xfrm>
                <a:off x="2546478" y="3760127"/>
                <a:ext cx="340200" cy="37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520C02-0E75-DE18-C020-036280F23B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7838" y="3751127"/>
                  <a:ext cx="357840" cy="38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874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E0AC-5A5A-8C97-8EAD-4EB7B1E3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WEP-40 Secret Keys Generator has a security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4DCC-0230-F834-FDC5-F617135FC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WEP-40 security key should have 40-bits of entropy</a:t>
            </a:r>
          </a:p>
          <a:p>
            <a:r>
              <a:rPr lang="en-GB" dirty="0"/>
              <a:t>Key entropy is reduced in several ways</a:t>
            </a:r>
          </a:p>
          <a:p>
            <a:pPr lvl="1"/>
            <a:r>
              <a:rPr lang="en-GB" dirty="0"/>
              <a:t>seed entropy reduced</a:t>
            </a:r>
          </a:p>
          <a:p>
            <a:pPr lvl="1"/>
            <a:r>
              <a:rPr lang="en-GB" dirty="0"/>
              <a:t>PRNG entropy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9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2EACE-44C9-5390-1BAB-8B1968AE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 traffics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F95D5-0020-1877-3204-2A71EB2EE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Date credits: </a:t>
            </a:r>
            <a:r>
              <a:rPr lang="en-GB" dirty="0" err="1"/>
              <a:t>CodeGate</a:t>
            </a:r>
            <a:r>
              <a:rPr lang="en-GB" dirty="0"/>
              <a:t> General Capture the flag challenge (CTF)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5CBE-7E01-3FDD-FD95-2335A631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 problem –</a:t>
            </a:r>
            <a:r>
              <a:rPr lang="en-GB" dirty="0"/>
              <a:t> reduced seed entropy (32-28 bits)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ABC91-8B11-15AE-106C-B6FB7313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0146" cy="4351338"/>
          </a:xfrm>
        </p:spPr>
        <p:txBody>
          <a:bodyPr/>
          <a:lstStyle/>
          <a:p>
            <a:r>
              <a:rPr lang="en-GB" dirty="0"/>
              <a:t>XOR operation guarantees produce four zero bits </a:t>
            </a:r>
          </a:p>
          <a:p>
            <a:pPr lvl="1"/>
            <a:r>
              <a:rPr lang="en-GB" dirty="0"/>
              <a:t>Input is ASCII.  High bit of each character is always zero</a:t>
            </a:r>
          </a:p>
          <a:p>
            <a:r>
              <a:rPr lang="en-GB" dirty="0"/>
              <a:t>XOR of these high bits is also zero</a:t>
            </a:r>
          </a:p>
          <a:p>
            <a:pPr lvl="1"/>
            <a:r>
              <a:rPr lang="en-GB" dirty="0"/>
              <a:t>Only seeds 00:00:00:00 through 7f:7f:7f:7f can occur (entropy is reduced to 28 bits =32-4)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0117C-1A95-C57F-8A53-1FF3EB8C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481" y="1538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74D49-9EC9-D6D7-D42D-BAD323A1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81" y="1538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6BF26-A62C-93E3-4FF5-95300992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481" y="1538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A1F7E-0ABE-E7F9-2591-084A221C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9481" y="1538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ECBDA-557E-7766-0E5C-89BFDA35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481" y="18430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F7FEC-0F01-F710-A69A-15A9B5E3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81" y="18430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559B7-0179-A7F1-F8D5-1AD3C9B5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481" y="18430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67DD7-81BC-A30D-CD7E-5A471B8E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9481" y="18430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F1B6A-FA2B-2E5E-17E8-D20966D0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481" y="21478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6B813-816E-8E40-AE0D-BF707AAC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81" y="21478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C1B61-89D7-8017-264F-B45CB6828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481" y="21478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5AEF1-F2E8-0CB4-763B-AA7E1BF2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9481" y="21478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B6F51-A0B5-739A-34E0-899D944A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481" y="24526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e</a:t>
            </a:r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D13DC1F7-C17D-0CD9-E7D2-75DB3E6E0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5481" y="2909888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CCD88C-0CD9-0BBB-C1DE-5DC942ED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081" y="2452688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CD793BEA-9041-84F3-B24E-E2C2B5D89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3081" y="26050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38">
            <a:extLst>
              <a:ext uri="{FF2B5EF4-FFF2-40B4-BE49-F238E27FC236}">
                <a16:creationId xmlns:a16="http://schemas.microsoft.com/office/drawing/2014/main" id="{53A68427-C14D-2125-5654-5804C3618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5481" y="24526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6B3A85-977E-F7CF-FC91-712B9159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481" y="3062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244F3-5CDB-9088-04EF-DF647D18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81" y="3062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BCB3F-534D-AEB1-E6DA-39327FF8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481" y="3062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E0796-3539-16CC-4E23-3F3EF320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9481" y="3062288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/>
          </a:p>
        </p:txBody>
      </p:sp>
      <p:sp>
        <p:nvSpPr>
          <p:cNvPr id="25" name="Line 74">
            <a:extLst>
              <a:ext uri="{FF2B5EF4-FFF2-40B4-BE49-F238E27FC236}">
                <a16:creationId xmlns:a16="http://schemas.microsoft.com/office/drawing/2014/main" id="{E40C36C3-F485-D48D-CF7C-79FB14CF5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1881" y="2528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75">
            <a:extLst>
              <a:ext uri="{FF2B5EF4-FFF2-40B4-BE49-F238E27FC236}">
                <a16:creationId xmlns:a16="http://schemas.microsoft.com/office/drawing/2014/main" id="{34CFBD78-DB31-CD06-1216-E5D4DF3B9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90881" y="2528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77">
            <a:extLst>
              <a:ext uri="{FF2B5EF4-FFF2-40B4-BE49-F238E27FC236}">
                <a16:creationId xmlns:a16="http://schemas.microsoft.com/office/drawing/2014/main" id="{5E982647-3024-ACB7-82F6-9ACB19E4C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09881" y="2528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78">
            <a:extLst>
              <a:ext uri="{FF2B5EF4-FFF2-40B4-BE49-F238E27FC236}">
                <a16:creationId xmlns:a16="http://schemas.microsoft.com/office/drawing/2014/main" id="{B578902C-D650-6480-0E4D-876BBB247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8881" y="2757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82">
            <a:extLst>
              <a:ext uri="{FF2B5EF4-FFF2-40B4-BE49-F238E27FC236}">
                <a16:creationId xmlns:a16="http://schemas.microsoft.com/office/drawing/2014/main" id="{B47A0B07-0EDC-6C16-1050-B690E0EC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967" y="3367088"/>
            <a:ext cx="11416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a 32-bit </a:t>
            </a:r>
            <a:r>
              <a:rPr lang="en-US" altLang="en-US" dirty="0">
                <a:solidFill>
                  <a:srgbClr val="FF0000"/>
                </a:solidFill>
              </a:rPr>
              <a:t>seed</a:t>
            </a:r>
          </a:p>
        </p:txBody>
      </p:sp>
      <p:graphicFrame>
        <p:nvGraphicFramePr>
          <p:cNvPr id="57" name="Table 57">
            <a:extLst>
              <a:ext uri="{FF2B5EF4-FFF2-40B4-BE49-F238E27FC236}">
                <a16:creationId xmlns:a16="http://schemas.microsoft.com/office/drawing/2014/main" id="{2BD918C4-612C-FAF5-4C07-0FFB42F27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0117"/>
              </p:ext>
            </p:extLst>
          </p:nvPr>
        </p:nvGraphicFramePr>
        <p:xfrm>
          <a:off x="9530812" y="3948112"/>
          <a:ext cx="199992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61">
                  <a:extLst>
                    <a:ext uri="{9D8B030D-6E8A-4147-A177-3AD203B41FA5}">
                      <a16:colId xmlns:a16="http://schemas.microsoft.com/office/drawing/2014/main" val="3614859632"/>
                    </a:ext>
                  </a:extLst>
                </a:gridCol>
                <a:gridCol w="381489">
                  <a:extLst>
                    <a:ext uri="{9D8B030D-6E8A-4147-A177-3AD203B41FA5}">
                      <a16:colId xmlns:a16="http://schemas.microsoft.com/office/drawing/2014/main" val="3923608877"/>
                    </a:ext>
                  </a:extLst>
                </a:gridCol>
                <a:gridCol w="1251977">
                  <a:extLst>
                    <a:ext uri="{9D8B030D-6E8A-4147-A177-3AD203B41FA5}">
                      <a16:colId xmlns:a16="http://schemas.microsoft.com/office/drawing/2014/main" val="4235692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>
                    <a:solidFill>
                      <a:srgbClr val="66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1001101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43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solidFill>
                      <a:srgbClr val="66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1100001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1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solidFill>
                      <a:srgbClr val="66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1101000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>
                    <a:solidFill>
                      <a:srgbClr val="66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07827"/>
                  </a:ext>
                </a:extLst>
              </a:tr>
            </a:tbl>
          </a:graphicData>
        </a:graphic>
      </p:graphicFrame>
      <p:sp>
        <p:nvSpPr>
          <p:cNvPr id="58" name="Line 33">
            <a:extLst>
              <a:ext uri="{FF2B5EF4-FFF2-40B4-BE49-F238E27FC236}">
                <a16:creationId xmlns:a16="http://schemas.microsoft.com/office/drawing/2014/main" id="{3D1B52D8-033C-FCA9-74B8-66C9088F6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7692" y="5642756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433B355-A4FE-CE65-00DA-14552393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07" y="5126672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37">
            <a:extLst>
              <a:ext uri="{FF2B5EF4-FFF2-40B4-BE49-F238E27FC236}">
                <a16:creationId xmlns:a16="http://schemas.microsoft.com/office/drawing/2014/main" id="{E3CD6558-4F49-66FC-D69D-B92E970F0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5807" y="5279072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38">
            <a:extLst>
              <a:ext uri="{FF2B5EF4-FFF2-40B4-BE49-F238E27FC236}">
                <a16:creationId xmlns:a16="http://schemas.microsoft.com/office/drawing/2014/main" id="{780150D6-69DC-0568-91C9-5FB095FC6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8207" y="512667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1B1E7E01-86C7-36B8-0988-762BA548F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16575"/>
              </p:ext>
            </p:extLst>
          </p:nvPr>
        </p:nvGraphicFramePr>
        <p:xfrm>
          <a:off x="9543081" y="5874113"/>
          <a:ext cx="199992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61">
                  <a:extLst>
                    <a:ext uri="{9D8B030D-6E8A-4147-A177-3AD203B41FA5}">
                      <a16:colId xmlns:a16="http://schemas.microsoft.com/office/drawing/2014/main" val="3488539682"/>
                    </a:ext>
                  </a:extLst>
                </a:gridCol>
                <a:gridCol w="381489">
                  <a:extLst>
                    <a:ext uri="{9D8B030D-6E8A-4147-A177-3AD203B41FA5}">
                      <a16:colId xmlns:a16="http://schemas.microsoft.com/office/drawing/2014/main" val="3623058875"/>
                    </a:ext>
                  </a:extLst>
                </a:gridCol>
                <a:gridCol w="1251977">
                  <a:extLst>
                    <a:ext uri="{9D8B030D-6E8A-4147-A177-3AD203B41FA5}">
                      <a16:colId xmlns:a16="http://schemas.microsoft.com/office/drawing/2014/main" val="1720996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43638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CD22F33-EBF9-E201-2CD2-5D0FF5E9F3D9}"/>
              </a:ext>
            </a:extLst>
          </p:cNvPr>
          <p:cNvCxnSpPr>
            <a:cxnSpLocks/>
          </p:cNvCxnSpPr>
          <p:nvPr/>
        </p:nvCxnSpPr>
        <p:spPr>
          <a:xfrm>
            <a:off x="3998563" y="2968772"/>
            <a:ext cx="5953613" cy="116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559856D-509F-2FB3-5075-BF4D8244F471}"/>
              </a:ext>
            </a:extLst>
          </p:cNvPr>
          <p:cNvCxnSpPr>
            <a:cxnSpLocks/>
          </p:cNvCxnSpPr>
          <p:nvPr/>
        </p:nvCxnSpPr>
        <p:spPr>
          <a:xfrm>
            <a:off x="6447295" y="4203542"/>
            <a:ext cx="3504881" cy="174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2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394-6D13-142D-43BA-DEAED513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PRNG problem: Reduced PRNG Entropy (32-24 bits)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FBEE-2AB0-1652-D901-7A519B1B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5231" cy="789549"/>
          </a:xfrm>
        </p:spPr>
        <p:txBody>
          <a:bodyPr/>
          <a:lstStyle/>
          <a:p>
            <a:r>
              <a:rPr lang="en-US" dirty="0"/>
              <a:t>PRNG is a Linear congruential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64515-6A20-4159-8407-27A82B25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40" y="2458180"/>
            <a:ext cx="4427604" cy="24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1BBFC-0CC1-23BE-C37A-5C9BB5D3704B}"/>
              </a:ext>
            </a:extLst>
          </p:cNvPr>
          <p:cNvSpPr txBox="1"/>
          <p:nvPr/>
        </p:nvSpPr>
        <p:spPr>
          <a:xfrm>
            <a:off x="2476500" y="6596390"/>
            <a:ext cx="39010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https://en.wikipedia.org/wiki/Linear_congruential_generator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79EF9-B97E-764C-5FC8-F67D4F229B86}"/>
              </a:ext>
            </a:extLst>
          </p:cNvPr>
          <p:cNvSpPr txBox="1"/>
          <p:nvPr/>
        </p:nvSpPr>
        <p:spPr>
          <a:xfrm>
            <a:off x="4256438" y="359537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CRB" panose="020B0609020202020204" pitchFamily="49" charset="0"/>
              </a:rPr>
              <a:t>m=2</a:t>
            </a:r>
            <a:r>
              <a:rPr lang="en-US" baseline="30000" dirty="0">
                <a:latin typeface="OCRB" panose="020B0609020202020204" pitchFamily="49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A09B7-F3D5-ABD9-4468-037A6035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755" y="2693176"/>
            <a:ext cx="149069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32-bit PRNG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794F7B-01EA-2F10-00FA-3501F18C4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045" y="1626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34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202CB-B53D-C253-BC19-C6C3B177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94" y="1624707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EF47D-FF09-E43C-11D7-62F523E6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479" y="1626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3A825-9F47-C6C5-6CFC-8B5F77EE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045" y="1626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27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6A6F73-B16C-A4E9-9FD1-DEE6C235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045" y="2007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A74ED6-2EC6-2F99-E07B-68876C48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045" y="2014466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B833AF-0731-E8F0-571B-8C2F7E5D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590" y="2013753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7b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B4B08F-AA96-0D73-1C98-063955678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045" y="2007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f7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B27C31-44DF-C929-285C-6BDCFFDD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045" y="2388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E13AED-E608-3898-2310-E5EEFBB9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844" y="2390685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392C30-5672-6906-3FA4-6DD01CD3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1045" y="2396355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8FBD23-3EC8-FB45-DD6C-6C9F0053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045" y="23883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59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7ACB71-B2EB-FC91-B05B-5AA0E8A8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045" y="28455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1B9031-624C-07A6-525F-63BBEDFC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94" y="2845576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BB2330-519A-1805-B85F-76D66E1E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1045" y="2838392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a3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FA6069-6B21-1F5B-8AA2-60E1BFB3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045" y="28455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98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6A1EED-FAF7-6AA7-2D46-3F84F78B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045" y="33027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62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3C4773-EA62-FC98-F121-2918BB7E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045" y="3316877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B6E799-B2BB-6AF4-5547-68E73634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60" y="33027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f3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DA282-1CBD-42B5-30B3-B0B32396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045" y="3302776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/>
              <a:t>7f</a:t>
            </a:r>
          </a:p>
        </p:txBody>
      </p:sp>
      <p:sp>
        <p:nvSpPr>
          <p:cNvPr id="41" name="Line 73">
            <a:extLst>
              <a:ext uri="{FF2B5EF4-FFF2-40B4-BE49-F238E27FC236}">
                <a16:creationId xmlns:a16="http://schemas.microsoft.com/office/drawing/2014/main" id="{EDF20209-C65B-517C-19AC-0378EBBBC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645" y="2997976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Text Box 80">
            <a:extLst>
              <a:ext uri="{FF2B5EF4-FFF2-40B4-BE49-F238E27FC236}">
                <a16:creationId xmlns:a16="http://schemas.microsoft.com/office/drawing/2014/main" id="{B8952DE7-CCB1-600D-6A73-9C7663F1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465" y="2616976"/>
            <a:ext cx="10470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5 iterations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753A0F0D-A9B4-0D74-64B2-51579072A735}"/>
              </a:ext>
            </a:extLst>
          </p:cNvPr>
          <p:cNvSpPr/>
          <p:nvPr/>
        </p:nvSpPr>
        <p:spPr>
          <a:xfrm rot="10800000">
            <a:off x="9710979" y="1687078"/>
            <a:ext cx="342900" cy="19204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8A4635-F0C8-97DE-65B1-910D225CA1AA}"/>
              </a:ext>
            </a:extLst>
          </p:cNvPr>
          <p:cNvSpPr txBox="1"/>
          <p:nvPr/>
        </p:nvSpPr>
        <p:spPr>
          <a:xfrm>
            <a:off x="10128831" y="246496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</a:rPr>
              <a:t>key 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B76D40-8720-48FA-4CD5-6A1F7DFEE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22" y="2925142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0D16CA-FE74-D698-2327-DD364E25E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5636" y="2921060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0A1C33-ECF1-D6A6-D398-F389A9225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3079" y="2921060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BEE5A-E35F-90CC-056E-FFA80EC8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07" y="291927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6B78A3-CFF0-AB3B-0E01-D71CA0DC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8265" y="2923101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5D97-57EC-EC97-083F-88DFC157D20F}"/>
              </a:ext>
            </a:extLst>
          </p:cNvPr>
          <p:cNvSpPr txBox="1"/>
          <p:nvPr/>
        </p:nvSpPr>
        <p:spPr>
          <a:xfrm>
            <a:off x="887902" y="5104335"/>
            <a:ext cx="10228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Because the most significant byte of the outputs is not used, which is equivalent to generating only </a:t>
            </a:r>
            <a:r>
              <a:rPr lang="en-GB" sz="2000" dirty="0">
                <a:solidFill>
                  <a:srgbClr val="FF0000"/>
                </a:solidFill>
              </a:rPr>
              <a:t>24-bits</a:t>
            </a:r>
            <a:r>
              <a:rPr lang="en-GB" sz="2000" dirty="0"/>
              <a:t> words at each iteration.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Only seeds </a:t>
            </a:r>
            <a:r>
              <a:rPr lang="en-GB" sz="2000" dirty="0">
                <a:latin typeface="OCRB" panose="020B0609020202020204" pitchFamily="49" charset="0"/>
              </a:rPr>
              <a:t>00:00:00:00</a:t>
            </a:r>
            <a:r>
              <a:rPr lang="en-GB" sz="2000" dirty="0"/>
              <a:t> through </a:t>
            </a:r>
            <a:r>
              <a:rPr lang="en-GB" sz="2000" dirty="0">
                <a:latin typeface="OCRB" panose="020B0609020202020204" pitchFamily="49" charset="0"/>
              </a:rPr>
              <a:t>00:ff:ff:ff 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FF0000"/>
                </a:solidFill>
              </a:rPr>
              <a:t>24 </a:t>
            </a:r>
            <a:r>
              <a:rPr lang="en-GB" sz="2000" dirty="0"/>
              <a:t>bits) may result in unique keys!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6AC9E0-1220-BC56-33A2-0C1DEE7CC981}"/>
              </a:ext>
            </a:extLst>
          </p:cNvPr>
          <p:cNvSpPr txBox="1"/>
          <p:nvPr/>
        </p:nvSpPr>
        <p:spPr>
          <a:xfrm>
            <a:off x="5387441" y="3640866"/>
            <a:ext cx="28280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Why </a:t>
            </a: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not using</a:t>
            </a:r>
            <a:r>
              <a:rPr lang="en-US" dirty="0">
                <a:latin typeface="Segoe Print" panose="02000600000000000000" pitchFamily="2" charset="0"/>
              </a:rPr>
              <a:t> m=2</a:t>
            </a:r>
            <a:r>
              <a:rPr lang="en-US" baseline="30000" dirty="0">
                <a:latin typeface="Segoe Print" panose="02000600000000000000" pitchFamily="2" charset="0"/>
              </a:rPr>
              <a:t>32</a:t>
            </a:r>
            <a:r>
              <a:rPr lang="en-US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698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445B-C408-CAC9-242E-4177F771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seed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03DC7-167B-3C55-CEE1-15D16E4CA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6" b="62261"/>
          <a:stretch/>
        </p:blipFill>
        <p:spPr>
          <a:xfrm>
            <a:off x="838200" y="1924050"/>
            <a:ext cx="7825533" cy="72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C492D-174D-8923-00BD-EEB174314BED}"/>
              </a:ext>
            </a:extLst>
          </p:cNvPr>
          <p:cNvSpPr txBox="1"/>
          <p:nvPr/>
        </p:nvSpPr>
        <p:spPr>
          <a:xfrm>
            <a:off x="1285875" y="3048000"/>
            <a:ext cx="5108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x</a:t>
            </a:r>
            <a:r>
              <a:rPr lang="en-US" sz="2400" baseline="-25000" dirty="0">
                <a:latin typeface="Arial Narrow" panose="020B0606020202030204" pitchFamily="34" charset="0"/>
              </a:rPr>
              <a:t>0</a:t>
            </a:r>
            <a:r>
              <a:rPr lang="en-US" sz="2400" dirty="0">
                <a:latin typeface="Arial Narrow" panose="020B0606020202030204" pitchFamily="34" charset="0"/>
              </a:rPr>
              <a:t>=seed (We want to figure it out)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a=0x000343fd (how do we know, next slide)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c=0x269ec3 (how do we know)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m=0x00FFFFFF (2</a:t>
            </a:r>
            <a:r>
              <a:rPr lang="en-US" sz="2400" baseline="30000" dirty="0">
                <a:latin typeface="Arial Narrow" panose="020B0606020202030204" pitchFamily="34" charset="0"/>
              </a:rPr>
              <a:t>24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2E500-ED31-DD46-5E26-B45C88DA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453" y="2276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E9F6B-01B6-8C9D-27D2-B38F1D265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2" y="2275075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40EDC-1558-5D7A-566E-27D207C2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887" y="2276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88EC93-A5A2-FAD1-5349-A2D306E8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53" y="2276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9F7E8-0C3C-806A-0747-D906D073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453" y="2657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2598E-8F03-63D6-032A-B2C139BF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453" y="266483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87803-87BF-7205-3F28-F26C9DDB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98" y="2664121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94A895-12A9-04C6-06C5-047049DB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53" y="2657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E7BF3-AABA-6823-D9CE-6AF13429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453" y="3038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962513-6180-40EE-E471-996B6DEB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252" y="3041053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833BA1-79F0-6264-0641-E7324E0B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53" y="3046723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023562-6CFD-7771-839E-13AEAD6F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53" y="30387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321A41-5864-3E7A-B072-AFAF0EB8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453" y="34959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4235-DC4A-8F15-7608-EDD9B737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2" y="3495944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83F57-5E60-B68B-4939-9B608084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53" y="3488760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656EEE-7E6D-44B8-59DA-9C1D4836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53" y="34959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125B00-5C5A-8FB5-3944-39B983EFC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453" y="39531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E81AA5-46B2-AB8F-35B9-F80F60CD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453" y="3967245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2EF84D-D4C1-DFCE-AC71-96F1C7019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768" y="39531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E2198-97E8-DC81-BA59-5B889A1A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53" y="3953144"/>
            <a:ext cx="381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7B7E67-0A46-ED22-69AE-C86CC397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768" y="2887947"/>
            <a:ext cx="149069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32-bit PRNG</a:t>
            </a:r>
          </a:p>
        </p:txBody>
      </p:sp>
      <p:sp>
        <p:nvSpPr>
          <p:cNvPr id="28" name="Line 73">
            <a:extLst>
              <a:ext uri="{FF2B5EF4-FFF2-40B4-BE49-F238E27FC236}">
                <a16:creationId xmlns:a16="http://schemas.microsoft.com/office/drawing/2014/main" id="{22D9E221-F1BD-1481-E5E2-0E640046A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658" y="319274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80">
            <a:extLst>
              <a:ext uri="{FF2B5EF4-FFF2-40B4-BE49-F238E27FC236}">
                <a16:creationId xmlns:a16="http://schemas.microsoft.com/office/drawing/2014/main" id="{3E30C81B-2016-C6D1-05B1-5C631931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478" y="2811747"/>
            <a:ext cx="10470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5 iterations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1669D7-3F46-9E43-A1BC-D8C9CE96CF0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044698" y="3192747"/>
            <a:ext cx="1113070" cy="77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F659CA-6D95-5556-93A0-032C0DDB0B2E}"/>
              </a:ext>
            </a:extLst>
          </p:cNvPr>
          <p:cNvSpPr txBox="1"/>
          <p:nvPr/>
        </p:nvSpPr>
        <p:spPr>
          <a:xfrm>
            <a:off x="5362414" y="288794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3C7BF6-B91A-8B65-0C65-7C9F2795544A}"/>
              </a:ext>
            </a:extLst>
          </p:cNvPr>
          <p:cNvSpPr txBox="1"/>
          <p:nvPr/>
        </p:nvSpPr>
        <p:spPr>
          <a:xfrm>
            <a:off x="8898470" y="4869546"/>
            <a:ext cx="1195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we know</a:t>
            </a:r>
            <a:endParaRPr lang="en-US" sz="2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432430-30B3-4C2E-0623-5EA0F7516868}"/>
              </a:ext>
            </a:extLst>
          </p:cNvPr>
          <p:cNvCxnSpPr>
            <a:cxnSpLocks/>
          </p:cNvCxnSpPr>
          <p:nvPr/>
        </p:nvCxnSpPr>
        <p:spPr>
          <a:xfrm flipV="1">
            <a:off x="9410702" y="4362773"/>
            <a:ext cx="0" cy="435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2A59C6-6B5D-69CA-9C6D-910490E2FA23}"/>
              </a:ext>
            </a:extLst>
          </p:cNvPr>
          <p:cNvSpPr txBox="1"/>
          <p:nvPr/>
        </p:nvSpPr>
        <p:spPr>
          <a:xfrm>
            <a:off x="1217846" y="5183095"/>
            <a:ext cx="8746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Approach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: Generate 5 candidate keys, x</a:t>
            </a:r>
            <a:r>
              <a:rPr lang="en-US" sz="2400" baseline="-25000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, x</a:t>
            </a:r>
            <a:r>
              <a:rPr lang="en-US" sz="2400" baseline="-25000" dirty="0">
                <a:solidFill>
                  <a:schemeClr val="accent1"/>
                </a:solidFill>
                <a:latin typeface="Arial Narrow" panose="020B0606020202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, x</a:t>
            </a:r>
            <a:r>
              <a:rPr lang="en-US" sz="2400" baseline="-25000" dirty="0">
                <a:solidFill>
                  <a:schemeClr val="accent1"/>
                </a:solidFill>
                <a:latin typeface="Arial Narrow" panose="020B0606020202030204" pitchFamily="34" charset="0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, x</a:t>
            </a:r>
            <a:r>
              <a:rPr lang="en-US" sz="2400" baseline="-25000" dirty="0">
                <a:solidFill>
                  <a:schemeClr val="accent1"/>
                </a:solidFill>
                <a:latin typeface="Arial Narrow" panose="020B0606020202030204" pitchFamily="34" charset="0"/>
              </a:rPr>
              <a:t>4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, x</a:t>
            </a:r>
            <a:r>
              <a:rPr lang="en-US" sz="2400" baseline="-25000" dirty="0">
                <a:solidFill>
                  <a:schemeClr val="accent1"/>
                </a:solidFill>
                <a:latin typeface="Arial Narrow" panose="020B0606020202030204" pitchFamily="34" charset="0"/>
              </a:rPr>
              <a:t>5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, their second most significant bytes must match the secret keys. The 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x1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 is the seed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968533-DA50-1AF8-5CF5-7D70F0B14695}"/>
                  </a:ext>
                </a:extLst>
              </p14:cNvPr>
              <p14:cNvContentPartPr/>
              <p14:nvPr/>
            </p14:nvContentPartPr>
            <p14:xfrm>
              <a:off x="4911736" y="5640285"/>
              <a:ext cx="1451520" cy="33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968533-DA50-1AF8-5CF5-7D70F0B146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3736" y="5622285"/>
                <a:ext cx="14871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E6122CC-14C6-DF86-1840-4DE10E704A6D}"/>
                  </a:ext>
                </a:extLst>
              </p14:cNvPr>
              <p14:cNvContentPartPr/>
              <p14:nvPr/>
            </p14:nvContentPartPr>
            <p14:xfrm>
              <a:off x="9135256" y="2076285"/>
              <a:ext cx="442800" cy="224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E6122CC-14C6-DF86-1840-4DE10E704A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7616" y="2058645"/>
                <a:ext cx="478440" cy="22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24FB0E6-C3E8-D263-073D-7AAEEA47CC45}"/>
              </a:ext>
            </a:extLst>
          </p:cNvPr>
          <p:cNvGrpSpPr/>
          <p:nvPr/>
        </p:nvGrpSpPr>
        <p:grpSpPr>
          <a:xfrm>
            <a:off x="6392776" y="4310085"/>
            <a:ext cx="3913920" cy="1612440"/>
            <a:chOff x="6392776" y="4310085"/>
            <a:chExt cx="3913920" cy="16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89F23E-6588-1257-D53D-62DD87CBB3FB}"/>
                    </a:ext>
                  </a:extLst>
                </p14:cNvPr>
                <p14:cNvContentPartPr/>
                <p14:nvPr/>
              </p14:nvContentPartPr>
              <p14:xfrm>
                <a:off x="6392776" y="4341045"/>
                <a:ext cx="3913920" cy="158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89F23E-6588-1257-D53D-62DD87CBB3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75136" y="4323045"/>
                  <a:ext cx="3949560" cy="16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0A2514-99C0-B32C-C671-1AA185B2AB5C}"/>
                    </a:ext>
                  </a:extLst>
                </p14:cNvPr>
                <p14:cNvContentPartPr/>
                <p14:nvPr/>
              </p14:nvContentPartPr>
              <p14:xfrm>
                <a:off x="9469336" y="4310085"/>
                <a:ext cx="141840" cy="30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0A2514-99C0-B32C-C671-1AA185B2AB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51336" y="4292085"/>
                  <a:ext cx="17748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6618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5DBBA-6C71-95B9-E434-4CC47107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43" y="0"/>
            <a:ext cx="9564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23D03-2369-674C-0714-B5A7AEE5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6" y="495046"/>
            <a:ext cx="5814564" cy="5867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D995D-B5FC-5A0F-EB97-352660E3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817" y="594965"/>
            <a:ext cx="2248095" cy="16917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8695EF-C8F7-CFEE-91BF-431B3A307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640" y="3193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9E936-248E-5F10-72BA-89BA5B47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40" y="3193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66D3B-CF95-F567-F3B8-3F977596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640" y="3193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71545-A631-C2B9-5454-BE722ACD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640" y="3193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25AC6E-6543-74BD-1757-188E5A89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640" y="34987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7B8D3E-7867-B251-9106-36BF4B2F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40" y="34987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C46B9-F6DE-9EFA-F808-D4F93AB3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640" y="34987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A7886-25E2-6038-CB2D-2F0F87FB9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640" y="34987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0DD30-6EE3-85FA-2D8A-62D7EE73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640" y="38035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67677C-773A-6CC9-FEBB-90B31F73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40" y="38035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DEAFFD-4670-A239-0874-DC733D5C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640" y="38035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2A8E6A-08DD-5B42-9A4A-61DC6B3E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640" y="38035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3E33FA-E308-C8FC-9781-701F7001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640" y="41083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2FB74592-CA1E-F1F1-A1B5-B2D51EC87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640" y="4565542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3C9694-098F-84A1-E3E9-8F865FC1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240" y="4108342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37">
            <a:extLst>
              <a:ext uri="{FF2B5EF4-FFF2-40B4-BE49-F238E27FC236}">
                <a16:creationId xmlns:a16="http://schemas.microsoft.com/office/drawing/2014/main" id="{15CB762D-5468-ECAF-5B3A-5D12B4CD7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240" y="4260742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38">
            <a:extLst>
              <a:ext uri="{FF2B5EF4-FFF2-40B4-BE49-F238E27FC236}">
                <a16:creationId xmlns:a16="http://schemas.microsoft.com/office/drawing/2014/main" id="{4D57552E-4D1D-18AC-6D85-F7F27F27F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640" y="410834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F5EEBF-3032-252E-283F-B7AB1779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640" y="4717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39B5DC-43B5-E3B0-F29A-4FB4BEEBE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40" y="4717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672AF9-9E8C-FC29-AA26-FA9BA417C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640" y="4717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AC8455-1A54-F4AE-D681-27274843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640" y="471794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??</a:t>
            </a:r>
          </a:p>
        </p:txBody>
      </p:sp>
      <p:sp>
        <p:nvSpPr>
          <p:cNvPr id="33" name="Line 74">
            <a:extLst>
              <a:ext uri="{FF2B5EF4-FFF2-40B4-BE49-F238E27FC236}">
                <a16:creationId xmlns:a16="http://schemas.microsoft.com/office/drawing/2014/main" id="{87D14B3F-4EA6-DF9F-A405-37F57A25B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9040" y="418454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75">
            <a:extLst>
              <a:ext uri="{FF2B5EF4-FFF2-40B4-BE49-F238E27FC236}">
                <a16:creationId xmlns:a16="http://schemas.microsoft.com/office/drawing/2014/main" id="{2B7BB0EA-15BC-ED25-7596-5A3D7E978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8040" y="418454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77">
            <a:extLst>
              <a:ext uri="{FF2B5EF4-FFF2-40B4-BE49-F238E27FC236}">
                <a16:creationId xmlns:a16="http://schemas.microsoft.com/office/drawing/2014/main" id="{E41B84FB-EBAB-4CEC-5C7B-37B24E63B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040" y="418454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78">
            <a:extLst>
              <a:ext uri="{FF2B5EF4-FFF2-40B4-BE49-F238E27FC236}">
                <a16:creationId xmlns:a16="http://schemas.microsoft.com/office/drawing/2014/main" id="{F6029593-F0C8-0B5D-B523-AFD304CCA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6040" y="441314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82">
            <a:extLst>
              <a:ext uri="{FF2B5EF4-FFF2-40B4-BE49-F238E27FC236}">
                <a16:creationId xmlns:a16="http://schemas.microsoft.com/office/drawing/2014/main" id="{5A7714AC-2398-08CC-308D-0A78F16B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944" y="5022742"/>
            <a:ext cx="17620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32 bits (little endian)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BD43B-73BF-BBF9-189E-D95092073D63}"/>
              </a:ext>
            </a:extLst>
          </p:cNvPr>
          <p:cNvSpPr txBox="1"/>
          <p:nvPr/>
        </p:nvSpPr>
        <p:spPr>
          <a:xfrm>
            <a:off x="7031068" y="2706593"/>
            <a:ext cx="18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Password Position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F5B279-3F60-2474-9F3D-E4A439A3EAFD}"/>
              </a:ext>
            </a:extLst>
          </p:cNvPr>
          <p:cNvSpPr txBox="1"/>
          <p:nvPr/>
        </p:nvSpPr>
        <p:spPr>
          <a:xfrm>
            <a:off x="9596313" y="3128592"/>
            <a:ext cx="164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the password = </a:t>
            </a:r>
            <a:r>
              <a:rPr lang="en-US" dirty="0">
                <a:solidFill>
                  <a:srgbClr val="669999"/>
                </a:solidFill>
                <a:latin typeface="OCRB" panose="020B0609020202020204" pitchFamily="49" charset="0"/>
              </a:rPr>
              <a:t>[A-Za-z]+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A2893-C2EB-F84E-D909-AEA1916BF896}"/>
              </a:ext>
            </a:extLst>
          </p:cNvPr>
          <p:cNvSpPr txBox="1"/>
          <p:nvPr/>
        </p:nvSpPr>
        <p:spPr>
          <a:xfrm>
            <a:off x="6785781" y="6261045"/>
            <a:ext cx="4458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https://raw.githubusercontent.com/frankwxu/digital-forensics-lab/main/Illegal_Possession_Images/lab_files/wlan_decrypt/f</a:t>
            </a:r>
            <a:r>
              <a:rPr lang="en-US" sz="1100" b="1" i="0" dirty="0">
                <a:effectLst/>
                <a:latin typeface="-apple-system"/>
              </a:rPr>
              <a:t>indseed.py 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812D2B-6512-5D26-D4B9-474B7EF6DEAF}"/>
              </a:ext>
            </a:extLst>
          </p:cNvPr>
          <p:cNvGrpSpPr/>
          <p:nvPr/>
        </p:nvGrpSpPr>
        <p:grpSpPr>
          <a:xfrm>
            <a:off x="7193258" y="587404"/>
            <a:ext cx="2352240" cy="4545000"/>
            <a:chOff x="7193258" y="587404"/>
            <a:chExt cx="2352240" cy="45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CAB8F8-9F96-C0BE-78EB-378FE1825D93}"/>
                    </a:ext>
                  </a:extLst>
                </p14:cNvPr>
                <p14:cNvContentPartPr/>
                <p14:nvPr/>
              </p14:nvContentPartPr>
              <p14:xfrm>
                <a:off x="7676738" y="587404"/>
                <a:ext cx="1060920" cy="418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CAB8F8-9F96-C0BE-78EB-378FE1825D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68098" y="578764"/>
                  <a:ext cx="10785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AB6F77-E5DC-A889-0FD1-933763801BFC}"/>
                    </a:ext>
                  </a:extLst>
                </p14:cNvPr>
                <p14:cNvContentPartPr/>
                <p14:nvPr/>
              </p14:nvContentPartPr>
              <p14:xfrm>
                <a:off x="8645138" y="921844"/>
                <a:ext cx="900360" cy="3818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AB6F77-E5DC-A889-0FD1-933763801B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36138" y="912844"/>
                  <a:ext cx="918000" cy="38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B2D379-32CD-B340-0A43-E391DED2F10F}"/>
                    </a:ext>
                  </a:extLst>
                </p14:cNvPr>
                <p14:cNvContentPartPr/>
                <p14:nvPr/>
              </p14:nvContentPartPr>
              <p14:xfrm>
                <a:off x="8873378" y="4639924"/>
                <a:ext cx="133560" cy="137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B2D379-32CD-B340-0A43-E391DED2F1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64738" y="4630924"/>
                  <a:ext cx="15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E20457-C82E-0D1A-116A-80F60F10CF20}"/>
                    </a:ext>
                  </a:extLst>
                </p14:cNvPr>
                <p14:cNvContentPartPr/>
                <p14:nvPr/>
              </p14:nvContentPartPr>
              <p14:xfrm>
                <a:off x="7193258" y="4587004"/>
                <a:ext cx="1777680" cy="54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E20457-C82E-0D1A-116A-80F60F10CF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4258" y="4578004"/>
                  <a:ext cx="1795320" cy="56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0BE3EB5-72DE-B30D-E216-5B3172A1FA31}"/>
              </a:ext>
            </a:extLst>
          </p:cNvPr>
          <p:cNvSpPr txBox="1"/>
          <p:nvPr/>
        </p:nvSpPr>
        <p:spPr>
          <a:xfrm>
            <a:off x="9199178" y="474000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 bits seed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B337E99-D801-C90C-40DE-ED024AB1ACB7}"/>
                  </a:ext>
                </a:extLst>
              </p14:cNvPr>
              <p14:cNvContentPartPr/>
              <p14:nvPr/>
            </p14:nvContentPartPr>
            <p14:xfrm>
              <a:off x="2628458" y="1918684"/>
              <a:ext cx="432720" cy="559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B337E99-D801-C90C-40DE-ED024AB1AC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9458" y="1910044"/>
                <a:ext cx="45036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0CE5A9D-148B-32A8-E8C5-C1ED89BCA1F9}"/>
              </a:ext>
            </a:extLst>
          </p:cNvPr>
          <p:cNvGrpSpPr/>
          <p:nvPr/>
        </p:nvGrpSpPr>
        <p:grpSpPr>
          <a:xfrm>
            <a:off x="3377978" y="1602244"/>
            <a:ext cx="2504880" cy="802080"/>
            <a:chOff x="3377978" y="1602244"/>
            <a:chExt cx="2504880" cy="80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599242-24DB-3CC3-4B3B-2251291E4F87}"/>
                    </a:ext>
                  </a:extLst>
                </p14:cNvPr>
                <p14:cNvContentPartPr/>
                <p14:nvPr/>
              </p14:nvContentPartPr>
              <p14:xfrm>
                <a:off x="3377978" y="2062324"/>
                <a:ext cx="159480" cy="166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599242-24DB-3CC3-4B3B-2251291E4F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9338" y="2053684"/>
                  <a:ext cx="177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4E297F-BC4B-14ED-9E09-C977DDBFEED3}"/>
                    </a:ext>
                  </a:extLst>
                </p14:cNvPr>
                <p14:cNvContentPartPr/>
                <p14:nvPr/>
              </p14:nvContentPartPr>
              <p14:xfrm>
                <a:off x="3649058" y="2040004"/>
                <a:ext cx="19620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4E297F-BC4B-14ED-9E09-C977DDBFEE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40418" y="2031364"/>
                  <a:ext cx="213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307E6A-8423-8514-0D6C-60D287DB6790}"/>
                    </a:ext>
                  </a:extLst>
                </p14:cNvPr>
                <p14:cNvContentPartPr/>
                <p14:nvPr/>
              </p14:nvContentPartPr>
              <p14:xfrm>
                <a:off x="3882338" y="1828684"/>
                <a:ext cx="39600" cy="286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307E6A-8423-8514-0D6C-60D287DB67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3698" y="1819684"/>
                  <a:ext cx="57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049AFE-939F-5C60-9F4A-9EA3266CA025}"/>
                    </a:ext>
                  </a:extLst>
                </p14:cNvPr>
                <p14:cNvContentPartPr/>
                <p14:nvPr/>
              </p14:nvContentPartPr>
              <p14:xfrm>
                <a:off x="3974858" y="2010124"/>
                <a:ext cx="109440" cy="96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049AFE-939F-5C60-9F4A-9EA3266CA0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5858" y="2001124"/>
                  <a:ext cx="12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02F960-D2BB-8D3D-93F9-E543EC0178C9}"/>
                    </a:ext>
                  </a:extLst>
                </p14:cNvPr>
                <p14:cNvContentPartPr/>
                <p14:nvPr/>
              </p14:nvContentPartPr>
              <p14:xfrm>
                <a:off x="4047218" y="1926964"/>
                <a:ext cx="117000" cy="47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02F960-D2BB-8D3D-93F9-E543EC0178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38218" y="1917964"/>
                  <a:ext cx="134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75204A-9DE0-28D7-A17C-8F87F54FDBCF}"/>
                    </a:ext>
                  </a:extLst>
                </p14:cNvPr>
                <p14:cNvContentPartPr/>
                <p14:nvPr/>
              </p14:nvContentPartPr>
              <p14:xfrm>
                <a:off x="4384538" y="1889524"/>
                <a:ext cx="564480" cy="19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75204A-9DE0-28D7-A17C-8F87F54FDB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75898" y="1880524"/>
                  <a:ext cx="58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B2C9EA-1244-FAC7-0294-EF5F10E94FCA}"/>
                    </a:ext>
                  </a:extLst>
                </p14:cNvPr>
                <p14:cNvContentPartPr/>
                <p14:nvPr/>
              </p14:nvContentPartPr>
              <p14:xfrm>
                <a:off x="4992578" y="1602244"/>
                <a:ext cx="168480" cy="442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B2C9EA-1244-FAC7-0294-EF5F10E94F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83938" y="1593244"/>
                  <a:ext cx="186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E5700E-FD3F-0BB3-D784-9F8ED5F47867}"/>
                    </a:ext>
                  </a:extLst>
                </p14:cNvPr>
                <p14:cNvContentPartPr/>
                <p14:nvPr/>
              </p14:nvContentPartPr>
              <p14:xfrm>
                <a:off x="5535098" y="1767484"/>
                <a:ext cx="137160" cy="220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E5700E-FD3F-0BB3-D784-9F8ED5F478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26098" y="1758844"/>
                  <a:ext cx="154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490B3B-4ADD-7AAD-3C98-23BF33742F5E}"/>
                    </a:ext>
                  </a:extLst>
                </p14:cNvPr>
                <p14:cNvContentPartPr/>
                <p14:nvPr/>
              </p14:nvContentPartPr>
              <p14:xfrm>
                <a:off x="5721578" y="1685044"/>
                <a:ext cx="161280" cy="198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490B3B-4ADD-7AAD-3C98-23BF33742F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12578" y="1676404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A7F1F7-EB44-DEA0-D9CA-9CF646F3DBAD}"/>
                    </a:ext>
                  </a:extLst>
                </p14:cNvPr>
                <p14:cNvContentPartPr/>
                <p14:nvPr/>
              </p14:nvContentPartPr>
              <p14:xfrm>
                <a:off x="5785298" y="1677124"/>
                <a:ext cx="25920" cy="238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A7F1F7-EB44-DEA0-D9CA-9CF646F3DB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76658" y="1668484"/>
                  <a:ext cx="43560" cy="25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947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3B14-3B80-63D7-1DC3-59598C66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8451" cy="3425825"/>
          </a:xfrm>
        </p:spPr>
        <p:txBody>
          <a:bodyPr>
            <a:normAutofit/>
          </a:bodyPr>
          <a:lstStyle/>
          <a:p>
            <a:r>
              <a:rPr lang="en-US" dirty="0"/>
              <a:t>How long is the passphrase?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2E408-857C-6C37-C910-9B4A6B9FA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540" y="593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72081-972F-687D-D50F-12C9A02C5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40" y="593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F113F-5CCA-A0FF-52BA-6685E72F7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540" y="593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C4D0C-EA38-5A95-3A81-5A689F9C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540" y="593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8E4EC-C773-60EA-01CF-37F85460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540" y="8985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4256F-1357-81CB-E0B7-B9F7DD52B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40" y="8985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BF9AD5-A017-2FF9-F789-304B9B30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540" y="8985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F902D7-1421-1B9F-3FFB-49915B5D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540" y="8985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F6C8-1EDD-CDC5-C9E3-3130424D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540" y="12033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FA3F9-29CF-ABC4-8BE5-EEF0F67F0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40" y="12033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B168E-46FF-DCBE-94CC-77E493A10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540" y="12033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4D630-A805-14D0-2824-33108607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540" y="12033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8525CA-428A-D12A-2EBE-E80ED3C04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540" y="15081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F2417C21-114D-AD4B-295F-EDB343447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0540" y="1965325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C1A08C-901C-15AD-B2E1-48A10595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140" y="1508125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37">
            <a:extLst>
              <a:ext uri="{FF2B5EF4-FFF2-40B4-BE49-F238E27FC236}">
                <a16:creationId xmlns:a16="http://schemas.microsoft.com/office/drawing/2014/main" id="{7C449FEA-A145-2A6A-171E-C0619823E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40" y="16605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8">
            <a:extLst>
              <a:ext uri="{FF2B5EF4-FFF2-40B4-BE49-F238E27FC236}">
                <a16:creationId xmlns:a16="http://schemas.microsoft.com/office/drawing/2014/main" id="{4480A40E-0F1C-3721-DCD8-873BB78F1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0540" y="15081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3487E-CD6D-C1F2-9868-082703BF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540" y="2117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C8340-E2C2-BCDD-9AC9-CE82669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40" y="2117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7049C7-7424-11E8-967E-13BB76B50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540" y="2117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5DFB77-3513-2269-6333-36E1D754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540" y="2117725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??</a:t>
            </a:r>
          </a:p>
        </p:txBody>
      </p:sp>
      <p:sp>
        <p:nvSpPr>
          <p:cNvPr id="24" name="Line 74">
            <a:extLst>
              <a:ext uri="{FF2B5EF4-FFF2-40B4-BE49-F238E27FC236}">
                <a16:creationId xmlns:a16="http://schemas.microsoft.com/office/drawing/2014/main" id="{61A71266-3883-9005-AF37-81330005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6940" y="15843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75">
            <a:extLst>
              <a:ext uri="{FF2B5EF4-FFF2-40B4-BE49-F238E27FC236}">
                <a16:creationId xmlns:a16="http://schemas.microsoft.com/office/drawing/2014/main" id="{7761483E-84C4-99C1-9809-CD5270CD3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65940" y="15843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77">
            <a:extLst>
              <a:ext uri="{FF2B5EF4-FFF2-40B4-BE49-F238E27FC236}">
                <a16:creationId xmlns:a16="http://schemas.microsoft.com/office/drawing/2014/main" id="{465D39B6-6798-4463-BCCA-A275ED451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4940" y="15843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78">
            <a:extLst>
              <a:ext uri="{FF2B5EF4-FFF2-40B4-BE49-F238E27FC236}">
                <a16:creationId xmlns:a16="http://schemas.microsoft.com/office/drawing/2014/main" id="{B758A663-4058-E33A-8A40-EED3C1F94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3940" y="1812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Text Box 82">
            <a:extLst>
              <a:ext uri="{FF2B5EF4-FFF2-40B4-BE49-F238E27FC236}">
                <a16:creationId xmlns:a16="http://schemas.microsoft.com/office/drawing/2014/main" id="{702F862E-6977-0FFB-ED2C-A3491FA5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844" y="2422525"/>
            <a:ext cx="17620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32 bits (little endian)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3DED65-B3CF-B72D-1B3F-CD13192705A1}"/>
              </a:ext>
            </a:extLst>
          </p:cNvPr>
          <p:cNvSpPr txBox="1"/>
          <p:nvPr/>
        </p:nvSpPr>
        <p:spPr>
          <a:xfrm>
            <a:off x="9805521" y="18045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206E29-0598-E9DC-F928-D73BB652135B}"/>
                  </a:ext>
                </a:extLst>
              </p14:cNvPr>
              <p14:cNvContentPartPr/>
              <p14:nvPr/>
            </p14:nvContentPartPr>
            <p14:xfrm>
              <a:off x="10315020" y="2028450"/>
              <a:ext cx="390960" cy="448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206E29-0598-E9DC-F928-D73BB6521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7380" y="2010810"/>
                <a:ext cx="4266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64EB1C-27CD-025F-1A30-C12CBAE31679}"/>
                  </a:ext>
                </a:extLst>
              </p14:cNvPr>
              <p14:cNvContentPartPr/>
              <p14:nvPr/>
            </p14:nvContentPartPr>
            <p14:xfrm>
              <a:off x="4162260" y="412437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64EB1C-27CD-025F-1A30-C12CBAE316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4260" y="410637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166C66BB-AC42-CC5D-5643-76A898DF0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682" y="0"/>
            <a:ext cx="5014527" cy="68551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731CEF-2CD3-624F-B3E1-C8B78059EB8D}"/>
              </a:ext>
            </a:extLst>
          </p:cNvPr>
          <p:cNvSpPr txBox="1"/>
          <p:nvPr/>
        </p:nvSpPr>
        <p:spPr>
          <a:xfrm>
            <a:off x="8189949" y="2957080"/>
            <a:ext cx="272318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0x12=0</a:t>
            </a:r>
            <a:r>
              <a:rPr lang="en-GB" sz="2400" b="1" dirty="0">
                <a:solidFill>
                  <a:schemeClr val="accent5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01,0010 </a:t>
            </a:r>
            <a:r>
              <a:rPr lang="en-GB" dirty="0"/>
              <a:t>can only be generated by an even number of [A-Za-z] characters.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generated by an odd number of [A-Aa-z], </a:t>
            </a:r>
            <a:r>
              <a:rPr lang="en-GB" sz="1800" b="1" dirty="0">
                <a:solidFill>
                  <a:schemeClr val="accent5"/>
                </a:solidFill>
              </a:rPr>
              <a:t>0 </a:t>
            </a:r>
            <a:r>
              <a:rPr lang="en-GB" dirty="0"/>
              <a:t>should be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Possible passphrase char ends at (</a:t>
            </a:r>
            <a:r>
              <a:rPr lang="en-US" altLang="zh-CN" dirty="0"/>
              <a:t>include)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9, 17,  25</a:t>
            </a:r>
            <a:r>
              <a:rPr lang="en-GB" dirty="0"/>
              <a:t>, etc,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about </a:t>
            </a:r>
            <a:r>
              <a:rPr lang="en-GB" dirty="0">
                <a:solidFill>
                  <a:schemeClr val="accent4"/>
                </a:solidFill>
              </a:rPr>
              <a:t>0x76 = 0</a:t>
            </a:r>
            <a:r>
              <a:rPr lang="en-GB" sz="2400" b="1" dirty="0">
                <a:solidFill>
                  <a:schemeClr val="accent1"/>
                </a:solidFill>
              </a:rPr>
              <a:t>1</a:t>
            </a:r>
            <a:r>
              <a:rPr lang="en-GB" dirty="0">
                <a:solidFill>
                  <a:schemeClr val="accent4"/>
                </a:solidFill>
              </a:rPr>
              <a:t>11,0101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D4276238-FD02-9291-2C48-153C5CE3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34228"/>
              </p:ext>
            </p:extLst>
          </p:nvPr>
        </p:nvGraphicFramePr>
        <p:xfrm>
          <a:off x="10913130" y="4001009"/>
          <a:ext cx="119656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41">
                  <a:extLst>
                    <a:ext uri="{9D8B030D-6E8A-4147-A177-3AD203B41FA5}">
                      <a16:colId xmlns:a16="http://schemas.microsoft.com/office/drawing/2014/main" val="519177444"/>
                    </a:ext>
                  </a:extLst>
                </a:gridCol>
                <a:gridCol w="326217">
                  <a:extLst>
                    <a:ext uri="{9D8B030D-6E8A-4147-A177-3AD203B41FA5}">
                      <a16:colId xmlns:a16="http://schemas.microsoft.com/office/drawing/2014/main" val="198543765"/>
                    </a:ext>
                  </a:extLst>
                </a:gridCol>
                <a:gridCol w="272065">
                  <a:extLst>
                    <a:ext uri="{9D8B030D-6E8A-4147-A177-3AD203B41FA5}">
                      <a16:colId xmlns:a16="http://schemas.microsoft.com/office/drawing/2014/main" val="1607060209"/>
                    </a:ext>
                  </a:extLst>
                </a:gridCol>
                <a:gridCol w="299141">
                  <a:extLst>
                    <a:ext uri="{9D8B030D-6E8A-4147-A177-3AD203B41FA5}">
                      <a16:colId xmlns:a16="http://schemas.microsoft.com/office/drawing/2014/main" val="956332277"/>
                    </a:ext>
                  </a:extLst>
                </a:gridCol>
              </a:tblGrid>
              <a:tr h="148611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98198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90831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82232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02311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5280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35608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36333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63022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3091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1AED1D4-CBE6-3776-3472-A00129ADA761}"/>
              </a:ext>
            </a:extLst>
          </p:cNvPr>
          <p:cNvSpPr txBox="1"/>
          <p:nvPr/>
        </p:nvSpPr>
        <p:spPr>
          <a:xfrm>
            <a:off x="11281114" y="3015586"/>
            <a:ext cx="8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#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CDAA746-408C-0FCC-E7A7-82022E7B4B59}"/>
                  </a:ext>
                </a:extLst>
              </p14:cNvPr>
              <p14:cNvContentPartPr/>
              <p14:nvPr/>
            </p14:nvContentPartPr>
            <p14:xfrm>
              <a:off x="11505496" y="3835605"/>
              <a:ext cx="351000" cy="1644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CDAA746-408C-0FCC-E7A7-82022E7B4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87496" y="3817605"/>
                <a:ext cx="386640" cy="16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069B8D6-9E5E-AA0F-E004-A291E15A81FB}"/>
                  </a:ext>
                </a:extLst>
              </p14:cNvPr>
              <p14:cNvContentPartPr/>
              <p14:nvPr/>
            </p14:nvContentPartPr>
            <p14:xfrm>
              <a:off x="11600176" y="3386325"/>
              <a:ext cx="40680" cy="386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069B8D6-9E5E-AA0F-E004-A291E15A81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82176" y="3368325"/>
                <a:ext cx="763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83B0D98-B9F3-62C1-FADA-1AE717063D3D}"/>
                  </a:ext>
                </a:extLst>
              </p14:cNvPr>
              <p14:cNvContentPartPr/>
              <p14:nvPr/>
            </p14:nvContentPartPr>
            <p14:xfrm>
              <a:off x="11538256" y="3681525"/>
              <a:ext cx="184320" cy="7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83B0D98-B9F3-62C1-FADA-1AE717063D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20256" y="3663525"/>
                <a:ext cx="219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877D341-4325-DC9D-3ACD-CFC7D3FA47E8}"/>
                  </a:ext>
                </a:extLst>
              </p14:cNvPr>
              <p14:cNvContentPartPr/>
              <p14:nvPr/>
            </p14:nvContentPartPr>
            <p14:xfrm>
              <a:off x="9924736" y="2068725"/>
              <a:ext cx="414000" cy="396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877D341-4325-DC9D-3ACD-CFC7D3FA47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6736" y="2050725"/>
                <a:ext cx="4496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486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C9A9-DC75-BAF2-557B-F1D0F798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length of the passphrase is 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F77459-D0A4-AEB0-4548-F80FC223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482" y="22752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3C46D-FFEA-FE36-B1AF-78251301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82" y="22752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217C8-B4A0-48C8-B3A3-D0F6E26A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482" y="22752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16FF5-FACC-B243-3B60-AFD6EB389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482" y="22752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D7FE4-1B57-7FE4-6405-A31DECC7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482" y="25800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F3F85-297F-41E0-5CA2-7E2FC7CF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82" y="25800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6865A-B1EF-C0CF-AA17-98F444041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482" y="25800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F0419-90B8-17D8-1976-01D3B58E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482" y="25800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7C2C1B-75E9-D74E-B158-CD7FF5F82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482" y="28848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445F0D-CC9C-0253-2B51-8666ACD5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82" y="2884892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610BDE5C-94F8-D335-5303-DFC145878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482" y="3646892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C17700-F253-2FFA-F330-24A1BB30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82" y="3189692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37">
            <a:extLst>
              <a:ext uri="{FF2B5EF4-FFF2-40B4-BE49-F238E27FC236}">
                <a16:creationId xmlns:a16="http://schemas.microsoft.com/office/drawing/2014/main" id="{6330CB07-74B7-CFEA-F8CD-6EA9F1A40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3082" y="3342092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8">
            <a:extLst>
              <a:ext uri="{FF2B5EF4-FFF2-40B4-BE49-F238E27FC236}">
                <a16:creationId xmlns:a16="http://schemas.microsoft.com/office/drawing/2014/main" id="{CF05A4D1-7394-2F10-8808-A51798F4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482" y="318969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57B1D-87CA-D36F-FFFD-A8AE0905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482" y="37992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460F9E-60E9-11F2-A122-D1D48FDD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82" y="37992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1ACFC6-4DD0-5F7E-D17B-E8E861318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482" y="37992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DDB9C-6740-64F8-EAA6-EFE3880F7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482" y="3799292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??</a:t>
            </a:r>
          </a:p>
        </p:txBody>
      </p:sp>
      <p:sp>
        <p:nvSpPr>
          <p:cNvPr id="24" name="Line 74">
            <a:extLst>
              <a:ext uri="{FF2B5EF4-FFF2-40B4-BE49-F238E27FC236}">
                <a16:creationId xmlns:a16="http://schemas.microsoft.com/office/drawing/2014/main" id="{AAB6122B-DF6D-4C6A-E73D-24272E9CF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882" y="326589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75">
            <a:extLst>
              <a:ext uri="{FF2B5EF4-FFF2-40B4-BE49-F238E27FC236}">
                <a16:creationId xmlns:a16="http://schemas.microsoft.com/office/drawing/2014/main" id="{C3051C57-2CD9-30CA-C6A0-5775CF4C0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0882" y="326589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77">
            <a:extLst>
              <a:ext uri="{FF2B5EF4-FFF2-40B4-BE49-F238E27FC236}">
                <a16:creationId xmlns:a16="http://schemas.microsoft.com/office/drawing/2014/main" id="{91A67B20-0186-6C2D-462D-8FC535CFF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882" y="326589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78">
            <a:extLst>
              <a:ext uri="{FF2B5EF4-FFF2-40B4-BE49-F238E27FC236}">
                <a16:creationId xmlns:a16="http://schemas.microsoft.com/office/drawing/2014/main" id="{7BA494EF-766A-86F0-88FE-62E88BC0D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375" y="3265892"/>
            <a:ext cx="1506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EB120-6401-2528-3A48-52F0D4CCB7EA}"/>
              </a:ext>
            </a:extLst>
          </p:cNvPr>
          <p:cNvSpPr/>
          <p:nvPr/>
        </p:nvSpPr>
        <p:spPr>
          <a:xfrm>
            <a:off x="5347786" y="1952787"/>
            <a:ext cx="1301687" cy="13893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D070F-A6BC-0AC3-EBCB-30A6B1F83F3B}"/>
                  </a:ext>
                </a:extLst>
              </p14:cNvPr>
              <p14:cNvContentPartPr/>
              <p14:nvPr/>
            </p14:nvContentPartPr>
            <p14:xfrm>
              <a:off x="6671946" y="2130401"/>
              <a:ext cx="442080" cy="90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D070F-A6BC-0AC3-EBCB-30A6B1F83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3946" y="2112761"/>
                <a:ext cx="477720" cy="93564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B3C1064-3208-5E60-5C33-C1815E039531}"/>
              </a:ext>
            </a:extLst>
          </p:cNvPr>
          <p:cNvSpPr txBox="1"/>
          <p:nvPr/>
        </p:nvSpPr>
        <p:spPr>
          <a:xfrm>
            <a:off x="7733073" y="2390961"/>
            <a:ext cx="24338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Can be any two characters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1239C7-EBE7-E1E1-0F1A-5B9E00AC1F6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114026" y="2580092"/>
            <a:ext cx="619047" cy="1648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90C98EC-15A7-A259-62CC-4C629E56F71A}"/>
              </a:ext>
            </a:extLst>
          </p:cNvPr>
          <p:cNvSpPr txBox="1"/>
          <p:nvPr/>
        </p:nvSpPr>
        <p:spPr>
          <a:xfrm>
            <a:off x="1140085" y="2090172"/>
            <a:ext cx="334422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We only need to brute-force 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8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characters.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All possibility combinations = 52</a:t>
            </a:r>
            <a:r>
              <a:rPr lang="en-US" sz="20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8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140C980-9558-EC23-460F-B15A81BFD8A0}"/>
              </a:ext>
            </a:extLst>
          </p:cNvPr>
          <p:cNvCxnSpPr>
            <a:cxnSpLocks/>
            <a:stCxn id="37" idx="3"/>
            <a:endCxn id="32" idx="1"/>
          </p:cNvCxnSpPr>
          <p:nvPr/>
        </p:nvCxnSpPr>
        <p:spPr>
          <a:xfrm flipV="1">
            <a:off x="4484305" y="2647439"/>
            <a:ext cx="863481" cy="16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A074756-05AD-C6C7-139B-BAE2E76083D9}"/>
              </a:ext>
            </a:extLst>
          </p:cNvPr>
          <p:cNvSpPr txBox="1"/>
          <p:nvPr/>
        </p:nvSpPr>
        <p:spPr>
          <a:xfrm>
            <a:off x="4516302" y="4701280"/>
            <a:ext cx="321677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The hash of the 10-character needs to match the hint provided in the game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0xff7b948953ac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5438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DAD5-EF26-45FD-6391-43813747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for cracking passphrase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FA4E9-5EBF-CA62-A143-D089257E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the 40-bit secret key. </a:t>
            </a:r>
          </a:p>
          <a:p>
            <a:pPr lvl="1"/>
            <a:r>
              <a:rPr lang="en-US" dirty="0"/>
              <a:t>It can be computed by capturing and analyzing WEP packets</a:t>
            </a:r>
          </a:p>
          <a:p>
            <a:pPr lvl="1"/>
            <a:r>
              <a:rPr lang="en-US" dirty="0"/>
              <a:t>We will demonstrate it later</a:t>
            </a:r>
          </a:p>
          <a:p>
            <a:r>
              <a:rPr lang="en-US" dirty="0"/>
              <a:t>We know the seed of the secret key</a:t>
            </a:r>
          </a:p>
          <a:p>
            <a:r>
              <a:rPr lang="en-US" dirty="0"/>
              <a:t>The passphrase consists of all lowercase</a:t>
            </a:r>
          </a:p>
          <a:p>
            <a:pPr lvl="1"/>
            <a:r>
              <a:rPr lang="en-US" dirty="0"/>
              <a:t>Analyzing the seed</a:t>
            </a:r>
          </a:p>
          <a:p>
            <a:r>
              <a:rPr lang="en-US" dirty="0"/>
              <a:t>We know the hash code of the passphrase </a:t>
            </a:r>
            <a:r>
              <a:rPr lang="en-US" dirty="0">
                <a:solidFill>
                  <a:srgbClr val="FF0000"/>
                </a:solidFill>
              </a:rPr>
              <a:t>0xff7b948953ac</a:t>
            </a:r>
          </a:p>
          <a:p>
            <a:pPr lvl="1"/>
            <a:r>
              <a:rPr lang="en-US" dirty="0"/>
              <a:t>it is provided by CTF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56CFD-CF5C-DFD9-3EDE-60307385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043" y="1831493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a4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DAC74E-E0F5-1CDC-0530-FD03D742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857" y="1827411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5E262-FF7F-F294-206F-F96AA799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1827411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4E3008-9BC1-F0AF-1C3C-D1687CB8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228" y="1825625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277A2-AEBA-9269-F5F1-962F9A5CB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486" y="1829452"/>
            <a:ext cx="381000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6259B-EFCC-033E-58A5-73B75E03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122" y="318710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48078-DF1C-106B-42A6-35856EAE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122" y="318710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51E04-20BF-C8FA-EC9C-881D57FE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122" y="318710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70EC9C-7315-012A-F993-0615FFF6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122" y="318710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138113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1B7B6-6190-548B-0DBD-FDC79A2C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44" y="0"/>
            <a:ext cx="6196569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37A485D-5D61-502F-75AD-26D7A5FC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42" y="19343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F6FD33-5C94-EC02-6497-F79720CD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842" y="19343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C5A731-D43F-E93E-54FC-82776B38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842" y="19343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4D5783-7085-3F4E-4A75-A6E30E66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842" y="19343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B751DD-7E0E-2060-74CC-A7C3A3C6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42" y="22391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2DCEBA-6C8D-E00F-D23B-D8500310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842" y="22391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3A8EB9-AE80-9993-0626-13A14D55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842" y="22391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063C44E-7438-8299-A993-E7AAD610E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842" y="22391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B29E426-B134-04B9-A7F5-A5ABAD61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42" y="25439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8CFEDA-C279-C175-7BBA-68170BA4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842" y="2543929"/>
            <a:ext cx="381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" name="Line 33">
            <a:extLst>
              <a:ext uri="{FF2B5EF4-FFF2-40B4-BE49-F238E27FC236}">
                <a16:creationId xmlns:a16="http://schemas.microsoft.com/office/drawing/2014/main" id="{C7CDDCCC-87DB-9373-AA31-355126484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842" y="3305929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4FF6B52-FAE8-3A7A-568A-2C14924E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442" y="2848729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Line 37">
            <a:extLst>
              <a:ext uri="{FF2B5EF4-FFF2-40B4-BE49-F238E27FC236}">
                <a16:creationId xmlns:a16="http://schemas.microsoft.com/office/drawing/2014/main" id="{18BA267D-49B2-8089-3620-124F08F9D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5442" y="3001129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38">
            <a:extLst>
              <a:ext uri="{FF2B5EF4-FFF2-40B4-BE49-F238E27FC236}">
                <a16:creationId xmlns:a16="http://schemas.microsoft.com/office/drawing/2014/main" id="{E98BD5EF-CD87-076A-6C98-2CA32CAD9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842" y="284872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03FD6F-6C1B-EFB4-F54A-6EBBC6CE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42" y="34583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6b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EAEBB4-65E3-8020-457C-183CE6BD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842" y="34583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76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0EF6EA-E9AE-8AC0-22C7-B90DF87A5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842" y="34583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12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D4D035D-4090-CC84-E193-DCE0589FA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842" y="3458329"/>
            <a:ext cx="381000" cy="304800"/>
          </a:xfrm>
          <a:prstGeom prst="rect">
            <a:avLst/>
          </a:prstGeom>
          <a:solidFill>
            <a:srgbClr val="66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??</a:t>
            </a:r>
          </a:p>
        </p:txBody>
      </p:sp>
      <p:sp>
        <p:nvSpPr>
          <p:cNvPr id="73" name="Line 74">
            <a:extLst>
              <a:ext uri="{FF2B5EF4-FFF2-40B4-BE49-F238E27FC236}">
                <a16:creationId xmlns:a16="http://schemas.microsoft.com/office/drawing/2014/main" id="{165D46E4-568D-4D1F-03D0-C1892D575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74242" y="2924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Line 75">
            <a:extLst>
              <a:ext uri="{FF2B5EF4-FFF2-40B4-BE49-F238E27FC236}">
                <a16:creationId xmlns:a16="http://schemas.microsoft.com/office/drawing/2014/main" id="{25D935EF-855E-D5FF-CB98-E4A7963D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3242" y="2924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Line 77">
            <a:extLst>
              <a:ext uri="{FF2B5EF4-FFF2-40B4-BE49-F238E27FC236}">
                <a16:creationId xmlns:a16="http://schemas.microsoft.com/office/drawing/2014/main" id="{14BA69C2-1181-AE95-C2B5-35D1DAC85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2242" y="2924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Line 78">
            <a:extLst>
              <a:ext uri="{FF2B5EF4-FFF2-40B4-BE49-F238E27FC236}">
                <a16:creationId xmlns:a16="http://schemas.microsoft.com/office/drawing/2014/main" id="{397F1AB6-64C8-EA96-8EC5-1BDD9EE3D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9735" y="2924929"/>
            <a:ext cx="1506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46304D-78E0-1602-2006-1F5FE5E9C08D}"/>
              </a:ext>
            </a:extLst>
          </p:cNvPr>
          <p:cNvSpPr/>
          <p:nvPr/>
        </p:nvSpPr>
        <p:spPr>
          <a:xfrm>
            <a:off x="8920146" y="1611824"/>
            <a:ext cx="1301687" cy="13893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68B38CC-AB93-0C4E-95DB-CCC705532625}"/>
                  </a:ext>
                </a:extLst>
              </p14:cNvPr>
              <p14:cNvContentPartPr/>
              <p14:nvPr/>
            </p14:nvContentPartPr>
            <p14:xfrm>
              <a:off x="10244306" y="1789438"/>
              <a:ext cx="442080" cy="900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68B38CC-AB93-0C4E-95DB-CCC705532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6306" y="1771431"/>
                <a:ext cx="477720" cy="935654"/>
              </a:xfrm>
              <a:prstGeom prst="rect">
                <a:avLst/>
              </a:prstGeom>
            </p:spPr>
          </p:pic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11508CA-B788-34C5-C0ED-8DA4FF421D47}"/>
              </a:ext>
            </a:extLst>
          </p:cNvPr>
          <p:cNvCxnSpPr>
            <a:endCxn id="55" idx="1"/>
          </p:cNvCxnSpPr>
          <p:nvPr/>
        </p:nvCxnSpPr>
        <p:spPr>
          <a:xfrm>
            <a:off x="6096000" y="2061275"/>
            <a:ext cx="2982842" cy="2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00D4E3A-44A8-4883-A686-99384E6680BE}"/>
              </a:ext>
            </a:extLst>
          </p:cNvPr>
          <p:cNvCxnSpPr>
            <a:endCxn id="69" idx="1"/>
          </p:cNvCxnSpPr>
          <p:nvPr/>
        </p:nvCxnSpPr>
        <p:spPr>
          <a:xfrm>
            <a:off x="6096000" y="2074002"/>
            <a:ext cx="2982842" cy="1536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7DC12D-F2E3-E0AC-8DCA-703E4B4A1D19}"/>
              </a:ext>
            </a:extLst>
          </p:cNvPr>
          <p:cNvGrpSpPr/>
          <p:nvPr/>
        </p:nvGrpSpPr>
        <p:grpSpPr>
          <a:xfrm>
            <a:off x="7377016" y="2316765"/>
            <a:ext cx="4217760" cy="2047680"/>
            <a:chOff x="7377016" y="2316765"/>
            <a:chExt cx="4217760" cy="20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D4AFB9-272F-5580-DA53-AAE15C2A3D8B}"/>
                    </a:ext>
                  </a:extLst>
                </p14:cNvPr>
                <p14:cNvContentPartPr/>
                <p14:nvPr/>
              </p14:nvContentPartPr>
              <p14:xfrm>
                <a:off x="7377016" y="2409285"/>
                <a:ext cx="4217760" cy="1955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D4AFB9-272F-5580-DA53-AAE15C2A3D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2696" y="2404965"/>
                  <a:ext cx="4226400" cy="19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7C28C2-7BA7-92AB-941D-30397EC63296}"/>
                    </a:ext>
                  </a:extLst>
                </p14:cNvPr>
                <p14:cNvContentPartPr/>
                <p14:nvPr/>
              </p14:nvContentPartPr>
              <p14:xfrm>
                <a:off x="10662016" y="2316765"/>
                <a:ext cx="13248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7C28C2-7BA7-92AB-941D-30397EC632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57696" y="2312445"/>
                  <a:ext cx="141120" cy="18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955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CFB97-CD07-1120-137F-1A2FA16C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90" y="312150"/>
            <a:ext cx="5258256" cy="623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EFCF7-45BB-3E32-B0CC-FB85E7D18BF5}"/>
              </a:ext>
            </a:extLst>
          </p:cNvPr>
          <p:cNvSpPr txBox="1"/>
          <p:nvPr/>
        </p:nvSpPr>
        <p:spPr>
          <a:xfrm>
            <a:off x="494985" y="1737429"/>
            <a:ext cx="41752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OCRB" panose="020B0609020202020204" pitchFamily="49" charset="0"/>
              </a:rPr>
              <a:t>wget</a:t>
            </a:r>
            <a:r>
              <a:rPr lang="en-US" sz="1400" dirty="0">
                <a:latin typeface="OCRB" panose="020B0609020202020204" pitchFamily="49" charset="0"/>
              </a:rPr>
              <a:t> </a:t>
            </a:r>
            <a:r>
              <a:rPr lang="en-US" sz="1400" dirty="0">
                <a:latin typeface="OCRB" panose="020B0609020202020204" pitchFamily="49" charset="0"/>
                <a:hlinkClick r:id="rId3"/>
              </a:rPr>
              <a:t>https://raw.githubusercontent.com/frankwxu/digital-forensics-lab/main/Illegal_Possession_Images/lab_files/wlan_decrypt/crackWEP40_noGPU_Improved_v1.py</a:t>
            </a:r>
            <a:endParaRPr lang="en-US" sz="1400" dirty="0">
              <a:latin typeface="OCRB" panose="020B0609020202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CRB" panose="020B0609020202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CRB" panose="020B0609020202020204" pitchFamily="49" charset="0"/>
              </a:rPr>
              <a:t>python </a:t>
            </a:r>
            <a:r>
              <a:rPr lang="en-GB" sz="1400" dirty="0">
                <a:latin typeface="OCRB" panose="020B0609020202020204" pitchFamily="49" charset="0"/>
              </a:rPr>
              <a:t>crackWEP40_noGPU_Improved_v1.py</a:t>
            </a:r>
            <a:endParaRPr lang="en-US" sz="1400" dirty="0"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agram&#10;&#10;Description automatically generated">
            <a:extLst>
              <a:ext uri="{FF2B5EF4-FFF2-40B4-BE49-F238E27FC236}">
                <a16:creationId xmlns:a16="http://schemas.microsoft.com/office/drawing/2014/main" id="{29559847-4E64-FC37-057A-DC3FD648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200" y="1928352"/>
            <a:ext cx="5196022" cy="45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BA0E2B-B4A4-BCEC-7526-23CFE6495D54}"/>
                  </a:ext>
                </a:extLst>
              </p14:cNvPr>
              <p14:cNvContentPartPr/>
              <p14:nvPr/>
            </p14:nvContentPartPr>
            <p14:xfrm>
              <a:off x="9624181" y="2853781"/>
              <a:ext cx="1695121" cy="7415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BA0E2B-B4A4-BCEC-7526-23CFE6495D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8184" y="2817784"/>
                <a:ext cx="1766756" cy="813179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9C57280-2E38-366B-50B6-CB2EBCB532AC}"/>
              </a:ext>
            </a:extLst>
          </p:cNvPr>
          <p:cNvGrpSpPr/>
          <p:nvPr/>
        </p:nvGrpSpPr>
        <p:grpSpPr>
          <a:xfrm>
            <a:off x="10257993" y="3682650"/>
            <a:ext cx="811428" cy="1690510"/>
            <a:chOff x="5887470" y="3705330"/>
            <a:chExt cx="990360" cy="20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F59741-1E28-2A85-5327-2DBA9CA57B20}"/>
                    </a:ext>
                  </a:extLst>
                </p14:cNvPr>
                <p14:cNvContentPartPr/>
                <p14:nvPr/>
              </p14:nvContentPartPr>
              <p14:xfrm>
                <a:off x="5887470" y="3705330"/>
                <a:ext cx="990360" cy="200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F59741-1E28-2A85-5327-2DBA9CA57B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65501" y="3683059"/>
                  <a:ext cx="1033859" cy="2050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F6B5D3-6E20-6B34-19F1-C55C046A8D16}"/>
                    </a:ext>
                  </a:extLst>
                </p14:cNvPr>
                <p14:cNvContentPartPr/>
                <p14:nvPr/>
              </p14:nvContentPartPr>
              <p14:xfrm>
                <a:off x="5937870" y="5467170"/>
                <a:ext cx="181440" cy="33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F6B5D3-6E20-6B34-19F1-C55C046A8D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16343" y="5444895"/>
                  <a:ext cx="224933" cy="37422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B4F1B36C-ADFF-2BB7-DA96-B0791D1D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Goal: only use a secret key (IV unknown) to decrypt encrypted payload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21D123-77C5-12B4-26FD-29AD2535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50" y="1980607"/>
            <a:ext cx="470244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/>
              <a:t>Problem with Stream Cipher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Consider two packets with the same IV ⇒ Same keystream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c1 = p1 ⊕ k; c2 = p2 ⊕ k</a:t>
            </a:r>
          </a:p>
          <a:p>
            <a:pPr marL="742950" lvl="1" indent="-285750"/>
            <a:r>
              <a:rPr lang="en-GB" dirty="0"/>
              <a:t>⇒ c1 ⊕ c2=p1 ⊕ 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two packets with the same IV </a:t>
            </a:r>
          </a:p>
          <a:p>
            <a:pPr marL="742950" lvl="1" indent="-285750"/>
            <a:r>
              <a:rPr lang="en-GB" dirty="0"/>
              <a:t>⇒ XOR = Difference in plain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chance of using the same IV in 4823 packets.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Recovered ICV matches ⇒ Plain text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Possible to recover all 2</a:t>
            </a:r>
            <a:r>
              <a:rPr lang="en-GB" sz="2800" baseline="30000" dirty="0"/>
              <a:t>24</a:t>
            </a:r>
            <a:r>
              <a:rPr lang="en-GB" sz="2800" dirty="0"/>
              <a:t> keystreams in a few hours</a:t>
            </a:r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686B0C-8D06-35DB-4F5C-0E4A781E981A}"/>
                  </a:ext>
                </a:extLst>
              </p14:cNvPr>
              <p14:cNvContentPartPr/>
              <p14:nvPr/>
            </p14:nvContentPartPr>
            <p14:xfrm>
              <a:off x="6588458" y="3655324"/>
              <a:ext cx="2208600" cy="78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686B0C-8D06-35DB-4F5C-0E4A781E98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9818" y="3646684"/>
                <a:ext cx="2226240" cy="8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4BE60C-92FA-E83C-45A5-BB640032ACC1}"/>
                  </a:ext>
                </a:extLst>
              </p14:cNvPr>
              <p14:cNvContentPartPr/>
              <p14:nvPr/>
            </p14:nvContentPartPr>
            <p14:xfrm>
              <a:off x="9142298" y="3732004"/>
              <a:ext cx="2352600" cy="75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4BE60C-92FA-E83C-45A5-BB640032AC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33298" y="3723364"/>
                <a:ext cx="237024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8F301B-2021-6C23-8CA9-B5E260B03F7C}"/>
                  </a:ext>
                </a:extLst>
              </p14:cNvPr>
              <p14:cNvContentPartPr/>
              <p14:nvPr/>
            </p14:nvContentPartPr>
            <p14:xfrm>
              <a:off x="8795618" y="5869684"/>
              <a:ext cx="1800720" cy="592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8F301B-2021-6C23-8CA9-B5E260B03F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6978" y="5861044"/>
                <a:ext cx="1818360" cy="60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5C9A8FB-9143-5715-F20B-EFCF92DC014A}"/>
              </a:ext>
            </a:extLst>
          </p:cNvPr>
          <p:cNvGrpSpPr/>
          <p:nvPr/>
        </p:nvGrpSpPr>
        <p:grpSpPr>
          <a:xfrm>
            <a:off x="8360677" y="4677425"/>
            <a:ext cx="1288080" cy="595080"/>
            <a:chOff x="7948178" y="4553164"/>
            <a:chExt cx="128808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0AC62C-B6D6-7ECE-470D-C0F6A3E46C51}"/>
                    </a:ext>
                  </a:extLst>
                </p14:cNvPr>
                <p14:cNvContentPartPr/>
                <p14:nvPr/>
              </p14:nvContentPartPr>
              <p14:xfrm>
                <a:off x="7948178" y="4553164"/>
                <a:ext cx="129600" cy="424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0AC62C-B6D6-7ECE-470D-C0F6A3E46C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39178" y="4544524"/>
                  <a:ext cx="147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C643A0-B23C-99E1-E6A5-7FAC52CEDCBA}"/>
                    </a:ext>
                  </a:extLst>
                </p14:cNvPr>
                <p14:cNvContentPartPr/>
                <p14:nvPr/>
              </p14:nvContentPartPr>
              <p14:xfrm>
                <a:off x="8002178" y="4851244"/>
                <a:ext cx="154080" cy="127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C643A0-B23C-99E1-E6A5-7FAC52CEDC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3538" y="4842604"/>
                  <a:ext cx="171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0A71B0-EDD7-8DC2-7C66-6751668C364E}"/>
                    </a:ext>
                  </a:extLst>
                </p14:cNvPr>
                <p14:cNvContentPartPr/>
                <p14:nvPr/>
              </p14:nvContentPartPr>
              <p14:xfrm>
                <a:off x="8249858" y="4843684"/>
                <a:ext cx="63000" cy="304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0A71B0-EDD7-8DC2-7C66-6751668C36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40858" y="4835044"/>
                  <a:ext cx="80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343926-79F2-4B17-8D73-33B3E7B5D3B3}"/>
                    </a:ext>
                  </a:extLst>
                </p14:cNvPr>
                <p14:cNvContentPartPr/>
                <p14:nvPr/>
              </p14:nvContentPartPr>
              <p14:xfrm>
                <a:off x="8304938" y="4819564"/>
                <a:ext cx="138240" cy="130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343926-79F2-4B17-8D73-33B3E7B5D3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95938" y="4810924"/>
                  <a:ext cx="155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420937-8538-3C2B-2026-191445A70325}"/>
                    </a:ext>
                  </a:extLst>
                </p14:cNvPr>
                <p14:cNvContentPartPr/>
                <p14:nvPr/>
              </p14:nvContentPartPr>
              <p14:xfrm>
                <a:off x="8569538" y="4918204"/>
                <a:ext cx="234360" cy="16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420937-8538-3C2B-2026-191445A703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0538" y="4909564"/>
                  <a:ext cx="25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A63827-A6C1-A332-2E2B-1F3C2EF82B6F}"/>
                    </a:ext>
                  </a:extLst>
                </p14:cNvPr>
                <p14:cNvContentPartPr/>
                <p14:nvPr/>
              </p14:nvContentPartPr>
              <p14:xfrm>
                <a:off x="8689778" y="4790764"/>
                <a:ext cx="16200" cy="19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A63827-A6C1-A332-2E2B-1F3C2EF82B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81138" y="4782124"/>
                  <a:ext cx="33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A7ED0E-969F-05DF-E06F-E51543D2E7AD}"/>
                    </a:ext>
                  </a:extLst>
                </p14:cNvPr>
                <p14:cNvContentPartPr/>
                <p14:nvPr/>
              </p14:nvContentPartPr>
              <p14:xfrm>
                <a:off x="8545418" y="4752964"/>
                <a:ext cx="311760" cy="27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A7ED0E-969F-05DF-E06F-E51543D2E7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6778" y="4744324"/>
                  <a:ext cx="32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C5F112-D4DB-3649-E6A4-84486160276A}"/>
                    </a:ext>
                  </a:extLst>
                </p14:cNvPr>
                <p14:cNvContentPartPr/>
                <p14:nvPr/>
              </p14:nvContentPartPr>
              <p14:xfrm>
                <a:off x="9049778" y="4730644"/>
                <a:ext cx="48960" cy="351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C5F112-D4DB-3649-E6A4-8448616027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40778" y="4721644"/>
                  <a:ext cx="66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3946A3-EEC6-0218-EECE-6310D3881A95}"/>
                    </a:ext>
                  </a:extLst>
                </p14:cNvPr>
                <p14:cNvContentPartPr/>
                <p14:nvPr/>
              </p14:nvContentPartPr>
              <p14:xfrm>
                <a:off x="9102698" y="4805884"/>
                <a:ext cx="133560" cy="179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3946A3-EEC6-0218-EECE-6310D3881A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94058" y="4797244"/>
                  <a:ext cx="151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E78931-B505-1163-ECB2-40C95964CB14}"/>
              </a:ext>
            </a:extLst>
          </p:cNvPr>
          <p:cNvGrpSpPr/>
          <p:nvPr/>
        </p:nvGrpSpPr>
        <p:grpSpPr>
          <a:xfrm>
            <a:off x="9294938" y="5433364"/>
            <a:ext cx="216360" cy="358560"/>
            <a:chOff x="9294938" y="5433364"/>
            <a:chExt cx="2163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138F46-A5DB-DE56-258A-6E42BD99FF0E}"/>
                    </a:ext>
                  </a:extLst>
                </p14:cNvPr>
                <p14:cNvContentPartPr/>
                <p14:nvPr/>
              </p14:nvContentPartPr>
              <p14:xfrm>
                <a:off x="9376658" y="5433364"/>
                <a:ext cx="20880" cy="347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138F46-A5DB-DE56-258A-6E42BD99FF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67658" y="5424364"/>
                  <a:ext cx="38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BFD1A8-19E3-2774-EBBB-499B944B3948}"/>
                    </a:ext>
                  </a:extLst>
                </p14:cNvPr>
                <p14:cNvContentPartPr/>
                <p14:nvPr/>
              </p14:nvContentPartPr>
              <p14:xfrm>
                <a:off x="9294938" y="5718484"/>
                <a:ext cx="216360" cy="73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BFD1A8-19E3-2774-EBBB-499B944B39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85938" y="5709844"/>
                  <a:ext cx="2340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BC8058-5026-CD76-7180-5DC59A1C79C4}"/>
                  </a:ext>
                </a:extLst>
              </p14:cNvPr>
              <p14:cNvContentPartPr/>
              <p14:nvPr/>
            </p14:nvContentPartPr>
            <p14:xfrm>
              <a:off x="9633698" y="6052924"/>
              <a:ext cx="167760" cy="243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BC8058-5026-CD76-7180-5DC59A1C79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24698" y="6043924"/>
                <a:ext cx="1854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657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247B-38F4-174E-FF2F-B7DC7812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24B7-4AF1-ECB6-8B2C-A19294F5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IP addresses of the host and server?</a:t>
            </a:r>
          </a:p>
          <a:p>
            <a:r>
              <a:rPr lang="en-US" dirty="0"/>
              <a:t>What are the Mac addresses?</a:t>
            </a:r>
          </a:p>
          <a:p>
            <a:r>
              <a:rPr lang="en-US" dirty="0"/>
              <a:t>Can you manually extract pictures and HTML pages?</a:t>
            </a:r>
          </a:p>
          <a:p>
            <a:r>
              <a:rPr lang="en-US" dirty="0"/>
              <a:t>What is the password of the router?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15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A96A-1F96-5442-A3D1-CB06217E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15181-3468-496A-FDFC-F8A72BD1E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seems Wireshark can crack 40-bit </a:t>
            </a:r>
            <a:r>
              <a:rPr lang="en-US"/>
              <a:t>secret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90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592E8-C9C9-724F-5CDA-99AA6A1A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55" y="1857305"/>
            <a:ext cx="5745978" cy="3840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2819C-D6F6-4615-451A-5915A06772FF}"/>
              </a:ext>
            </a:extLst>
          </p:cNvPr>
          <p:cNvSpPr txBox="1"/>
          <p:nvPr/>
        </p:nvSpPr>
        <p:spPr>
          <a:xfrm>
            <a:off x="2820055" y="929898"/>
            <a:ext cx="514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Decrypt using Wireshark is not working, not sure why</a:t>
            </a:r>
          </a:p>
        </p:txBody>
      </p:sp>
    </p:spTree>
    <p:extLst>
      <p:ext uri="{BB962C8B-B14F-4D97-AF65-F5344CB8AC3E}">
        <p14:creationId xmlns:p14="http://schemas.microsoft.com/office/powerpoint/2010/main" val="2446665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FF77-6EFC-5B19-007C-C0802EA4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543" y="1641955"/>
            <a:ext cx="4320914" cy="35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F908B-786C-D408-9246-F044E780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92" y="806072"/>
            <a:ext cx="2796782" cy="624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AA030-8270-A4A9-8B5D-2603AF041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55"/>
          <a:stretch/>
        </p:blipFill>
        <p:spPr>
          <a:xfrm>
            <a:off x="2817393" y="1430966"/>
            <a:ext cx="2796782" cy="586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D89A4-B2ED-4A9E-DE09-E3AB450DA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28" y="2996386"/>
            <a:ext cx="11339543" cy="3375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00EA0-C979-6A1A-FE6F-881F3790BA77}"/>
              </a:ext>
            </a:extLst>
          </p:cNvPr>
          <p:cNvSpPr txBox="1"/>
          <p:nvPr/>
        </p:nvSpPr>
        <p:spPr>
          <a:xfrm>
            <a:off x="460785" y="806072"/>
            <a:ext cx="235660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DBC9F-2AB8-5157-FF80-B5EB3C7D8E8B}"/>
              </a:ext>
            </a:extLst>
          </p:cNvPr>
          <p:cNvSpPr txBox="1"/>
          <p:nvPr/>
        </p:nvSpPr>
        <p:spPr>
          <a:xfrm>
            <a:off x="426228" y="2627054"/>
            <a:ext cx="225452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a traffic file</a:t>
            </a:r>
          </a:p>
        </p:txBody>
      </p:sp>
    </p:spTree>
    <p:extLst>
      <p:ext uri="{BB962C8B-B14F-4D97-AF65-F5344CB8AC3E}">
        <p14:creationId xmlns:p14="http://schemas.microsoft.com/office/powerpoint/2010/main" val="330925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F20C3-4AAB-D99A-95CC-A68BE660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36" y="2204785"/>
            <a:ext cx="6706181" cy="1722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F1426-04B6-8516-10A6-E00A84B9FE16}"/>
              </a:ext>
            </a:extLst>
          </p:cNvPr>
          <p:cNvSpPr txBox="1"/>
          <p:nvPr/>
        </p:nvSpPr>
        <p:spPr>
          <a:xfrm>
            <a:off x="1327236" y="1835453"/>
            <a:ext cx="143180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Unzip the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61F6E-29CF-AFCA-7793-18CAEDDC0ECF}"/>
              </a:ext>
            </a:extLst>
          </p:cNvPr>
          <p:cNvSpPr txBox="1"/>
          <p:nvPr/>
        </p:nvSpPr>
        <p:spPr>
          <a:xfrm>
            <a:off x="1501140" y="4965115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Capture the flag challenge</a:t>
            </a:r>
          </a:p>
          <a:p>
            <a:r>
              <a:rPr lang="en-GB" dirty="0" err="1"/>
              <a:t>CodeGate</a:t>
            </a:r>
            <a:r>
              <a:rPr lang="en-GB" dirty="0"/>
              <a:t> General CTF 2015</a:t>
            </a:r>
          </a:p>
        </p:txBody>
      </p:sp>
    </p:spTree>
    <p:extLst>
      <p:ext uri="{BB962C8B-B14F-4D97-AF65-F5344CB8AC3E}">
        <p14:creationId xmlns:p14="http://schemas.microsoft.com/office/powerpoint/2010/main" val="34839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8B50D-5162-A55F-1210-F662CB86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35" y="1263793"/>
            <a:ext cx="10508891" cy="5136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13B8F-FEA1-18A5-C974-91DDE774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35" y="794817"/>
            <a:ext cx="5572228" cy="493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E840B-8003-8B6F-7A80-CC8CFCF85801}"/>
              </a:ext>
            </a:extLst>
          </p:cNvPr>
          <p:cNvSpPr txBox="1"/>
          <p:nvPr/>
        </p:nvSpPr>
        <p:spPr>
          <a:xfrm>
            <a:off x="712335" y="425485"/>
            <a:ext cx="267534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encrypted traffic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DA3C4-376B-AAC2-95F7-CAC95E92C3A3}"/>
              </a:ext>
            </a:extLst>
          </p:cNvPr>
          <p:cNvSpPr/>
          <p:nvPr/>
        </p:nvSpPr>
        <p:spPr>
          <a:xfrm>
            <a:off x="4943959" y="2169763"/>
            <a:ext cx="759417" cy="720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15897-EB0F-ABAF-0D67-42FF0621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91" y="0"/>
            <a:ext cx="90611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B591E-D2E5-CA72-2DC6-3062E1D11841}"/>
              </a:ext>
            </a:extLst>
          </p:cNvPr>
          <p:cNvSpPr txBox="1"/>
          <p:nvPr/>
        </p:nvSpPr>
        <p:spPr>
          <a:xfrm>
            <a:off x="654077" y="208509"/>
            <a:ext cx="18025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key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C4358-29C3-0390-F215-21CE9E407D26}"/>
              </a:ext>
            </a:extLst>
          </p:cNvPr>
          <p:cNvSpPr txBox="1"/>
          <p:nvPr/>
        </p:nvSpPr>
        <p:spPr>
          <a:xfrm>
            <a:off x="457310" y="6059837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length </a:t>
            </a:r>
            <a:r>
              <a:rPr lang="en-US" b="1" dirty="0">
                <a:solidFill>
                  <a:srgbClr val="FF0000"/>
                </a:solidFill>
              </a:rPr>
              <a:t>40 bits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F05153-2B04-9912-33BC-3594546CE07E}"/>
              </a:ext>
            </a:extLst>
          </p:cNvPr>
          <p:cNvCxnSpPr>
            <a:stCxn id="2" idx="3"/>
          </p:cNvCxnSpPr>
          <p:nvPr/>
        </p:nvCxnSpPr>
        <p:spPr>
          <a:xfrm>
            <a:off x="2318269" y="6244503"/>
            <a:ext cx="226923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2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60D46-AD61-69EF-DDDF-D6A4371D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09" y="1304076"/>
            <a:ext cx="6820474" cy="4143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E3CCF-2DD8-432B-A4E1-D0697245E42A}"/>
              </a:ext>
            </a:extLst>
          </p:cNvPr>
          <p:cNvSpPr txBox="1"/>
          <p:nvPr/>
        </p:nvSpPr>
        <p:spPr>
          <a:xfrm>
            <a:off x="2396209" y="934744"/>
            <a:ext cx="28221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Decrypts traffic with the key</a:t>
            </a:r>
          </a:p>
        </p:txBody>
      </p:sp>
    </p:spTree>
    <p:extLst>
      <p:ext uri="{BB962C8B-B14F-4D97-AF65-F5344CB8AC3E}">
        <p14:creationId xmlns:p14="http://schemas.microsoft.com/office/powerpoint/2010/main" val="48532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37023</TotalTime>
  <Words>2431</Words>
  <Application>Microsoft Office PowerPoint</Application>
  <PresentationFormat>Widescreen</PresentationFormat>
  <Paragraphs>493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-apple-system</vt:lpstr>
      <vt:lpstr>ui-monospace</vt:lpstr>
      <vt:lpstr>Abadi</vt:lpstr>
      <vt:lpstr>Arial</vt:lpstr>
      <vt:lpstr>Arial Black</vt:lpstr>
      <vt:lpstr>Arial Narrow</vt:lpstr>
      <vt:lpstr>Calibri</vt:lpstr>
      <vt:lpstr>Calibri Light</vt:lpstr>
      <vt:lpstr>Consolas</vt:lpstr>
      <vt:lpstr>OCRB</vt:lpstr>
      <vt:lpstr>Segoe Print</vt:lpstr>
      <vt:lpstr>Times New Roman</vt:lpstr>
      <vt:lpstr>Office Theme</vt:lpstr>
      <vt:lpstr>Decrypt Wireless Packets</vt:lpstr>
      <vt:lpstr>Overview</vt:lpstr>
      <vt:lpstr>Decrypt traffics</vt:lpstr>
      <vt:lpstr>Goal: only use a secret key (IV unknown) to decrypt encrypted payload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 files from packets</vt:lpstr>
      <vt:lpstr>PowerPoint Presentation</vt:lpstr>
      <vt:lpstr>PowerPoint Presentation</vt:lpstr>
      <vt:lpstr>Crack wifi password</vt:lpstr>
      <vt:lpstr>Where does 802.11 fit in the OSI Model?</vt:lpstr>
      <vt:lpstr>IEEE 802.11</vt:lpstr>
      <vt:lpstr>IEEE 802.11 Supports Encryption Protocols</vt:lpstr>
      <vt:lpstr>Wired Equivalent Privacy (WEP)</vt:lpstr>
      <vt:lpstr>RC4 Algorithm</vt:lpstr>
      <vt:lpstr>RC4 Keystream Generator</vt:lpstr>
      <vt:lpstr>PowerPoint Presentation</vt:lpstr>
      <vt:lpstr>XOR stream cipher </vt:lpstr>
      <vt:lpstr>PowerPoint Presentation</vt:lpstr>
      <vt:lpstr>PowerPoint Presentation</vt:lpstr>
      <vt:lpstr>Secret Key Management </vt:lpstr>
      <vt:lpstr>PowerPoint Presentation</vt:lpstr>
      <vt:lpstr>How Are WEP-40 Secret Keys Generated? </vt:lpstr>
      <vt:lpstr>How to find password</vt:lpstr>
      <vt:lpstr>WEP-40 Secret Keys Generator has a security problem</vt:lpstr>
      <vt:lpstr>Seeding problem – reduced seed entropy (32-28 bits)</vt:lpstr>
      <vt:lpstr>PRNG problem: Reduced PRNG Entropy (32-24 bits)</vt:lpstr>
      <vt:lpstr>Find a seed</vt:lpstr>
      <vt:lpstr>PowerPoint Presentation</vt:lpstr>
      <vt:lpstr>PowerPoint Presentation</vt:lpstr>
      <vt:lpstr>How long is the passphrase?</vt:lpstr>
      <vt:lpstr>The length of the passphrase is 10</vt:lpstr>
      <vt:lpstr>Information for cracking passphrase</vt:lpstr>
      <vt:lpstr>PowerPoint Presentation</vt:lpstr>
      <vt:lpstr>PowerPoint Presentation</vt:lpstr>
      <vt:lpstr>Assignment</vt:lpstr>
      <vt:lpstr>To do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2023-03-02T18:19:52Z</dcterms:modified>
</cp:coreProperties>
</file>