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62" r:id="rId3"/>
    <p:sldId id="360" r:id="rId4"/>
    <p:sldId id="288" r:id="rId5"/>
    <p:sldId id="322" r:id="rId6"/>
    <p:sldId id="332" r:id="rId7"/>
    <p:sldId id="333" r:id="rId8"/>
    <p:sldId id="324" r:id="rId9"/>
    <p:sldId id="334" r:id="rId10"/>
    <p:sldId id="335" r:id="rId11"/>
    <p:sldId id="325" r:id="rId12"/>
    <p:sldId id="336" r:id="rId13"/>
    <p:sldId id="355" r:id="rId14"/>
    <p:sldId id="356" r:id="rId15"/>
    <p:sldId id="337" r:id="rId16"/>
    <p:sldId id="345" r:id="rId17"/>
    <p:sldId id="338" r:id="rId18"/>
    <p:sldId id="340" r:id="rId19"/>
    <p:sldId id="346" r:id="rId20"/>
    <p:sldId id="347" r:id="rId21"/>
    <p:sldId id="348" r:id="rId22"/>
    <p:sldId id="339" r:id="rId23"/>
    <p:sldId id="341" r:id="rId24"/>
    <p:sldId id="349" r:id="rId25"/>
    <p:sldId id="326" r:id="rId26"/>
    <p:sldId id="350" r:id="rId27"/>
    <p:sldId id="351" r:id="rId28"/>
    <p:sldId id="357" r:id="rId29"/>
    <p:sldId id="358" r:id="rId30"/>
    <p:sldId id="361" r:id="rId31"/>
    <p:sldId id="363" r:id="rId32"/>
    <p:sldId id="359" r:id="rId33"/>
    <p:sldId id="3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colm Hayward" initials="MH" lastIdx="5" clrIdx="0">
    <p:extLst>
      <p:ext uri="{19B8F6BF-5375-455C-9EA6-DF929625EA0E}">
        <p15:presenceInfo xmlns:p15="http://schemas.microsoft.com/office/powerpoint/2012/main" userId="S::ID36IH53@ubalt.edu::fd045f5c-b77a-4191-aa2e-0c5f24668c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D7EEC-4950-46F3-AF2B-2CD84286E022}" v="15" dt="2021-06-24T02:22:26.5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8973" autoAdjust="0"/>
  </p:normalViewPr>
  <p:slideViewPr>
    <p:cSldViewPr snapToGrid="0">
      <p:cViewPr varScale="1">
        <p:scale>
          <a:sx n="105" d="100"/>
          <a:sy n="105" d="100"/>
        </p:scale>
        <p:origin x="101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2A8D7EEC-4950-46F3-AF2B-2CD84286E022}"/>
    <pc:docChg chg="custSel modSld">
      <pc:chgData name="Weifeng Xu" userId="e7aed605-a3dd-4d5a-a692-a87037af107b" providerId="ADAL" clId="{2A8D7EEC-4950-46F3-AF2B-2CD84286E022}" dt="2021-06-24T02:24:22.980" v="287" actId="20577"/>
      <pc:docMkLst>
        <pc:docMk/>
      </pc:docMkLst>
      <pc:sldChg chg="modSp mod">
        <pc:chgData name="Weifeng Xu" userId="e7aed605-a3dd-4d5a-a692-a87037af107b" providerId="ADAL" clId="{2A8D7EEC-4950-46F3-AF2B-2CD84286E022}" dt="2021-06-24T02:24:22.980" v="287" actId="20577"/>
        <pc:sldMkLst>
          <pc:docMk/>
          <pc:sldMk cId="1734229363" sldId="256"/>
        </pc:sldMkLst>
        <pc:spChg chg="mod">
          <ac:chgData name="Weifeng Xu" userId="e7aed605-a3dd-4d5a-a692-a87037af107b" providerId="ADAL" clId="{2A8D7EEC-4950-46F3-AF2B-2CD84286E022}" dt="2021-06-24T02:24:22.980" v="287" actId="20577"/>
          <ac:spMkLst>
            <pc:docMk/>
            <pc:sldMk cId="1734229363" sldId="256"/>
            <ac:spMk id="2" creationId="{ABE998E7-D42B-4F89-98CB-92B2D0392882}"/>
          </ac:spMkLst>
        </pc:spChg>
      </pc:sldChg>
      <pc:sldChg chg="modSp mod">
        <pc:chgData name="Weifeng Xu" userId="e7aed605-a3dd-4d5a-a692-a87037af107b" providerId="ADAL" clId="{2A8D7EEC-4950-46F3-AF2B-2CD84286E022}" dt="2021-06-23T23:54:11.631" v="8" actId="108"/>
        <pc:sldMkLst>
          <pc:docMk/>
          <pc:sldMk cId="1983714077" sldId="322"/>
        </pc:sldMkLst>
        <pc:spChg chg="mod">
          <ac:chgData name="Weifeng Xu" userId="e7aed605-a3dd-4d5a-a692-a87037af107b" providerId="ADAL" clId="{2A8D7EEC-4950-46F3-AF2B-2CD84286E022}" dt="2021-06-23T23:54:11.631" v="8" actId="108"/>
          <ac:spMkLst>
            <pc:docMk/>
            <pc:sldMk cId="1983714077" sldId="322"/>
            <ac:spMk id="3" creationId="{C5C4E291-94CB-44A7-8A08-E203460F894A}"/>
          </ac:spMkLst>
        </pc:spChg>
      </pc:sldChg>
      <pc:sldChg chg="modSp mod">
        <pc:chgData name="Weifeng Xu" userId="e7aed605-a3dd-4d5a-a692-a87037af107b" providerId="ADAL" clId="{2A8D7EEC-4950-46F3-AF2B-2CD84286E022}" dt="2021-06-24T00:00:43.653" v="34" actId="114"/>
        <pc:sldMkLst>
          <pc:docMk/>
          <pc:sldMk cId="1872955147" sldId="324"/>
        </pc:sldMkLst>
        <pc:spChg chg="mod">
          <ac:chgData name="Weifeng Xu" userId="e7aed605-a3dd-4d5a-a692-a87037af107b" providerId="ADAL" clId="{2A8D7EEC-4950-46F3-AF2B-2CD84286E022}" dt="2021-06-24T00:00:43.653" v="34" actId="114"/>
          <ac:spMkLst>
            <pc:docMk/>
            <pc:sldMk cId="1872955147" sldId="324"/>
            <ac:spMk id="2" creationId="{A3B07278-6D0C-4C2E-9CC7-9D37ED38C608}"/>
          </ac:spMkLst>
        </pc:spChg>
      </pc:sldChg>
      <pc:sldChg chg="modSp mod">
        <pc:chgData name="Weifeng Xu" userId="e7aed605-a3dd-4d5a-a692-a87037af107b" providerId="ADAL" clId="{2A8D7EEC-4950-46F3-AF2B-2CD84286E022}" dt="2021-06-24T02:07:11.988" v="217" actId="114"/>
        <pc:sldMkLst>
          <pc:docMk/>
          <pc:sldMk cId="4238562680" sldId="326"/>
        </pc:sldMkLst>
        <pc:spChg chg="mod">
          <ac:chgData name="Weifeng Xu" userId="e7aed605-a3dd-4d5a-a692-a87037af107b" providerId="ADAL" clId="{2A8D7EEC-4950-46F3-AF2B-2CD84286E022}" dt="2021-06-24T02:07:11.988" v="217" actId="114"/>
          <ac:spMkLst>
            <pc:docMk/>
            <pc:sldMk cId="4238562680" sldId="326"/>
            <ac:spMk id="2" creationId="{D6DC2311-2B05-4B80-B2E1-29610236004B}"/>
          </ac:spMkLst>
        </pc:spChg>
      </pc:sldChg>
      <pc:sldChg chg="modSp mod">
        <pc:chgData name="Weifeng Xu" userId="e7aed605-a3dd-4d5a-a692-a87037af107b" providerId="ADAL" clId="{2A8D7EEC-4950-46F3-AF2B-2CD84286E022}" dt="2021-06-23T23:59:20.248" v="28" actId="6549"/>
        <pc:sldMkLst>
          <pc:docMk/>
          <pc:sldMk cId="510320687" sldId="332"/>
        </pc:sldMkLst>
        <pc:spChg chg="mod">
          <ac:chgData name="Weifeng Xu" userId="e7aed605-a3dd-4d5a-a692-a87037af107b" providerId="ADAL" clId="{2A8D7EEC-4950-46F3-AF2B-2CD84286E022}" dt="2021-06-23T23:59:20.248" v="28" actId="6549"/>
          <ac:spMkLst>
            <pc:docMk/>
            <pc:sldMk cId="510320687" sldId="332"/>
            <ac:spMk id="2" creationId="{BE384664-4125-470E-B478-9DB2219F8D60}"/>
          </ac:spMkLst>
        </pc:spChg>
        <pc:spChg chg="mod">
          <ac:chgData name="Weifeng Xu" userId="e7aed605-a3dd-4d5a-a692-a87037af107b" providerId="ADAL" clId="{2A8D7EEC-4950-46F3-AF2B-2CD84286E022}" dt="2021-06-23T23:59:10.363" v="26" actId="114"/>
          <ac:spMkLst>
            <pc:docMk/>
            <pc:sldMk cId="510320687" sldId="332"/>
            <ac:spMk id="3" creationId="{61B30B09-07A0-4327-BD01-F487A918364B}"/>
          </ac:spMkLst>
        </pc:spChg>
      </pc:sldChg>
      <pc:sldChg chg="modSp mod">
        <pc:chgData name="Weifeng Xu" userId="e7aed605-a3dd-4d5a-a692-a87037af107b" providerId="ADAL" clId="{2A8D7EEC-4950-46F3-AF2B-2CD84286E022}" dt="2021-06-23T23:59:36.053" v="32" actId="114"/>
        <pc:sldMkLst>
          <pc:docMk/>
          <pc:sldMk cId="249524528" sldId="333"/>
        </pc:sldMkLst>
        <pc:spChg chg="mod">
          <ac:chgData name="Weifeng Xu" userId="e7aed605-a3dd-4d5a-a692-a87037af107b" providerId="ADAL" clId="{2A8D7EEC-4950-46F3-AF2B-2CD84286E022}" dt="2021-06-23T23:59:36.053" v="32" actId="114"/>
          <ac:spMkLst>
            <pc:docMk/>
            <pc:sldMk cId="249524528" sldId="333"/>
            <ac:spMk id="2" creationId="{2E9F4462-1697-481B-B95F-15AE8C48D9E3}"/>
          </ac:spMkLst>
        </pc:spChg>
      </pc:sldChg>
      <pc:sldChg chg="modSp mod">
        <pc:chgData name="Weifeng Xu" userId="e7aed605-a3dd-4d5a-a692-a87037af107b" providerId="ADAL" clId="{2A8D7EEC-4950-46F3-AF2B-2CD84286E022}" dt="2021-06-24T00:02:26.638" v="40" actId="114"/>
        <pc:sldMkLst>
          <pc:docMk/>
          <pc:sldMk cId="3870945562" sldId="334"/>
        </pc:sldMkLst>
        <pc:spChg chg="mod">
          <ac:chgData name="Weifeng Xu" userId="e7aed605-a3dd-4d5a-a692-a87037af107b" providerId="ADAL" clId="{2A8D7EEC-4950-46F3-AF2B-2CD84286E022}" dt="2021-06-24T00:02:26.638" v="40" actId="114"/>
          <ac:spMkLst>
            <pc:docMk/>
            <pc:sldMk cId="3870945562" sldId="334"/>
            <ac:spMk id="3" creationId="{B4711566-692A-4DD8-B71D-786003780AEF}"/>
          </ac:spMkLst>
        </pc:spChg>
      </pc:sldChg>
      <pc:sldChg chg="addSp modSp mod">
        <pc:chgData name="Weifeng Xu" userId="e7aed605-a3dd-4d5a-a692-a87037af107b" providerId="ADAL" clId="{2A8D7EEC-4950-46F3-AF2B-2CD84286E022}" dt="2021-06-24T01:55:18.503" v="215" actId="20577"/>
        <pc:sldMkLst>
          <pc:docMk/>
          <pc:sldMk cId="1679169439" sldId="335"/>
        </pc:sldMkLst>
        <pc:spChg chg="add mod">
          <ac:chgData name="Weifeng Xu" userId="e7aed605-a3dd-4d5a-a692-a87037af107b" providerId="ADAL" clId="{2A8D7EEC-4950-46F3-AF2B-2CD84286E022}" dt="2021-06-24T01:55:18.503" v="215" actId="20577"/>
          <ac:spMkLst>
            <pc:docMk/>
            <pc:sldMk cId="1679169439" sldId="335"/>
            <ac:spMk id="6" creationId="{7A28C3E8-1620-4E7E-BD21-69D8F5D12760}"/>
          </ac:spMkLst>
        </pc:spChg>
        <pc:cxnChg chg="add">
          <ac:chgData name="Weifeng Xu" userId="e7aed605-a3dd-4d5a-a692-a87037af107b" providerId="ADAL" clId="{2A8D7EEC-4950-46F3-AF2B-2CD84286E022}" dt="2021-06-24T01:54:29.147" v="154" actId="11529"/>
          <ac:cxnSpMkLst>
            <pc:docMk/>
            <pc:sldMk cId="1679169439" sldId="335"/>
            <ac:cxnSpMk id="4" creationId="{01C60C97-32D3-4CB5-BE0D-F44BE7DC70A6}"/>
          </ac:cxnSpMkLst>
        </pc:cxnChg>
      </pc:sldChg>
      <pc:sldChg chg="modSp mod">
        <pc:chgData name="Weifeng Xu" userId="e7aed605-a3dd-4d5a-a692-a87037af107b" providerId="ADAL" clId="{2A8D7EEC-4950-46F3-AF2B-2CD84286E022}" dt="2021-06-24T01:04:49.495" v="56" actId="6549"/>
        <pc:sldMkLst>
          <pc:docMk/>
          <pc:sldMk cId="3264376133" sldId="337"/>
        </pc:sldMkLst>
        <pc:spChg chg="mod">
          <ac:chgData name="Weifeng Xu" userId="e7aed605-a3dd-4d5a-a692-a87037af107b" providerId="ADAL" clId="{2A8D7EEC-4950-46F3-AF2B-2CD84286E022}" dt="2021-06-24T01:04:49.495" v="56" actId="6549"/>
          <ac:spMkLst>
            <pc:docMk/>
            <pc:sldMk cId="3264376133" sldId="337"/>
            <ac:spMk id="3" creationId="{D700736B-D327-43A3-8C2D-E4B21207E555}"/>
          </ac:spMkLst>
        </pc:spChg>
      </pc:sldChg>
      <pc:sldChg chg="modSp mod">
        <pc:chgData name="Weifeng Xu" userId="e7aed605-a3dd-4d5a-a692-a87037af107b" providerId="ADAL" clId="{2A8D7EEC-4950-46F3-AF2B-2CD84286E022}" dt="2021-06-24T01:12:25.662" v="87" actId="20577"/>
        <pc:sldMkLst>
          <pc:docMk/>
          <pc:sldMk cId="1308013432" sldId="338"/>
        </pc:sldMkLst>
        <pc:spChg chg="mod">
          <ac:chgData name="Weifeng Xu" userId="e7aed605-a3dd-4d5a-a692-a87037af107b" providerId="ADAL" clId="{2A8D7EEC-4950-46F3-AF2B-2CD84286E022}" dt="2021-06-24T01:09:46.178" v="61" actId="108"/>
          <ac:spMkLst>
            <pc:docMk/>
            <pc:sldMk cId="1308013432" sldId="338"/>
            <ac:spMk id="2" creationId="{AA0C92C1-8B74-4594-9DA7-D0A29352DB42}"/>
          </ac:spMkLst>
        </pc:spChg>
        <pc:spChg chg="mod">
          <ac:chgData name="Weifeng Xu" userId="e7aed605-a3dd-4d5a-a692-a87037af107b" providerId="ADAL" clId="{2A8D7EEC-4950-46F3-AF2B-2CD84286E022}" dt="2021-06-24T01:10:00.558" v="64" actId="108"/>
          <ac:spMkLst>
            <pc:docMk/>
            <pc:sldMk cId="1308013432" sldId="338"/>
            <ac:spMk id="3" creationId="{F1A4A9DC-38AC-4FA7-AC31-81F3ECD906F6}"/>
          </ac:spMkLst>
        </pc:spChg>
        <pc:spChg chg="mod">
          <ac:chgData name="Weifeng Xu" userId="e7aed605-a3dd-4d5a-a692-a87037af107b" providerId="ADAL" clId="{2A8D7EEC-4950-46F3-AF2B-2CD84286E022}" dt="2021-06-24T01:12:25.662" v="87" actId="20577"/>
          <ac:spMkLst>
            <pc:docMk/>
            <pc:sldMk cId="1308013432" sldId="338"/>
            <ac:spMk id="8" creationId="{3D9CA8C7-BE13-4156-AD29-6804B58EE668}"/>
          </ac:spMkLst>
        </pc:spChg>
        <pc:picChg chg="mod">
          <ac:chgData name="Weifeng Xu" userId="e7aed605-a3dd-4d5a-a692-a87037af107b" providerId="ADAL" clId="{2A8D7EEC-4950-46F3-AF2B-2CD84286E022}" dt="2021-06-24T01:11:50.029" v="67" actId="1076"/>
          <ac:picMkLst>
            <pc:docMk/>
            <pc:sldMk cId="1308013432" sldId="338"/>
            <ac:picMk id="10" creationId="{4E36BFF2-1FF2-4C12-B732-7E1A045EE8CD}"/>
          </ac:picMkLst>
        </pc:picChg>
      </pc:sldChg>
      <pc:sldChg chg="modSp mod">
        <pc:chgData name="Weifeng Xu" userId="e7aed605-a3dd-4d5a-a692-a87037af107b" providerId="ADAL" clId="{2A8D7EEC-4950-46F3-AF2B-2CD84286E022}" dt="2021-06-24T01:46:15.550" v="153" actId="114"/>
        <pc:sldMkLst>
          <pc:docMk/>
          <pc:sldMk cId="2623116994" sldId="339"/>
        </pc:sldMkLst>
        <pc:spChg chg="mod">
          <ac:chgData name="Weifeng Xu" userId="e7aed605-a3dd-4d5a-a692-a87037af107b" providerId="ADAL" clId="{2A8D7EEC-4950-46F3-AF2B-2CD84286E022}" dt="2021-06-24T01:44:29.926" v="143" actId="114"/>
          <ac:spMkLst>
            <pc:docMk/>
            <pc:sldMk cId="2623116994" sldId="339"/>
            <ac:spMk id="2" creationId="{FEC2864A-2336-47C5-A8E6-69D5F93E6DB9}"/>
          </ac:spMkLst>
        </pc:spChg>
        <pc:spChg chg="mod">
          <ac:chgData name="Weifeng Xu" userId="e7aed605-a3dd-4d5a-a692-a87037af107b" providerId="ADAL" clId="{2A8D7EEC-4950-46F3-AF2B-2CD84286E022}" dt="2021-06-24T01:46:15.550" v="153" actId="114"/>
          <ac:spMkLst>
            <pc:docMk/>
            <pc:sldMk cId="2623116994" sldId="339"/>
            <ac:spMk id="3" creationId="{415A3C9C-1E65-4236-9F3B-E83260EE2CCA}"/>
          </ac:spMkLst>
        </pc:spChg>
      </pc:sldChg>
      <pc:sldChg chg="modSp mod">
        <pc:chgData name="Weifeng Xu" userId="e7aed605-a3dd-4d5a-a692-a87037af107b" providerId="ADAL" clId="{2A8D7EEC-4950-46F3-AF2B-2CD84286E022}" dt="2021-06-24T01:15:05.224" v="121" actId="114"/>
        <pc:sldMkLst>
          <pc:docMk/>
          <pc:sldMk cId="320427498" sldId="340"/>
        </pc:sldMkLst>
        <pc:spChg chg="mod">
          <ac:chgData name="Weifeng Xu" userId="e7aed605-a3dd-4d5a-a692-a87037af107b" providerId="ADAL" clId="{2A8D7EEC-4950-46F3-AF2B-2CD84286E022}" dt="2021-06-24T01:13:08.425" v="92" actId="114"/>
          <ac:spMkLst>
            <pc:docMk/>
            <pc:sldMk cId="320427498" sldId="340"/>
            <ac:spMk id="2" creationId="{7517DBC4-9B5B-4701-9626-566CA30D2BBE}"/>
          </ac:spMkLst>
        </pc:spChg>
        <pc:spChg chg="mod">
          <ac:chgData name="Weifeng Xu" userId="e7aed605-a3dd-4d5a-a692-a87037af107b" providerId="ADAL" clId="{2A8D7EEC-4950-46F3-AF2B-2CD84286E022}" dt="2021-06-24T01:15:05.224" v="121" actId="114"/>
          <ac:spMkLst>
            <pc:docMk/>
            <pc:sldMk cId="320427498" sldId="340"/>
            <ac:spMk id="3" creationId="{233582CA-E31D-4857-8290-FA16B3F488B9}"/>
          </ac:spMkLst>
        </pc:spChg>
      </pc:sldChg>
      <pc:sldChg chg="modSp mod">
        <pc:chgData name="Weifeng Xu" userId="e7aed605-a3dd-4d5a-a692-a87037af107b" providerId="ADAL" clId="{2A8D7EEC-4950-46F3-AF2B-2CD84286E022}" dt="2021-06-24T01:08:29.686" v="58" actId="114"/>
        <pc:sldMkLst>
          <pc:docMk/>
          <pc:sldMk cId="2410316269" sldId="345"/>
        </pc:sldMkLst>
        <pc:spChg chg="mod">
          <ac:chgData name="Weifeng Xu" userId="e7aed605-a3dd-4d5a-a692-a87037af107b" providerId="ADAL" clId="{2A8D7EEC-4950-46F3-AF2B-2CD84286E022}" dt="2021-06-24T01:00:34.535" v="42" actId="114"/>
          <ac:spMkLst>
            <pc:docMk/>
            <pc:sldMk cId="2410316269" sldId="345"/>
            <ac:spMk id="2" creationId="{822C13EA-8448-43BC-AABC-8FDBD45FBA44}"/>
          </ac:spMkLst>
        </pc:spChg>
        <pc:spChg chg="mod">
          <ac:chgData name="Weifeng Xu" userId="e7aed605-a3dd-4d5a-a692-a87037af107b" providerId="ADAL" clId="{2A8D7EEC-4950-46F3-AF2B-2CD84286E022}" dt="2021-06-24T01:08:29.686" v="58" actId="114"/>
          <ac:spMkLst>
            <pc:docMk/>
            <pc:sldMk cId="2410316269" sldId="345"/>
            <ac:spMk id="7" creationId="{4AAE329B-4641-4778-BD41-C88F6F47E0D2}"/>
          </ac:spMkLst>
        </pc:spChg>
      </pc:sldChg>
      <pc:sldChg chg="addSp modSp mod">
        <pc:chgData name="Weifeng Xu" userId="e7aed605-a3dd-4d5a-a692-a87037af107b" providerId="ADAL" clId="{2A8D7EEC-4950-46F3-AF2B-2CD84286E022}" dt="2021-06-24T01:28:55.271" v="132" actId="14100"/>
        <pc:sldMkLst>
          <pc:docMk/>
          <pc:sldMk cId="3519564447" sldId="346"/>
        </pc:sldMkLst>
        <pc:spChg chg="add mod">
          <ac:chgData name="Weifeng Xu" userId="e7aed605-a3dd-4d5a-a692-a87037af107b" providerId="ADAL" clId="{2A8D7EEC-4950-46F3-AF2B-2CD84286E022}" dt="2021-06-24T01:28:55.271" v="132" actId="14100"/>
          <ac:spMkLst>
            <pc:docMk/>
            <pc:sldMk cId="3519564447" sldId="346"/>
            <ac:spMk id="6" creationId="{1A637AF6-CB92-4DB4-87D9-EB83545ABAE4}"/>
          </ac:spMkLst>
        </pc:spChg>
        <pc:spChg chg="mod">
          <ac:chgData name="Weifeng Xu" userId="e7aed605-a3dd-4d5a-a692-a87037af107b" providerId="ADAL" clId="{2A8D7EEC-4950-46F3-AF2B-2CD84286E022}" dt="2021-06-24T01:21:17.142" v="123" actId="114"/>
          <ac:spMkLst>
            <pc:docMk/>
            <pc:sldMk cId="3519564447" sldId="346"/>
            <ac:spMk id="8" creationId="{559AB951-24C1-4605-9FE7-5A82C0804204}"/>
          </ac:spMkLst>
        </pc:spChg>
      </pc:sldChg>
      <pc:sldChg chg="modSp mod modNotesTx">
        <pc:chgData name="Weifeng Xu" userId="e7aed605-a3dd-4d5a-a692-a87037af107b" providerId="ADAL" clId="{2A8D7EEC-4950-46F3-AF2B-2CD84286E022}" dt="2021-06-24T01:43:53.991" v="141" actId="114"/>
        <pc:sldMkLst>
          <pc:docMk/>
          <pc:sldMk cId="3075287206" sldId="348"/>
        </pc:sldMkLst>
        <pc:spChg chg="mod">
          <ac:chgData name="Weifeng Xu" userId="e7aed605-a3dd-4d5a-a692-a87037af107b" providerId="ADAL" clId="{2A8D7EEC-4950-46F3-AF2B-2CD84286E022}" dt="2021-06-24T01:43:53.991" v="141" actId="114"/>
          <ac:spMkLst>
            <pc:docMk/>
            <pc:sldMk cId="3075287206" sldId="348"/>
            <ac:spMk id="3" creationId="{C782CE37-C965-49F5-9658-EB6B6EC5465E}"/>
          </ac:spMkLst>
        </pc:spChg>
      </pc:sldChg>
      <pc:sldChg chg="addSp modSp mod">
        <pc:chgData name="Weifeng Xu" userId="e7aed605-a3dd-4d5a-a692-a87037af107b" providerId="ADAL" clId="{2A8D7EEC-4950-46F3-AF2B-2CD84286E022}" dt="2021-06-24T02:09:48.087" v="255" actId="20577"/>
        <pc:sldMkLst>
          <pc:docMk/>
          <pc:sldMk cId="3344398096" sldId="350"/>
        </pc:sldMkLst>
        <pc:spChg chg="add mod">
          <ac:chgData name="Weifeng Xu" userId="e7aed605-a3dd-4d5a-a692-a87037af107b" providerId="ADAL" clId="{2A8D7EEC-4950-46F3-AF2B-2CD84286E022}" dt="2021-06-24T02:09:48.087" v="255" actId="20577"/>
          <ac:spMkLst>
            <pc:docMk/>
            <pc:sldMk cId="3344398096" sldId="350"/>
            <ac:spMk id="3" creationId="{CD13FB45-5B32-400C-831E-E1D1D858A553}"/>
          </ac:spMkLst>
        </pc:spChg>
      </pc:sldChg>
      <pc:sldChg chg="modSp mod">
        <pc:chgData name="Weifeng Xu" userId="e7aed605-a3dd-4d5a-a692-a87037af107b" providerId="ADAL" clId="{2A8D7EEC-4950-46F3-AF2B-2CD84286E022}" dt="2021-06-24T02:18:50.562" v="265" actId="114"/>
        <pc:sldMkLst>
          <pc:docMk/>
          <pc:sldMk cId="2712278353" sldId="358"/>
        </pc:sldMkLst>
        <pc:spChg chg="mod">
          <ac:chgData name="Weifeng Xu" userId="e7aed605-a3dd-4d5a-a692-a87037af107b" providerId="ADAL" clId="{2A8D7EEC-4950-46F3-AF2B-2CD84286E022}" dt="2021-06-24T02:18:50.562" v="265" actId="114"/>
          <ac:spMkLst>
            <pc:docMk/>
            <pc:sldMk cId="2712278353" sldId="358"/>
            <ac:spMk id="3" creationId="{19512CFA-AEE7-4BE0-9C30-B8064CF0474B}"/>
          </ac:spMkLst>
        </pc:spChg>
      </pc:sldChg>
      <pc:sldChg chg="modSp mod">
        <pc:chgData name="Weifeng Xu" userId="e7aed605-a3dd-4d5a-a692-a87037af107b" providerId="ADAL" clId="{2A8D7EEC-4950-46F3-AF2B-2CD84286E022}" dt="2021-06-24T02:21:34.331" v="283" actId="114"/>
        <pc:sldMkLst>
          <pc:docMk/>
          <pc:sldMk cId="673295416" sldId="359"/>
        </pc:sldMkLst>
        <pc:spChg chg="mod">
          <ac:chgData name="Weifeng Xu" userId="e7aed605-a3dd-4d5a-a692-a87037af107b" providerId="ADAL" clId="{2A8D7EEC-4950-46F3-AF2B-2CD84286E022}" dt="2021-06-24T02:21:34.331" v="283" actId="114"/>
          <ac:spMkLst>
            <pc:docMk/>
            <pc:sldMk cId="673295416" sldId="359"/>
            <ac:spMk id="3" creationId="{EC30F6D1-49AF-49A9-8AEC-8D2E5CD0DCCF}"/>
          </ac:spMkLst>
        </pc:spChg>
      </pc:sldChg>
      <pc:sldChg chg="modSp mod">
        <pc:chgData name="Weifeng Xu" userId="e7aed605-a3dd-4d5a-a692-a87037af107b" providerId="ADAL" clId="{2A8D7EEC-4950-46F3-AF2B-2CD84286E022}" dt="2021-06-23T19:53:18.324" v="4" actId="3626"/>
        <pc:sldMkLst>
          <pc:docMk/>
          <pc:sldMk cId="592884748" sldId="362"/>
        </pc:sldMkLst>
        <pc:spChg chg="mod">
          <ac:chgData name="Weifeng Xu" userId="e7aed605-a3dd-4d5a-a692-a87037af107b" providerId="ADAL" clId="{2A8D7EEC-4950-46F3-AF2B-2CD84286E022}" dt="2021-06-23T19:53:18.324" v="4" actId="3626"/>
          <ac:spMkLst>
            <pc:docMk/>
            <pc:sldMk cId="592884748" sldId="362"/>
            <ac:spMk id="3" creationId="{89BD5538-8EF2-4F3B-86BB-4FF867A44E0F}"/>
          </ac:spMkLst>
        </pc:spChg>
      </pc:sldChg>
    </pc:docChg>
  </pc:docChgLst>
  <pc:docChgLst>
    <pc:chgData name="Malcolm Hayward" userId="fd045f5c-b77a-4191-aa2e-0c5f24668c72" providerId="ADAL" clId="{BD0E6480-7CF8-4167-8A86-B4DF884F39EC}"/>
    <pc:docChg chg="undo custSel addSld delSld modSld sldOrd">
      <pc:chgData name="Malcolm Hayward" userId="fd045f5c-b77a-4191-aa2e-0c5f24668c72" providerId="ADAL" clId="{BD0E6480-7CF8-4167-8A86-B4DF884F39EC}" dt="2021-05-14T12:49:09.095" v="5378" actId="20577"/>
      <pc:docMkLst>
        <pc:docMk/>
      </pc:docMkLst>
      <pc:sldChg chg="modSp mod addCm delCm modCm">
        <pc:chgData name="Malcolm Hayward" userId="fd045f5c-b77a-4191-aa2e-0c5f24668c72" providerId="ADAL" clId="{BD0E6480-7CF8-4167-8A86-B4DF884F39EC}" dt="2021-05-12T08:10:04.596" v="3696" actId="1076"/>
        <pc:sldMkLst>
          <pc:docMk/>
          <pc:sldMk cId="1734229363" sldId="256"/>
        </pc:sldMkLst>
        <pc:spChg chg="mod">
          <ac:chgData name="Malcolm Hayward" userId="fd045f5c-b77a-4191-aa2e-0c5f24668c72" providerId="ADAL" clId="{BD0E6480-7CF8-4167-8A86-B4DF884F39EC}" dt="2021-05-12T08:10:01.546" v="3695" actId="20577"/>
          <ac:spMkLst>
            <pc:docMk/>
            <pc:sldMk cId="1734229363" sldId="256"/>
            <ac:spMk id="2" creationId="{ABE998E7-D42B-4F89-98CB-92B2D0392882}"/>
          </ac:spMkLst>
        </pc:spChg>
        <pc:spChg chg="mod">
          <ac:chgData name="Malcolm Hayward" userId="fd045f5c-b77a-4191-aa2e-0c5f24668c72" providerId="ADAL" clId="{BD0E6480-7CF8-4167-8A86-B4DF884F39EC}" dt="2021-05-12T08:10:04.596" v="3696" actId="1076"/>
          <ac:spMkLst>
            <pc:docMk/>
            <pc:sldMk cId="1734229363" sldId="256"/>
            <ac:spMk id="3" creationId="{4F6A2723-A6E9-48DB-B408-0352E1957E51}"/>
          </ac:spMkLst>
        </pc:spChg>
      </pc:sldChg>
      <pc:sldChg chg="modSp mod">
        <pc:chgData name="Malcolm Hayward" userId="fd045f5c-b77a-4191-aa2e-0c5f24668c72" providerId="ADAL" clId="{BD0E6480-7CF8-4167-8A86-B4DF884F39EC}" dt="2021-05-14T11:54:44.485" v="5306" actId="20577"/>
        <pc:sldMkLst>
          <pc:docMk/>
          <pc:sldMk cId="3707681567" sldId="288"/>
        </pc:sldMkLst>
        <pc:spChg chg="mod">
          <ac:chgData name="Malcolm Hayward" userId="fd045f5c-b77a-4191-aa2e-0c5f24668c72" providerId="ADAL" clId="{BD0E6480-7CF8-4167-8A86-B4DF884F39EC}" dt="2021-05-14T11:54:44.485" v="5306" actId="20577"/>
          <ac:spMkLst>
            <pc:docMk/>
            <pc:sldMk cId="3707681567" sldId="288"/>
            <ac:spMk id="3" creationId="{7C02B0AB-D752-4CBA-AD30-CAF3FFA1BC30}"/>
          </ac:spMkLst>
        </pc:spChg>
      </pc:sldChg>
      <pc:sldChg chg="modSp del mod">
        <pc:chgData name="Malcolm Hayward" userId="fd045f5c-b77a-4191-aa2e-0c5f24668c72" providerId="ADAL" clId="{BD0E6480-7CF8-4167-8A86-B4DF884F39EC}" dt="2021-05-05T07:20:46.276" v="1165" actId="2696"/>
        <pc:sldMkLst>
          <pc:docMk/>
          <pc:sldMk cId="1737119426" sldId="320"/>
        </pc:sldMkLst>
        <pc:spChg chg="mod">
          <ac:chgData name="Malcolm Hayward" userId="fd045f5c-b77a-4191-aa2e-0c5f24668c72" providerId="ADAL" clId="{BD0E6480-7CF8-4167-8A86-B4DF884F39EC}" dt="2021-05-05T06:54:43.459" v="1164" actId="20577"/>
          <ac:spMkLst>
            <pc:docMk/>
            <pc:sldMk cId="1737119426" sldId="320"/>
            <ac:spMk id="3" creationId="{BD594857-5B0F-44BA-B7E5-8FA5C55DF99D}"/>
          </ac:spMkLst>
        </pc:spChg>
      </pc:sldChg>
      <pc:sldChg chg="del">
        <pc:chgData name="Malcolm Hayward" userId="fd045f5c-b77a-4191-aa2e-0c5f24668c72" providerId="ADAL" clId="{BD0E6480-7CF8-4167-8A86-B4DF884F39EC}" dt="2021-05-05T05:23:52.472" v="1087" actId="2696"/>
        <pc:sldMkLst>
          <pc:docMk/>
          <pc:sldMk cId="3314869782" sldId="321"/>
        </pc:sldMkLst>
      </pc:sldChg>
      <pc:sldChg chg="ord">
        <pc:chgData name="Malcolm Hayward" userId="fd045f5c-b77a-4191-aa2e-0c5f24668c72" providerId="ADAL" clId="{BD0E6480-7CF8-4167-8A86-B4DF884F39EC}" dt="2021-05-14T11:57:12.678" v="5315"/>
        <pc:sldMkLst>
          <pc:docMk/>
          <pc:sldMk cId="3264376133" sldId="337"/>
        </pc:sldMkLst>
      </pc:sldChg>
      <pc:sldChg chg="modSp mod">
        <pc:chgData name="Malcolm Hayward" userId="fd045f5c-b77a-4191-aa2e-0c5f24668c72" providerId="ADAL" clId="{BD0E6480-7CF8-4167-8A86-B4DF884F39EC}" dt="2021-05-12T12:29:40.383" v="5304" actId="20577"/>
        <pc:sldMkLst>
          <pc:docMk/>
          <pc:sldMk cId="3127045161" sldId="347"/>
        </pc:sldMkLst>
        <pc:spChg chg="mod">
          <ac:chgData name="Malcolm Hayward" userId="fd045f5c-b77a-4191-aa2e-0c5f24668c72" providerId="ADAL" clId="{BD0E6480-7CF8-4167-8A86-B4DF884F39EC}" dt="2021-05-12T12:29:40.383" v="5304" actId="20577"/>
          <ac:spMkLst>
            <pc:docMk/>
            <pc:sldMk cId="3127045161" sldId="347"/>
            <ac:spMk id="12" creationId="{E1F815B2-A665-44FA-B9E7-DB77048FFC7E}"/>
          </ac:spMkLst>
        </pc:spChg>
      </pc:sldChg>
      <pc:sldChg chg="modSp">
        <pc:chgData name="Malcolm Hayward" userId="fd045f5c-b77a-4191-aa2e-0c5f24668c72" providerId="ADAL" clId="{BD0E6480-7CF8-4167-8A86-B4DF884F39EC}" dt="2021-05-13T13:59:46.484" v="5305"/>
        <pc:sldMkLst>
          <pc:docMk/>
          <pc:sldMk cId="3075287206" sldId="348"/>
        </pc:sldMkLst>
        <pc:spChg chg="mod">
          <ac:chgData name="Malcolm Hayward" userId="fd045f5c-b77a-4191-aa2e-0c5f24668c72" providerId="ADAL" clId="{BD0E6480-7CF8-4167-8A86-B4DF884F39EC}" dt="2021-05-13T13:59:46.484" v="5305"/>
          <ac:spMkLst>
            <pc:docMk/>
            <pc:sldMk cId="3075287206" sldId="348"/>
            <ac:spMk id="3" creationId="{C782CE37-C965-49F5-9658-EB6B6EC5465E}"/>
          </ac:spMkLst>
        </pc:spChg>
      </pc:sldChg>
      <pc:sldChg chg="modSp mod delCm">
        <pc:chgData name="Malcolm Hayward" userId="fd045f5c-b77a-4191-aa2e-0c5f24668c72" providerId="ADAL" clId="{BD0E6480-7CF8-4167-8A86-B4DF884F39EC}" dt="2021-05-06T08:53:34.979" v="2222" actId="1592"/>
        <pc:sldMkLst>
          <pc:docMk/>
          <pc:sldMk cId="2202234512" sldId="351"/>
        </pc:sldMkLst>
        <pc:spChg chg="mod">
          <ac:chgData name="Malcolm Hayward" userId="fd045f5c-b77a-4191-aa2e-0c5f24668c72" providerId="ADAL" clId="{BD0E6480-7CF8-4167-8A86-B4DF884F39EC}" dt="2021-05-06T08:53:32.320" v="2221" actId="20577"/>
          <ac:spMkLst>
            <pc:docMk/>
            <pc:sldMk cId="2202234512" sldId="351"/>
            <ac:spMk id="4" creationId="{0383F74A-B9B2-4262-9047-D14EE9C6A285}"/>
          </ac:spMkLst>
        </pc:spChg>
      </pc:sldChg>
      <pc:sldChg chg="addSp delSp modSp mod">
        <pc:chgData name="Malcolm Hayward" userId="fd045f5c-b77a-4191-aa2e-0c5f24668c72" providerId="ADAL" clId="{BD0E6480-7CF8-4167-8A86-B4DF884F39EC}" dt="2021-05-14T12:48:13.095" v="5339" actId="14100"/>
        <pc:sldMkLst>
          <pc:docMk/>
          <pc:sldMk cId="3704635679" sldId="357"/>
        </pc:sldMkLst>
        <pc:spChg chg="add del mod">
          <ac:chgData name="Malcolm Hayward" userId="fd045f5c-b77a-4191-aa2e-0c5f24668c72" providerId="ADAL" clId="{BD0E6480-7CF8-4167-8A86-B4DF884F39EC}" dt="2021-05-14T12:46:12.955" v="5317" actId="22"/>
          <ac:spMkLst>
            <pc:docMk/>
            <pc:sldMk cId="3704635679" sldId="357"/>
            <ac:spMk id="4" creationId="{CF30BCDC-9714-4C5E-94B5-C117DA8BEA65}"/>
          </ac:spMkLst>
        </pc:spChg>
        <pc:spChg chg="mod">
          <ac:chgData name="Malcolm Hayward" userId="fd045f5c-b77a-4191-aa2e-0c5f24668c72" providerId="ADAL" clId="{BD0E6480-7CF8-4167-8A86-B4DF884F39EC}" dt="2021-05-14T12:48:13.095" v="5339" actId="14100"/>
          <ac:spMkLst>
            <pc:docMk/>
            <pc:sldMk cId="3704635679" sldId="357"/>
            <ac:spMk id="6" creationId="{C058FD50-67DE-4D36-BC3F-1953A8AC8613}"/>
          </ac:spMkLst>
        </pc:spChg>
        <pc:picChg chg="del">
          <ac:chgData name="Malcolm Hayward" userId="fd045f5c-b77a-4191-aa2e-0c5f24668c72" providerId="ADAL" clId="{BD0E6480-7CF8-4167-8A86-B4DF884F39EC}" dt="2021-05-14T12:46:11.490" v="5316" actId="478"/>
          <ac:picMkLst>
            <pc:docMk/>
            <pc:sldMk cId="3704635679" sldId="357"/>
            <ac:picMk id="5" creationId="{A816929F-F5D2-4F13-A2EA-778A1A2D0A23}"/>
          </ac:picMkLst>
        </pc:picChg>
        <pc:picChg chg="add mod ord">
          <ac:chgData name="Malcolm Hayward" userId="fd045f5c-b77a-4191-aa2e-0c5f24668c72" providerId="ADAL" clId="{BD0E6480-7CF8-4167-8A86-B4DF884F39EC}" dt="2021-05-14T12:48:09.335" v="5337" actId="1076"/>
          <ac:picMkLst>
            <pc:docMk/>
            <pc:sldMk cId="3704635679" sldId="357"/>
            <ac:picMk id="8" creationId="{1D7EDF22-799B-4326-BD3F-7125414A6621}"/>
          </ac:picMkLst>
        </pc:picChg>
      </pc:sldChg>
      <pc:sldChg chg="modSp mod addCm delCm modCm">
        <pc:chgData name="Malcolm Hayward" userId="fd045f5c-b77a-4191-aa2e-0c5f24668c72" providerId="ADAL" clId="{BD0E6480-7CF8-4167-8A86-B4DF884F39EC}" dt="2021-05-05T05:21:42.881" v="998" actId="1592"/>
        <pc:sldMkLst>
          <pc:docMk/>
          <pc:sldMk cId="2712278353" sldId="358"/>
        </pc:sldMkLst>
        <pc:spChg chg="mod">
          <ac:chgData name="Malcolm Hayward" userId="fd045f5c-b77a-4191-aa2e-0c5f24668c72" providerId="ADAL" clId="{BD0E6480-7CF8-4167-8A86-B4DF884F39EC}" dt="2021-05-01T20:56:33.539" v="734" actId="20577"/>
          <ac:spMkLst>
            <pc:docMk/>
            <pc:sldMk cId="2712278353" sldId="358"/>
            <ac:spMk id="3" creationId="{19512CFA-AEE7-4BE0-9C30-B8064CF0474B}"/>
          </ac:spMkLst>
        </pc:spChg>
      </pc:sldChg>
      <pc:sldChg chg="modSp new mod">
        <pc:chgData name="Malcolm Hayward" userId="fd045f5c-b77a-4191-aa2e-0c5f24668c72" providerId="ADAL" clId="{BD0E6480-7CF8-4167-8A86-B4DF884F39EC}" dt="2021-05-12T11:46:44.662" v="5246" actId="20577"/>
        <pc:sldMkLst>
          <pc:docMk/>
          <pc:sldMk cId="673295416" sldId="359"/>
        </pc:sldMkLst>
        <pc:spChg chg="mod">
          <ac:chgData name="Malcolm Hayward" userId="fd045f5c-b77a-4191-aa2e-0c5f24668c72" providerId="ADAL" clId="{BD0E6480-7CF8-4167-8A86-B4DF884F39EC}" dt="2021-05-02T04:07:21.739" v="781" actId="20577"/>
          <ac:spMkLst>
            <pc:docMk/>
            <pc:sldMk cId="673295416" sldId="359"/>
            <ac:spMk id="2" creationId="{3ED71F33-1308-4FBB-A161-51310CE88EEE}"/>
          </ac:spMkLst>
        </pc:spChg>
        <pc:spChg chg="mod">
          <ac:chgData name="Malcolm Hayward" userId="fd045f5c-b77a-4191-aa2e-0c5f24668c72" providerId="ADAL" clId="{BD0E6480-7CF8-4167-8A86-B4DF884F39EC}" dt="2021-05-12T11:46:44.662" v="5246" actId="20577"/>
          <ac:spMkLst>
            <pc:docMk/>
            <pc:sldMk cId="673295416" sldId="359"/>
            <ac:spMk id="3" creationId="{EC30F6D1-49AF-49A9-8AEC-8D2E5CD0DCCF}"/>
          </ac:spMkLst>
        </pc:spChg>
      </pc:sldChg>
      <pc:sldChg chg="modSp new mod">
        <pc:chgData name="Malcolm Hayward" userId="fd045f5c-b77a-4191-aa2e-0c5f24668c72" providerId="ADAL" clId="{BD0E6480-7CF8-4167-8A86-B4DF884F39EC}" dt="2021-05-14T11:54:52.618" v="5313" actId="20577"/>
        <pc:sldMkLst>
          <pc:docMk/>
          <pc:sldMk cId="1891808389" sldId="360"/>
        </pc:sldMkLst>
        <pc:spChg chg="mod">
          <ac:chgData name="Malcolm Hayward" userId="fd045f5c-b77a-4191-aa2e-0c5f24668c72" providerId="ADAL" clId="{BD0E6480-7CF8-4167-8A86-B4DF884F39EC}" dt="2021-05-05T05:18:22.232" v="795" actId="20577"/>
          <ac:spMkLst>
            <pc:docMk/>
            <pc:sldMk cId="1891808389" sldId="360"/>
            <ac:spMk id="2" creationId="{3BEB8D1F-E64C-4ADC-88EC-A89E5D1A444C}"/>
          </ac:spMkLst>
        </pc:spChg>
        <pc:spChg chg="mod">
          <ac:chgData name="Malcolm Hayward" userId="fd045f5c-b77a-4191-aa2e-0c5f24668c72" providerId="ADAL" clId="{BD0E6480-7CF8-4167-8A86-B4DF884F39EC}" dt="2021-05-14T11:54:52.618" v="5313" actId="20577"/>
          <ac:spMkLst>
            <pc:docMk/>
            <pc:sldMk cId="1891808389" sldId="360"/>
            <ac:spMk id="3" creationId="{B9E3B367-8E86-4367-BF81-0DB912F59E70}"/>
          </ac:spMkLst>
        </pc:spChg>
      </pc:sldChg>
      <pc:sldChg chg="addSp delSp modSp new mod">
        <pc:chgData name="Malcolm Hayward" userId="fd045f5c-b77a-4191-aa2e-0c5f24668c72" providerId="ADAL" clId="{BD0E6480-7CF8-4167-8A86-B4DF884F39EC}" dt="2021-05-10T05:58:52.177" v="3676" actId="207"/>
        <pc:sldMkLst>
          <pc:docMk/>
          <pc:sldMk cId="2374511300" sldId="361"/>
        </pc:sldMkLst>
        <pc:spChg chg="mod">
          <ac:chgData name="Malcolm Hayward" userId="fd045f5c-b77a-4191-aa2e-0c5f24668c72" providerId="ADAL" clId="{BD0E6480-7CF8-4167-8A86-B4DF884F39EC}" dt="2021-05-06T08:59:15.267" v="2496" actId="20577"/>
          <ac:spMkLst>
            <pc:docMk/>
            <pc:sldMk cId="2374511300" sldId="361"/>
            <ac:spMk id="2" creationId="{1DC7E295-D42A-4E63-8C4B-071CDCFDAA0F}"/>
          </ac:spMkLst>
        </pc:spChg>
        <pc:spChg chg="del">
          <ac:chgData name="Malcolm Hayward" userId="fd045f5c-b77a-4191-aa2e-0c5f24668c72" providerId="ADAL" clId="{BD0E6480-7CF8-4167-8A86-B4DF884F39EC}" dt="2021-05-06T07:30:00.770" v="1254" actId="3680"/>
          <ac:spMkLst>
            <pc:docMk/>
            <pc:sldMk cId="2374511300" sldId="361"/>
            <ac:spMk id="3" creationId="{70CB8038-96B0-4B9D-A24E-6F70E0A8CB06}"/>
          </ac:spMkLst>
        </pc:spChg>
        <pc:spChg chg="add mod">
          <ac:chgData name="Malcolm Hayward" userId="fd045f5c-b77a-4191-aa2e-0c5f24668c72" providerId="ADAL" clId="{BD0E6480-7CF8-4167-8A86-B4DF884F39EC}" dt="2021-05-10T05:58:52.177" v="3676" actId="207"/>
          <ac:spMkLst>
            <pc:docMk/>
            <pc:sldMk cId="2374511300" sldId="361"/>
            <ac:spMk id="5" creationId="{130A5CE3-FB28-4627-9500-8503E090EAB5}"/>
          </ac:spMkLst>
        </pc:spChg>
        <pc:graphicFrameChg chg="add mod ord modGraphic">
          <ac:chgData name="Malcolm Hayward" userId="fd045f5c-b77a-4191-aa2e-0c5f24668c72" providerId="ADAL" clId="{BD0E6480-7CF8-4167-8A86-B4DF884F39EC}" dt="2021-05-06T09:40:43.788" v="3611" actId="14100"/>
          <ac:graphicFrameMkLst>
            <pc:docMk/>
            <pc:sldMk cId="2374511300" sldId="361"/>
            <ac:graphicFrameMk id="4" creationId="{D9DAB5BF-907D-4815-87A9-B3E2C0C0407D}"/>
          </ac:graphicFrameMkLst>
        </pc:graphicFrameChg>
      </pc:sldChg>
      <pc:sldChg chg="modSp new mod">
        <pc:chgData name="Malcolm Hayward" userId="fd045f5c-b77a-4191-aa2e-0c5f24668c72" providerId="ADAL" clId="{BD0E6480-7CF8-4167-8A86-B4DF884F39EC}" dt="2021-05-12T08:14:55.874" v="3711" actId="20577"/>
        <pc:sldMkLst>
          <pc:docMk/>
          <pc:sldMk cId="592884748" sldId="362"/>
        </pc:sldMkLst>
        <pc:spChg chg="mod">
          <ac:chgData name="Malcolm Hayward" userId="fd045f5c-b77a-4191-aa2e-0c5f24668c72" providerId="ADAL" clId="{BD0E6480-7CF8-4167-8A86-B4DF884F39EC}" dt="2021-05-05T07:20:50.908" v="1188" actId="20577"/>
          <ac:spMkLst>
            <pc:docMk/>
            <pc:sldMk cId="592884748" sldId="362"/>
            <ac:spMk id="2" creationId="{821D58B1-1295-485B-932D-A259CA278A55}"/>
          </ac:spMkLst>
        </pc:spChg>
        <pc:spChg chg="mod">
          <ac:chgData name="Malcolm Hayward" userId="fd045f5c-b77a-4191-aa2e-0c5f24668c72" providerId="ADAL" clId="{BD0E6480-7CF8-4167-8A86-B4DF884F39EC}" dt="2021-05-12T08:14:55.874" v="3711" actId="20577"/>
          <ac:spMkLst>
            <pc:docMk/>
            <pc:sldMk cId="592884748" sldId="362"/>
            <ac:spMk id="3" creationId="{89BD5538-8EF2-4F3B-86BB-4FF867A44E0F}"/>
          </ac:spMkLst>
        </pc:spChg>
      </pc:sldChg>
      <pc:sldChg chg="modSp new mod">
        <pc:chgData name="Malcolm Hayward" userId="fd045f5c-b77a-4191-aa2e-0c5f24668c72" providerId="ADAL" clId="{BD0E6480-7CF8-4167-8A86-B4DF884F39EC}" dt="2021-05-13T13:59:46.484" v="5305"/>
        <pc:sldMkLst>
          <pc:docMk/>
          <pc:sldMk cId="461521205" sldId="363"/>
        </pc:sldMkLst>
        <pc:spChg chg="mod">
          <ac:chgData name="Malcolm Hayward" userId="fd045f5c-b77a-4191-aa2e-0c5f24668c72" providerId="ADAL" clId="{BD0E6480-7CF8-4167-8A86-B4DF884F39EC}" dt="2021-05-12T11:36:47.738" v="3846" actId="20577"/>
          <ac:spMkLst>
            <pc:docMk/>
            <pc:sldMk cId="461521205" sldId="363"/>
            <ac:spMk id="2" creationId="{AEC12678-47B8-4D67-950A-9BD2983AA853}"/>
          </ac:spMkLst>
        </pc:spChg>
        <pc:spChg chg="mod">
          <ac:chgData name="Malcolm Hayward" userId="fd045f5c-b77a-4191-aa2e-0c5f24668c72" providerId="ADAL" clId="{BD0E6480-7CF8-4167-8A86-B4DF884F39EC}" dt="2021-05-13T13:59:46.484" v="5305"/>
          <ac:spMkLst>
            <pc:docMk/>
            <pc:sldMk cId="461521205" sldId="363"/>
            <ac:spMk id="3" creationId="{22C74412-1633-4E98-B2BD-5A58E72D31C8}"/>
          </ac:spMkLst>
        </pc:spChg>
      </pc:sldChg>
      <pc:sldChg chg="modSp new mod">
        <pc:chgData name="Malcolm Hayward" userId="fd045f5c-b77a-4191-aa2e-0c5f24668c72" providerId="ADAL" clId="{BD0E6480-7CF8-4167-8A86-B4DF884F39EC}" dt="2021-05-14T12:49:09.095" v="5378" actId="20577"/>
        <pc:sldMkLst>
          <pc:docMk/>
          <pc:sldMk cId="81339395" sldId="364"/>
        </pc:sldMkLst>
        <pc:spChg chg="mod">
          <ac:chgData name="Malcolm Hayward" userId="fd045f5c-b77a-4191-aa2e-0c5f24668c72" providerId="ADAL" clId="{BD0E6480-7CF8-4167-8A86-B4DF884F39EC}" dt="2021-05-14T12:48:42.587" v="5358" actId="20577"/>
          <ac:spMkLst>
            <pc:docMk/>
            <pc:sldMk cId="81339395" sldId="364"/>
            <ac:spMk id="2" creationId="{89178EDB-35A4-4B6D-B8DF-83A53C3DCBB6}"/>
          </ac:spMkLst>
        </pc:spChg>
        <pc:spChg chg="mod">
          <ac:chgData name="Malcolm Hayward" userId="fd045f5c-b77a-4191-aa2e-0c5f24668c72" providerId="ADAL" clId="{BD0E6480-7CF8-4167-8A86-B4DF884F39EC}" dt="2021-05-14T12:49:09.095" v="5378" actId="20577"/>
          <ac:spMkLst>
            <pc:docMk/>
            <pc:sldMk cId="81339395" sldId="364"/>
            <ac:spMk id="3" creationId="{FB39AF0A-DFBD-4BC5-BD61-C2D7C433574B}"/>
          </ac:spMkLst>
        </pc:spChg>
      </pc:sldChg>
    </pc:docChg>
  </pc:docChgLst>
  <pc:docChgLst>
    <pc:chgData name="Malcolm Hayward" userId="fd045f5c-b77a-4191-aa2e-0c5f24668c72" providerId="ADAL" clId="{ED4CB4D6-3325-44B3-AB58-76CE8A4C7F45}"/>
    <pc:docChg chg="undo custSel addSld delSld modSld sldOrd">
      <pc:chgData name="Malcolm Hayward" userId="fd045f5c-b77a-4191-aa2e-0c5f24668c72" providerId="ADAL" clId="{ED4CB4D6-3325-44B3-AB58-76CE8A4C7F45}" dt="2021-05-01T20:38:47.337" v="17803" actId="2696"/>
      <pc:docMkLst>
        <pc:docMk/>
      </pc:docMkLst>
      <pc:sldChg chg="ord">
        <pc:chgData name="Malcolm Hayward" userId="fd045f5c-b77a-4191-aa2e-0c5f24668c72" providerId="ADAL" clId="{ED4CB4D6-3325-44B3-AB58-76CE8A4C7F45}" dt="2021-04-30T23:06:14.022" v="16443"/>
        <pc:sldMkLst>
          <pc:docMk/>
          <pc:sldMk cId="1734229363" sldId="256"/>
        </pc:sldMkLst>
      </pc:sldChg>
      <pc:sldChg chg="modSp del mod">
        <pc:chgData name="Malcolm Hayward" userId="fd045f5c-b77a-4191-aa2e-0c5f24668c72" providerId="ADAL" clId="{ED4CB4D6-3325-44B3-AB58-76CE8A4C7F45}" dt="2021-04-17T07:45:56.633" v="7382" actId="2696"/>
        <pc:sldMkLst>
          <pc:docMk/>
          <pc:sldMk cId="4215140856" sldId="257"/>
        </pc:sldMkLst>
        <pc:spChg chg="mod">
          <ac:chgData name="Malcolm Hayward" userId="fd045f5c-b77a-4191-aa2e-0c5f24668c72" providerId="ADAL" clId="{ED4CB4D6-3325-44B3-AB58-76CE8A4C7F45}" dt="2021-04-17T07:42:47.241" v="7170" actId="20577"/>
          <ac:spMkLst>
            <pc:docMk/>
            <pc:sldMk cId="4215140856" sldId="257"/>
            <ac:spMk id="3" creationId="{08D2B3F3-319C-4179-A15C-058D7687CD4B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482191815" sldId="263"/>
        </pc:sldMkLst>
        <pc:spChg chg="mod">
          <ac:chgData name="Malcolm Hayward" userId="fd045f5c-b77a-4191-aa2e-0c5f24668c72" providerId="ADAL" clId="{ED4CB4D6-3325-44B3-AB58-76CE8A4C7F45}" dt="2021-04-12T05:03:13.778" v="903" actId="20577"/>
          <ac:spMkLst>
            <pc:docMk/>
            <pc:sldMk cId="2482191815" sldId="263"/>
            <ac:spMk id="2" creationId="{F6BF044B-DDBD-49B3-B09C-EC958F77F9DF}"/>
          </ac:spMkLst>
        </pc:spChg>
        <pc:spChg chg="mod">
          <ac:chgData name="Malcolm Hayward" userId="fd045f5c-b77a-4191-aa2e-0c5f24668c72" providerId="ADAL" clId="{ED4CB4D6-3325-44B3-AB58-76CE8A4C7F45}" dt="2021-04-12T08:34:58.209" v="5824" actId="20577"/>
          <ac:spMkLst>
            <pc:docMk/>
            <pc:sldMk cId="2482191815" sldId="263"/>
            <ac:spMk id="3" creationId="{0F2926B3-74A5-45F7-B85A-1F05674765A7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907389008" sldId="264"/>
        </pc:sldMkLst>
        <pc:spChg chg="mod">
          <ac:chgData name="Malcolm Hayward" userId="fd045f5c-b77a-4191-aa2e-0c5f24668c72" providerId="ADAL" clId="{ED4CB4D6-3325-44B3-AB58-76CE8A4C7F45}" dt="2021-04-12T05:03:19.021" v="905" actId="20577"/>
          <ac:spMkLst>
            <pc:docMk/>
            <pc:sldMk cId="907389008" sldId="264"/>
            <ac:spMk id="2" creationId="{9E7E6BF4-DE20-49E2-9457-E4F27FD61D56}"/>
          </ac:spMkLst>
        </pc:spChg>
        <pc:spChg chg="mod">
          <ac:chgData name="Malcolm Hayward" userId="fd045f5c-b77a-4191-aa2e-0c5f24668c72" providerId="ADAL" clId="{ED4CB4D6-3325-44B3-AB58-76CE8A4C7F45}" dt="2021-04-12T08:35:09.057" v="5830" actId="20577"/>
          <ac:spMkLst>
            <pc:docMk/>
            <pc:sldMk cId="907389008" sldId="264"/>
            <ac:spMk id="3" creationId="{D77741A5-5401-48C4-8698-B7C3FB129C0E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240665974" sldId="265"/>
        </pc:sldMkLst>
        <pc:spChg chg="mod">
          <ac:chgData name="Malcolm Hayward" userId="fd045f5c-b77a-4191-aa2e-0c5f24668c72" providerId="ADAL" clId="{ED4CB4D6-3325-44B3-AB58-76CE8A4C7F45}" dt="2021-04-12T05:03:25.780" v="907" actId="20577"/>
          <ac:spMkLst>
            <pc:docMk/>
            <pc:sldMk cId="2240665974" sldId="265"/>
            <ac:spMk id="2" creationId="{B3C0BD4A-3B86-445A-8688-7B99BA887C4E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528190763" sldId="266"/>
        </pc:sldMkLst>
        <pc:spChg chg="mod">
          <ac:chgData name="Malcolm Hayward" userId="fd045f5c-b77a-4191-aa2e-0c5f24668c72" providerId="ADAL" clId="{ED4CB4D6-3325-44B3-AB58-76CE8A4C7F45}" dt="2021-04-12T05:03:31.388" v="910" actId="20577"/>
          <ac:spMkLst>
            <pc:docMk/>
            <pc:sldMk cId="2528190763" sldId="266"/>
            <ac:spMk id="2" creationId="{FFFA87A5-99D5-4A38-A399-CB3D8C311C94}"/>
          </ac:spMkLst>
        </pc:spChg>
        <pc:spChg chg="mod">
          <ac:chgData name="Malcolm Hayward" userId="fd045f5c-b77a-4191-aa2e-0c5f24668c72" providerId="ADAL" clId="{ED4CB4D6-3325-44B3-AB58-76CE8A4C7F45}" dt="2021-04-12T08:35:26.275" v="5834" actId="20577"/>
          <ac:spMkLst>
            <pc:docMk/>
            <pc:sldMk cId="2528190763" sldId="266"/>
            <ac:spMk id="3" creationId="{69F5FDAC-68CE-4D35-B80F-12A721E1F9FD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516420012" sldId="267"/>
        </pc:sldMkLst>
        <pc:spChg chg="mod">
          <ac:chgData name="Malcolm Hayward" userId="fd045f5c-b77a-4191-aa2e-0c5f24668c72" providerId="ADAL" clId="{ED4CB4D6-3325-44B3-AB58-76CE8A4C7F45}" dt="2021-04-12T05:03:37.923" v="912" actId="20577"/>
          <ac:spMkLst>
            <pc:docMk/>
            <pc:sldMk cId="2516420012" sldId="267"/>
            <ac:spMk id="2" creationId="{0225768A-AC4F-4637-9968-D6433FE19D92}"/>
          </ac:spMkLst>
        </pc:spChg>
        <pc:spChg chg="mod">
          <ac:chgData name="Malcolm Hayward" userId="fd045f5c-b77a-4191-aa2e-0c5f24668c72" providerId="ADAL" clId="{ED4CB4D6-3325-44B3-AB58-76CE8A4C7F45}" dt="2021-04-12T10:13:40.323" v="6553" actId="20577"/>
          <ac:spMkLst>
            <pc:docMk/>
            <pc:sldMk cId="2516420012" sldId="267"/>
            <ac:spMk id="3" creationId="{9FB25ADD-550A-4970-B695-B4D40824DCC6}"/>
          </ac:spMkLst>
        </pc:spChg>
      </pc:sldChg>
      <pc:sldChg chg="modSp del mod">
        <pc:chgData name="Malcolm Hayward" userId="fd045f5c-b77a-4191-aa2e-0c5f24668c72" providerId="ADAL" clId="{ED4CB4D6-3325-44B3-AB58-76CE8A4C7F45}" dt="2021-04-12T08:19:53.196" v="5686" actId="2696"/>
        <pc:sldMkLst>
          <pc:docMk/>
          <pc:sldMk cId="2923710306" sldId="268"/>
        </pc:sldMkLst>
        <pc:spChg chg="mod">
          <ac:chgData name="Malcolm Hayward" userId="fd045f5c-b77a-4191-aa2e-0c5f24668c72" providerId="ADAL" clId="{ED4CB4D6-3325-44B3-AB58-76CE8A4C7F45}" dt="2021-04-12T05:03:43.612" v="914" actId="20577"/>
          <ac:spMkLst>
            <pc:docMk/>
            <pc:sldMk cId="2923710306" sldId="268"/>
            <ac:spMk id="2" creationId="{C3848E70-A625-4E93-8ED5-9AB3B763CF68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60871073" sldId="269"/>
        </pc:sldMkLst>
        <pc:spChg chg="mod">
          <ac:chgData name="Malcolm Hayward" userId="fd045f5c-b77a-4191-aa2e-0c5f24668c72" providerId="ADAL" clId="{ED4CB4D6-3325-44B3-AB58-76CE8A4C7F45}" dt="2021-04-12T08:22:13.821" v="5782" actId="20577"/>
          <ac:spMkLst>
            <pc:docMk/>
            <pc:sldMk cId="2760871073" sldId="269"/>
            <ac:spMk id="2" creationId="{24D1821D-F5FB-474E-8397-870128A1CABB}"/>
          </ac:spMkLst>
        </pc:spChg>
        <pc:spChg chg="mod">
          <ac:chgData name="Malcolm Hayward" userId="fd045f5c-b77a-4191-aa2e-0c5f24668c72" providerId="ADAL" clId="{ED4CB4D6-3325-44B3-AB58-76CE8A4C7F45}" dt="2021-04-12T08:36:06.854" v="5849" actId="20577"/>
          <ac:spMkLst>
            <pc:docMk/>
            <pc:sldMk cId="2760871073" sldId="269"/>
            <ac:spMk id="3" creationId="{39095DCE-9838-4C32-BFD2-81A736441D5A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38795143" sldId="271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207372688" sldId="272"/>
        </pc:sldMkLst>
        <pc:spChg chg="mod">
          <ac:chgData name="Malcolm Hayward" userId="fd045f5c-b77a-4191-aa2e-0c5f24668c72" providerId="ADAL" clId="{ED4CB4D6-3325-44B3-AB58-76CE8A4C7F45}" dt="2021-04-12T14:58:57.286" v="7079" actId="20577"/>
          <ac:spMkLst>
            <pc:docMk/>
            <pc:sldMk cId="3207372688" sldId="272"/>
            <ac:spMk id="3" creationId="{D6D3A773-CBC7-4B66-B263-97DA1FBA1535}"/>
          </ac:spMkLst>
        </pc:spChg>
      </pc:sldChg>
      <pc:sldChg chg="addSp delSp 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022790302" sldId="273"/>
        </pc:sldMkLst>
        <pc:spChg chg="mod">
          <ac:chgData name="Malcolm Hayward" userId="fd045f5c-b77a-4191-aa2e-0c5f24668c72" providerId="ADAL" clId="{ED4CB4D6-3325-44B3-AB58-76CE8A4C7F45}" dt="2021-04-12T05:39:25.592" v="2320" actId="20577"/>
          <ac:spMkLst>
            <pc:docMk/>
            <pc:sldMk cId="2022790302" sldId="273"/>
            <ac:spMk id="3" creationId="{D6D3A773-CBC7-4B66-B263-97DA1FBA1535}"/>
          </ac:spMkLst>
        </pc:spChg>
        <pc:picChg chg="add del">
          <ac:chgData name="Malcolm Hayward" userId="fd045f5c-b77a-4191-aa2e-0c5f24668c72" providerId="ADAL" clId="{ED4CB4D6-3325-44B3-AB58-76CE8A4C7F45}" dt="2021-04-12T05:14:36.365" v="1774" actId="22"/>
          <ac:picMkLst>
            <pc:docMk/>
            <pc:sldMk cId="2022790302" sldId="273"/>
            <ac:picMk id="5" creationId="{68CBBC31-567C-4CE4-A4C4-E8C9C672E2AC}"/>
          </ac:picMkLst>
        </pc:pic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156891859" sldId="274"/>
        </pc:sldMkLst>
        <pc:spChg chg="mod">
          <ac:chgData name="Malcolm Hayward" userId="fd045f5c-b77a-4191-aa2e-0c5f24668c72" providerId="ADAL" clId="{ED4CB4D6-3325-44B3-AB58-76CE8A4C7F45}" dt="2021-04-12T07:22:23.659" v="3446" actId="20577"/>
          <ac:spMkLst>
            <pc:docMk/>
            <pc:sldMk cId="4156891859" sldId="274"/>
            <ac:spMk id="3" creationId="{D6D3A773-CBC7-4B66-B263-97DA1FBA1535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286276268" sldId="275"/>
        </pc:sldMkLst>
        <pc:spChg chg="mod">
          <ac:chgData name="Malcolm Hayward" userId="fd045f5c-b77a-4191-aa2e-0c5f24668c72" providerId="ADAL" clId="{ED4CB4D6-3325-44B3-AB58-76CE8A4C7F45}" dt="2021-04-12T07:56:01.416" v="5417" actId="400"/>
          <ac:spMkLst>
            <pc:docMk/>
            <pc:sldMk cId="1286276268" sldId="275"/>
            <ac:spMk id="3" creationId="{D6D3A773-CBC7-4B66-B263-97DA1FBA1535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2322280484" sldId="276"/>
        </pc:sldMkLst>
      </pc:sldChg>
      <pc:sldChg chg="del">
        <pc:chgData name="Malcolm Hayward" userId="fd045f5c-b77a-4191-aa2e-0c5f24668c72" providerId="ADAL" clId="{ED4CB4D6-3325-44B3-AB58-76CE8A4C7F45}" dt="2021-04-12T08:19:56.279" v="5687" actId="2696"/>
        <pc:sldMkLst>
          <pc:docMk/>
          <pc:sldMk cId="744420747" sldId="277"/>
        </pc:sldMkLst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430561638" sldId="278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415122059" sldId="279"/>
        </pc:sldMkLst>
        <pc:spChg chg="mod">
          <ac:chgData name="Malcolm Hayward" userId="fd045f5c-b77a-4191-aa2e-0c5f24668c72" providerId="ADAL" clId="{ED4CB4D6-3325-44B3-AB58-76CE8A4C7F45}" dt="2021-04-12T05:09:04.828" v="1505" actId="20577"/>
          <ac:spMkLst>
            <pc:docMk/>
            <pc:sldMk cId="3415122059" sldId="279"/>
            <ac:spMk id="3" creationId="{931FDB36-9888-4AC3-AA44-934D9FA49912}"/>
          </ac:spMkLst>
        </pc:spChg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549038655" sldId="280"/>
        </pc:sldMkLst>
        <pc:spChg chg="mod">
          <ac:chgData name="Malcolm Hayward" userId="fd045f5c-b77a-4191-aa2e-0c5f24668c72" providerId="ADAL" clId="{ED4CB4D6-3325-44B3-AB58-76CE8A4C7F45}" dt="2021-04-12T05:42:14.724" v="2598" actId="20577"/>
          <ac:spMkLst>
            <pc:docMk/>
            <pc:sldMk cId="3549038655" sldId="280"/>
            <ac:spMk id="3" creationId="{931FDB36-9888-4AC3-AA44-934D9FA49912}"/>
          </ac:spMkLst>
        </pc:spChg>
      </pc:sldChg>
      <pc:sldChg chg="del">
        <pc:chgData name="Malcolm Hayward" userId="fd045f5c-b77a-4191-aa2e-0c5f24668c72" providerId="ADAL" clId="{ED4CB4D6-3325-44B3-AB58-76CE8A4C7F45}" dt="2021-04-12T07:39:40.314" v="4610" actId="2696"/>
        <pc:sldMkLst>
          <pc:docMk/>
          <pc:sldMk cId="1913690255" sldId="281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83986481" sldId="282"/>
        </pc:sldMkLst>
        <pc:spChg chg="mod">
          <ac:chgData name="Malcolm Hayward" userId="fd045f5c-b77a-4191-aa2e-0c5f24668c72" providerId="ADAL" clId="{ED4CB4D6-3325-44B3-AB58-76CE8A4C7F45}" dt="2021-04-12T07:57:07.770" v="5619" actId="20577"/>
          <ac:spMkLst>
            <pc:docMk/>
            <pc:sldMk cId="183986481" sldId="282"/>
            <ac:spMk id="3" creationId="{931FDB36-9888-4AC3-AA44-934D9FA49912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2918777838" sldId="283"/>
        </pc:sldMkLst>
      </pc:sldChg>
      <pc:sldChg chg="del">
        <pc:chgData name="Malcolm Hayward" userId="fd045f5c-b77a-4191-aa2e-0c5f24668c72" providerId="ADAL" clId="{ED4CB4D6-3325-44B3-AB58-76CE8A4C7F45}" dt="2021-04-12T08:19:59.476" v="5688" actId="2696"/>
        <pc:sldMkLst>
          <pc:docMk/>
          <pc:sldMk cId="2922312266" sldId="284"/>
        </pc:sldMkLst>
      </pc:sldChg>
      <pc:sldChg chg="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987690244" sldId="285"/>
        </pc:sldMkLst>
        <pc:spChg chg="mod">
          <ac:chgData name="Malcolm Hayward" userId="fd045f5c-b77a-4191-aa2e-0c5f24668c72" providerId="ADAL" clId="{ED4CB4D6-3325-44B3-AB58-76CE8A4C7F45}" dt="2021-04-12T07:40:32.118" v="4614" actId="27636"/>
          <ac:spMkLst>
            <pc:docMk/>
            <pc:sldMk cId="987690244" sldId="285"/>
            <ac:spMk id="3" creationId="{931FDB36-9888-4AC3-AA44-934D9FA49912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1253795073" sldId="286"/>
        </pc:sldMkLst>
      </pc:sldChg>
      <pc:sldChg chg="addSp delSp modSp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368783708" sldId="287"/>
        </pc:sldMkLst>
        <pc:spChg chg="mod">
          <ac:chgData name="Malcolm Hayward" userId="fd045f5c-b77a-4191-aa2e-0c5f24668c72" providerId="ADAL" clId="{ED4CB4D6-3325-44B3-AB58-76CE8A4C7F45}" dt="2021-04-12T04:55:45.317" v="285" actId="20577"/>
          <ac:spMkLst>
            <pc:docMk/>
            <pc:sldMk cId="2368783708" sldId="287"/>
            <ac:spMk id="2" creationId="{F2A0C413-9B37-44E4-A247-909B0FD16BB5}"/>
          </ac:spMkLst>
        </pc:spChg>
        <pc:spChg chg="del">
          <ac:chgData name="Malcolm Hayward" userId="fd045f5c-b77a-4191-aa2e-0c5f24668c72" providerId="ADAL" clId="{ED4CB4D6-3325-44B3-AB58-76CE8A4C7F45}" dt="2021-04-12T04:50:56.378" v="258" actId="22"/>
          <ac:spMkLst>
            <pc:docMk/>
            <pc:sldMk cId="2368783708" sldId="287"/>
            <ac:spMk id="3" creationId="{028928F9-45CD-488F-9D5E-83AFDB2862E8}"/>
          </ac:spMkLst>
        </pc:spChg>
        <pc:picChg chg="add mod ord">
          <ac:chgData name="Malcolm Hayward" userId="fd045f5c-b77a-4191-aa2e-0c5f24668c72" providerId="ADAL" clId="{ED4CB4D6-3325-44B3-AB58-76CE8A4C7F45}" dt="2021-04-12T04:51:01.876" v="260"/>
          <ac:picMkLst>
            <pc:docMk/>
            <pc:sldMk cId="2368783708" sldId="287"/>
            <ac:picMk id="5" creationId="{920DADC5-07D5-44D6-AF67-B18C49382424}"/>
          </ac:picMkLst>
        </pc:picChg>
      </pc:sldChg>
      <pc:sldChg chg="modSp new mod">
        <pc:chgData name="Malcolm Hayward" userId="fd045f5c-b77a-4191-aa2e-0c5f24668c72" providerId="ADAL" clId="{ED4CB4D6-3325-44B3-AB58-76CE8A4C7F45}" dt="2021-04-25T21:10:16.798" v="10116" actId="20577"/>
        <pc:sldMkLst>
          <pc:docMk/>
          <pc:sldMk cId="3707681567" sldId="288"/>
        </pc:sldMkLst>
        <pc:spChg chg="mod">
          <ac:chgData name="Malcolm Hayward" userId="fd045f5c-b77a-4191-aa2e-0c5f24668c72" providerId="ADAL" clId="{ED4CB4D6-3325-44B3-AB58-76CE8A4C7F45}" dt="2021-04-25T21:10:16.798" v="10116" actId="20577"/>
          <ac:spMkLst>
            <pc:docMk/>
            <pc:sldMk cId="3707681567" sldId="288"/>
            <ac:spMk id="2" creationId="{CAC565AF-6097-4E0D-BC5F-F5F48366AE92}"/>
          </ac:spMkLst>
        </pc:spChg>
        <pc:spChg chg="mod">
          <ac:chgData name="Malcolm Hayward" userId="fd045f5c-b77a-4191-aa2e-0c5f24668c72" providerId="ADAL" clId="{ED4CB4D6-3325-44B3-AB58-76CE8A4C7F45}" dt="2021-04-25T14:37:29.549" v="9318" actId="20577"/>
          <ac:spMkLst>
            <pc:docMk/>
            <pc:sldMk cId="3707681567" sldId="288"/>
            <ac:spMk id="3" creationId="{7C02B0AB-D752-4CBA-AD30-CAF3FFA1BC30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505618667" sldId="289"/>
        </pc:sldMkLst>
        <pc:spChg chg="mod">
          <ac:chgData name="Malcolm Hayward" userId="fd045f5c-b77a-4191-aa2e-0c5f24668c72" providerId="ADAL" clId="{ED4CB4D6-3325-44B3-AB58-76CE8A4C7F45}" dt="2021-04-12T04:56:23.943" v="368" actId="313"/>
          <ac:spMkLst>
            <pc:docMk/>
            <pc:sldMk cId="3505618667" sldId="289"/>
            <ac:spMk id="2" creationId="{8116366B-0A5C-4C95-BF1A-0DD1F95066B2}"/>
          </ac:spMkLst>
        </pc:spChg>
        <pc:spChg chg="del">
          <ac:chgData name="Malcolm Hayward" userId="fd045f5c-b77a-4191-aa2e-0c5f24668c72" providerId="ADAL" clId="{ED4CB4D6-3325-44B3-AB58-76CE8A4C7F45}" dt="2021-04-12T04:56:31.248" v="369" actId="22"/>
          <ac:spMkLst>
            <pc:docMk/>
            <pc:sldMk cId="3505618667" sldId="289"/>
            <ac:spMk id="3" creationId="{3BD02B3E-747B-482C-A7A6-DED8A430AA31}"/>
          </ac:spMkLst>
        </pc:spChg>
        <pc:spChg chg="add mod">
          <ac:chgData name="Malcolm Hayward" userId="fd045f5c-b77a-4191-aa2e-0c5f24668c72" providerId="ADAL" clId="{ED4CB4D6-3325-44B3-AB58-76CE8A4C7F45}" dt="2021-04-12T05:00:04.153" v="631" actId="20577"/>
          <ac:spMkLst>
            <pc:docMk/>
            <pc:sldMk cId="3505618667" sldId="289"/>
            <ac:spMk id="6" creationId="{D059693C-623E-4EA4-A80C-DFD20E2A6E2C}"/>
          </ac:spMkLst>
        </pc:spChg>
        <pc:picChg chg="add mod ord">
          <ac:chgData name="Malcolm Hayward" userId="fd045f5c-b77a-4191-aa2e-0c5f24668c72" providerId="ADAL" clId="{ED4CB4D6-3325-44B3-AB58-76CE8A4C7F45}" dt="2021-04-12T04:59:23.114" v="625" actId="1076"/>
          <ac:picMkLst>
            <pc:docMk/>
            <pc:sldMk cId="3505618667" sldId="289"/>
            <ac:picMk id="5" creationId="{3F2FAE73-3312-446B-ABB3-DD91E9E38CAF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041621450" sldId="290"/>
        </pc:sldMkLst>
        <pc:spChg chg="mod">
          <ac:chgData name="Malcolm Hayward" userId="fd045f5c-b77a-4191-aa2e-0c5f24668c72" providerId="ADAL" clId="{ED4CB4D6-3325-44B3-AB58-76CE8A4C7F45}" dt="2021-04-12T05:11:55.883" v="1571" actId="20577"/>
          <ac:spMkLst>
            <pc:docMk/>
            <pc:sldMk cId="1041621450" sldId="290"/>
            <ac:spMk id="2" creationId="{5FC4523F-B786-4BB9-A8C2-A180B1483194}"/>
          </ac:spMkLst>
        </pc:spChg>
        <pc:spChg chg="del">
          <ac:chgData name="Malcolm Hayward" userId="fd045f5c-b77a-4191-aa2e-0c5f24668c72" providerId="ADAL" clId="{ED4CB4D6-3325-44B3-AB58-76CE8A4C7F45}" dt="2021-04-12T05:13:20.042" v="1572" actId="22"/>
          <ac:spMkLst>
            <pc:docMk/>
            <pc:sldMk cId="1041621450" sldId="290"/>
            <ac:spMk id="3" creationId="{AF3B36E5-8061-4750-9F7A-0EC152948DF3}"/>
          </ac:spMkLst>
        </pc:spChg>
        <pc:picChg chg="add mod ord">
          <ac:chgData name="Malcolm Hayward" userId="fd045f5c-b77a-4191-aa2e-0c5f24668c72" providerId="ADAL" clId="{ED4CB4D6-3325-44B3-AB58-76CE8A4C7F45}" dt="2021-04-12T05:13:27.763" v="1576"/>
          <ac:picMkLst>
            <pc:docMk/>
            <pc:sldMk cId="1041621450" sldId="290"/>
            <ac:picMk id="5" creationId="{B639EE68-0CF4-4BE3-B3C1-D07642A980B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863024127" sldId="291"/>
        </pc:sldMkLst>
        <pc:spChg chg="mod">
          <ac:chgData name="Malcolm Hayward" userId="fd045f5c-b77a-4191-aa2e-0c5f24668c72" providerId="ADAL" clId="{ED4CB4D6-3325-44B3-AB58-76CE8A4C7F45}" dt="2021-04-12T05:27:20.259" v="1839" actId="20577"/>
          <ac:spMkLst>
            <pc:docMk/>
            <pc:sldMk cId="2863024127" sldId="291"/>
            <ac:spMk id="2" creationId="{24435A87-D462-48ED-87B3-EF653F657D06}"/>
          </ac:spMkLst>
        </pc:spChg>
        <pc:spChg chg="del">
          <ac:chgData name="Malcolm Hayward" userId="fd045f5c-b77a-4191-aa2e-0c5f24668c72" providerId="ADAL" clId="{ED4CB4D6-3325-44B3-AB58-76CE8A4C7F45}" dt="2021-04-12T07:10:43.344" v="2599" actId="22"/>
          <ac:spMkLst>
            <pc:docMk/>
            <pc:sldMk cId="2863024127" sldId="291"/>
            <ac:spMk id="3" creationId="{D8D1B438-0264-4B28-BCF0-15434ADDE86B}"/>
          </ac:spMkLst>
        </pc:spChg>
        <pc:picChg chg="add mod ord">
          <ac:chgData name="Malcolm Hayward" userId="fd045f5c-b77a-4191-aa2e-0c5f24668c72" providerId="ADAL" clId="{ED4CB4D6-3325-44B3-AB58-76CE8A4C7F45}" dt="2021-04-12T07:10:48.405" v="2601"/>
          <ac:picMkLst>
            <pc:docMk/>
            <pc:sldMk cId="2863024127" sldId="291"/>
            <ac:picMk id="5" creationId="{1CD092AB-83AE-4975-882D-FBE65F934DA4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12550028" sldId="292"/>
        </pc:sldMkLst>
        <pc:spChg chg="mod">
          <ac:chgData name="Malcolm Hayward" userId="fd045f5c-b77a-4191-aa2e-0c5f24668c72" providerId="ADAL" clId="{ED4CB4D6-3325-44B3-AB58-76CE8A4C7F45}" dt="2021-04-12T07:11:05.104" v="2646" actId="20577"/>
          <ac:spMkLst>
            <pc:docMk/>
            <pc:sldMk cId="2712550028" sldId="292"/>
            <ac:spMk id="2" creationId="{AFA9F07D-4AD4-40D6-B18B-33AB405808C5}"/>
          </ac:spMkLst>
        </pc:spChg>
        <pc:spChg chg="del">
          <ac:chgData name="Malcolm Hayward" userId="fd045f5c-b77a-4191-aa2e-0c5f24668c72" providerId="ADAL" clId="{ED4CB4D6-3325-44B3-AB58-76CE8A4C7F45}" dt="2021-04-12T07:15:51.354" v="2647" actId="22"/>
          <ac:spMkLst>
            <pc:docMk/>
            <pc:sldMk cId="2712550028" sldId="292"/>
            <ac:spMk id="3" creationId="{622993A5-ACF8-4249-B719-E653A38831C5}"/>
          </ac:spMkLst>
        </pc:spChg>
        <pc:picChg chg="add mod ord">
          <ac:chgData name="Malcolm Hayward" userId="fd045f5c-b77a-4191-aa2e-0c5f24668c72" providerId="ADAL" clId="{ED4CB4D6-3325-44B3-AB58-76CE8A4C7F45}" dt="2021-04-12T07:15:58.168" v="2651"/>
          <ac:picMkLst>
            <pc:docMk/>
            <pc:sldMk cId="2712550028" sldId="292"/>
            <ac:picMk id="5" creationId="{B7D16A7D-BF7C-41BB-A822-11EEC9EB8D02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82044228" sldId="293"/>
        </pc:sldMkLst>
        <pc:spChg chg="mod">
          <ac:chgData name="Malcolm Hayward" userId="fd045f5c-b77a-4191-aa2e-0c5f24668c72" providerId="ADAL" clId="{ED4CB4D6-3325-44B3-AB58-76CE8A4C7F45}" dt="2021-04-12T07:17:31.520" v="2740" actId="20577"/>
          <ac:spMkLst>
            <pc:docMk/>
            <pc:sldMk cId="1782044228" sldId="293"/>
            <ac:spMk id="2" creationId="{FC3AFFAD-227E-4B73-83DA-B5E83F0582FC}"/>
          </ac:spMkLst>
        </pc:spChg>
        <pc:spChg chg="del">
          <ac:chgData name="Malcolm Hayward" userId="fd045f5c-b77a-4191-aa2e-0c5f24668c72" providerId="ADAL" clId="{ED4CB4D6-3325-44B3-AB58-76CE8A4C7F45}" dt="2021-04-12T07:19:14.424" v="2741" actId="22"/>
          <ac:spMkLst>
            <pc:docMk/>
            <pc:sldMk cId="1782044228" sldId="293"/>
            <ac:spMk id="3" creationId="{A7CE7AA7-A257-41C7-83BC-4EBE783A3FD9}"/>
          </ac:spMkLst>
        </pc:spChg>
        <pc:picChg chg="add mod ord">
          <ac:chgData name="Malcolm Hayward" userId="fd045f5c-b77a-4191-aa2e-0c5f24668c72" providerId="ADAL" clId="{ED4CB4D6-3325-44B3-AB58-76CE8A4C7F45}" dt="2021-04-12T07:19:23.555" v="2743"/>
          <ac:picMkLst>
            <pc:docMk/>
            <pc:sldMk cId="1782044228" sldId="293"/>
            <ac:picMk id="5" creationId="{11C0A317-3FD4-4D8C-BC4E-859805064E22}"/>
          </ac:picMkLst>
        </pc:picChg>
      </pc:sldChg>
      <pc:sldChg chg="add del">
        <pc:chgData name="Malcolm Hayward" userId="fd045f5c-b77a-4191-aa2e-0c5f24668c72" providerId="ADAL" clId="{ED4CB4D6-3325-44B3-AB58-76CE8A4C7F45}" dt="2021-04-12T07:32:02.400" v="3756" actId="2696"/>
        <pc:sldMkLst>
          <pc:docMk/>
          <pc:sldMk cId="486498030" sldId="294"/>
        </pc:sldMkLst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849293825" sldId="295"/>
        </pc:sldMkLst>
        <pc:spChg chg="mod">
          <ac:chgData name="Malcolm Hayward" userId="fd045f5c-b77a-4191-aa2e-0c5f24668c72" providerId="ADAL" clId="{ED4CB4D6-3325-44B3-AB58-76CE8A4C7F45}" dt="2021-04-12T07:22:58.890" v="3541" actId="20577"/>
          <ac:spMkLst>
            <pc:docMk/>
            <pc:sldMk cId="1849293825" sldId="295"/>
            <ac:spMk id="2" creationId="{1E28D5A6-D3F0-4ED4-BDAB-8E33D5BB980A}"/>
          </ac:spMkLst>
        </pc:spChg>
        <pc:spChg chg="del">
          <ac:chgData name="Malcolm Hayward" userId="fd045f5c-b77a-4191-aa2e-0c5f24668c72" providerId="ADAL" clId="{ED4CB4D6-3325-44B3-AB58-76CE8A4C7F45}" dt="2021-04-12T07:26:25.304" v="3543" actId="22"/>
          <ac:spMkLst>
            <pc:docMk/>
            <pc:sldMk cId="1849293825" sldId="295"/>
            <ac:spMk id="3" creationId="{C025735E-3052-4350-8835-DE7B959A3A39}"/>
          </ac:spMkLst>
        </pc:spChg>
        <pc:picChg chg="add mod ord">
          <ac:chgData name="Malcolm Hayward" userId="fd045f5c-b77a-4191-aa2e-0c5f24668c72" providerId="ADAL" clId="{ED4CB4D6-3325-44B3-AB58-76CE8A4C7F45}" dt="2021-04-12T07:26:31.312" v="3545"/>
          <ac:picMkLst>
            <pc:docMk/>
            <pc:sldMk cId="1849293825" sldId="295"/>
            <ac:picMk id="5" creationId="{06E80EE6-5C73-4640-83DC-CC3E18052D28}"/>
          </ac:picMkLst>
        </pc:picChg>
      </pc:sldChg>
      <pc:sldChg chg="modSp add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061455923" sldId="296"/>
        </pc:sldMkLst>
        <pc:spChg chg="mod">
          <ac:chgData name="Malcolm Hayward" userId="fd045f5c-b77a-4191-aa2e-0c5f24668c72" providerId="ADAL" clId="{ED4CB4D6-3325-44B3-AB58-76CE8A4C7F45}" dt="2021-04-12T07:42:43.952" v="4730" actId="20577"/>
          <ac:spMkLst>
            <pc:docMk/>
            <pc:sldMk cId="2061455923" sldId="296"/>
            <ac:spMk id="3" creationId="{D6D3A773-CBC7-4B66-B263-97DA1FBA1535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05779656" sldId="297"/>
        </pc:sldMkLst>
        <pc:spChg chg="mod">
          <ac:chgData name="Malcolm Hayward" userId="fd045f5c-b77a-4191-aa2e-0c5f24668c72" providerId="ADAL" clId="{ED4CB4D6-3325-44B3-AB58-76CE8A4C7F45}" dt="2021-04-12T07:26:45.473" v="3567" actId="20577"/>
          <ac:spMkLst>
            <pc:docMk/>
            <pc:sldMk cId="1705779656" sldId="297"/>
            <ac:spMk id="2" creationId="{F37B85CB-CBBF-4388-9A45-E4531B738A88}"/>
          </ac:spMkLst>
        </pc:spChg>
        <pc:spChg chg="del">
          <ac:chgData name="Malcolm Hayward" userId="fd045f5c-b77a-4191-aa2e-0c5f24668c72" providerId="ADAL" clId="{ED4CB4D6-3325-44B3-AB58-76CE8A4C7F45}" dt="2021-04-12T07:28:40.326" v="3568" actId="22"/>
          <ac:spMkLst>
            <pc:docMk/>
            <pc:sldMk cId="1705779656" sldId="297"/>
            <ac:spMk id="3" creationId="{3D27389C-D988-4F4B-954D-EDAB5AF33AEC}"/>
          </ac:spMkLst>
        </pc:spChg>
        <pc:spChg chg="add mod">
          <ac:chgData name="Malcolm Hayward" userId="fd045f5c-b77a-4191-aa2e-0c5f24668c72" providerId="ADAL" clId="{ED4CB4D6-3325-44B3-AB58-76CE8A4C7F45}" dt="2021-04-12T07:35:21.816" v="3890" actId="20577"/>
          <ac:spMkLst>
            <pc:docMk/>
            <pc:sldMk cId="1705779656" sldId="297"/>
            <ac:spMk id="6" creationId="{75976747-B926-4D46-B99D-D5988F43662C}"/>
          </ac:spMkLst>
        </pc:spChg>
        <pc:picChg chg="add mod ord">
          <ac:chgData name="Malcolm Hayward" userId="fd045f5c-b77a-4191-aa2e-0c5f24668c72" providerId="ADAL" clId="{ED4CB4D6-3325-44B3-AB58-76CE8A4C7F45}" dt="2021-04-12T07:28:46.331" v="3570"/>
          <ac:picMkLst>
            <pc:docMk/>
            <pc:sldMk cId="1705779656" sldId="297"/>
            <ac:picMk id="5" creationId="{4F3AED67-794C-422C-8565-3CBD7BBCF60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270238373" sldId="298"/>
        </pc:sldMkLst>
        <pc:spChg chg="mod">
          <ac:chgData name="Malcolm Hayward" userId="fd045f5c-b77a-4191-aa2e-0c5f24668c72" providerId="ADAL" clId="{ED4CB4D6-3325-44B3-AB58-76CE8A4C7F45}" dt="2021-04-12T07:32:16.002" v="3758"/>
          <ac:spMkLst>
            <pc:docMk/>
            <pc:sldMk cId="4270238373" sldId="298"/>
            <ac:spMk id="2" creationId="{BA2BB992-FEE4-4CA4-B42F-2D16E2CEDEBD}"/>
          </ac:spMkLst>
        </pc:spChg>
        <pc:spChg chg="del">
          <ac:chgData name="Malcolm Hayward" userId="fd045f5c-b77a-4191-aa2e-0c5f24668c72" providerId="ADAL" clId="{ED4CB4D6-3325-44B3-AB58-76CE8A4C7F45}" dt="2021-04-12T07:32:35.590" v="3759" actId="22"/>
          <ac:spMkLst>
            <pc:docMk/>
            <pc:sldMk cId="4270238373" sldId="298"/>
            <ac:spMk id="3" creationId="{9772AD46-E9ED-406C-951C-4AE52437930C}"/>
          </ac:spMkLst>
        </pc:spChg>
        <pc:picChg chg="add mod ord">
          <ac:chgData name="Malcolm Hayward" userId="fd045f5c-b77a-4191-aa2e-0c5f24668c72" providerId="ADAL" clId="{ED4CB4D6-3325-44B3-AB58-76CE8A4C7F45}" dt="2021-04-12T07:32:42.390" v="3761"/>
          <ac:picMkLst>
            <pc:docMk/>
            <pc:sldMk cId="4270238373" sldId="298"/>
            <ac:picMk id="5" creationId="{AF77A786-E1BD-4CA7-9707-7E9FF41A5E41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348888250" sldId="299"/>
        </pc:sldMkLst>
        <pc:spChg chg="mod">
          <ac:chgData name="Malcolm Hayward" userId="fd045f5c-b77a-4191-aa2e-0c5f24668c72" providerId="ADAL" clId="{ED4CB4D6-3325-44B3-AB58-76CE8A4C7F45}" dt="2021-04-12T07:32:51.980" v="3783" actId="20577"/>
          <ac:spMkLst>
            <pc:docMk/>
            <pc:sldMk cId="3348888250" sldId="299"/>
            <ac:spMk id="2" creationId="{D4CB4092-88EF-49D3-B998-F88C869BA9EA}"/>
          </ac:spMkLst>
        </pc:spChg>
        <pc:spChg chg="del">
          <ac:chgData name="Malcolm Hayward" userId="fd045f5c-b77a-4191-aa2e-0c5f24668c72" providerId="ADAL" clId="{ED4CB4D6-3325-44B3-AB58-76CE8A4C7F45}" dt="2021-04-12T07:34:30.049" v="3784" actId="22"/>
          <ac:spMkLst>
            <pc:docMk/>
            <pc:sldMk cId="3348888250" sldId="299"/>
            <ac:spMk id="3" creationId="{9BC9582E-0C23-41FA-AAAB-237FF0241BBF}"/>
          </ac:spMkLst>
        </pc:spChg>
        <pc:spChg chg="add mod">
          <ac:chgData name="Malcolm Hayward" userId="fd045f5c-b77a-4191-aa2e-0c5f24668c72" providerId="ADAL" clId="{ED4CB4D6-3325-44B3-AB58-76CE8A4C7F45}" dt="2021-04-12T07:36:46.732" v="4015" actId="113"/>
          <ac:spMkLst>
            <pc:docMk/>
            <pc:sldMk cId="3348888250" sldId="299"/>
            <ac:spMk id="6" creationId="{099E73F3-1DB6-4376-AC22-675230F1DF20}"/>
          </ac:spMkLst>
        </pc:spChg>
        <pc:picChg chg="add mod ord">
          <ac:chgData name="Malcolm Hayward" userId="fd045f5c-b77a-4191-aa2e-0c5f24668c72" providerId="ADAL" clId="{ED4CB4D6-3325-44B3-AB58-76CE8A4C7F45}" dt="2021-04-12T07:34:33.997" v="3786"/>
          <ac:picMkLst>
            <pc:docMk/>
            <pc:sldMk cId="3348888250" sldId="299"/>
            <ac:picMk id="5" creationId="{95C757A4-1BAF-48D0-868F-B9F9FA8BACC3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162624328" sldId="300"/>
        </pc:sldMkLst>
        <pc:spChg chg="mod">
          <ac:chgData name="Malcolm Hayward" userId="fd045f5c-b77a-4191-aa2e-0c5f24668c72" providerId="ADAL" clId="{ED4CB4D6-3325-44B3-AB58-76CE8A4C7F45}" dt="2021-04-12T07:48:44.949" v="4875" actId="20577"/>
          <ac:spMkLst>
            <pc:docMk/>
            <pc:sldMk cId="4162624328" sldId="300"/>
            <ac:spMk id="2" creationId="{2A4E9F96-14D5-475C-BB9F-B6B46195C6D8}"/>
          </ac:spMkLst>
        </pc:spChg>
        <pc:spChg chg="del">
          <ac:chgData name="Malcolm Hayward" userId="fd045f5c-b77a-4191-aa2e-0c5f24668c72" providerId="ADAL" clId="{ED4CB4D6-3325-44B3-AB58-76CE8A4C7F45}" dt="2021-04-12T07:48:29.967" v="4827" actId="22"/>
          <ac:spMkLst>
            <pc:docMk/>
            <pc:sldMk cId="4162624328" sldId="300"/>
            <ac:spMk id="3" creationId="{5275BB63-8CBD-4F1C-8A3F-CC02EA4231AD}"/>
          </ac:spMkLst>
        </pc:spChg>
        <pc:spChg chg="add del mod">
          <ac:chgData name="Malcolm Hayward" userId="fd045f5c-b77a-4191-aa2e-0c5f24668c72" providerId="ADAL" clId="{ED4CB4D6-3325-44B3-AB58-76CE8A4C7F45}" dt="2021-04-12T08:00:12.672" v="5621" actId="22"/>
          <ac:spMkLst>
            <pc:docMk/>
            <pc:sldMk cId="4162624328" sldId="300"/>
            <ac:spMk id="7" creationId="{8BEB296E-E641-4E31-9D90-F03042CCE8F0}"/>
          </ac:spMkLst>
        </pc:spChg>
        <pc:picChg chg="add del mod ord">
          <ac:chgData name="Malcolm Hayward" userId="fd045f5c-b77a-4191-aa2e-0c5f24668c72" providerId="ADAL" clId="{ED4CB4D6-3325-44B3-AB58-76CE8A4C7F45}" dt="2021-04-12T08:00:10.640" v="5620" actId="478"/>
          <ac:picMkLst>
            <pc:docMk/>
            <pc:sldMk cId="4162624328" sldId="300"/>
            <ac:picMk id="5" creationId="{842416D7-7D0D-4EB0-8B4E-023800FF89AD}"/>
          </ac:picMkLst>
        </pc:picChg>
        <pc:picChg chg="add mod ord">
          <ac:chgData name="Malcolm Hayward" userId="fd045f5c-b77a-4191-aa2e-0c5f24668c72" providerId="ADAL" clId="{ED4CB4D6-3325-44B3-AB58-76CE8A4C7F45}" dt="2021-04-12T08:00:16.322" v="5623"/>
          <ac:picMkLst>
            <pc:docMk/>
            <pc:sldMk cId="4162624328" sldId="300"/>
            <ac:picMk id="9" creationId="{EC6DD8E4-BA39-464C-A91F-2F9D1E2BE24E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681965742" sldId="301"/>
        </pc:sldMkLst>
        <pc:spChg chg="mod">
          <ac:chgData name="Malcolm Hayward" userId="fd045f5c-b77a-4191-aa2e-0c5f24668c72" providerId="ADAL" clId="{ED4CB4D6-3325-44B3-AB58-76CE8A4C7F45}" dt="2021-04-12T08:53:43.076" v="5908" actId="20577"/>
          <ac:spMkLst>
            <pc:docMk/>
            <pc:sldMk cId="1681965742" sldId="301"/>
            <ac:spMk id="2" creationId="{9393A658-4D2A-4AA0-B17B-7AE4735885CC}"/>
          </ac:spMkLst>
        </pc:spChg>
        <pc:spChg chg="del">
          <ac:chgData name="Malcolm Hayward" userId="fd045f5c-b77a-4191-aa2e-0c5f24668c72" providerId="ADAL" clId="{ED4CB4D6-3325-44B3-AB58-76CE8A4C7F45}" dt="2021-04-12T08:55:58.845" v="5909" actId="22"/>
          <ac:spMkLst>
            <pc:docMk/>
            <pc:sldMk cId="1681965742" sldId="301"/>
            <ac:spMk id="3" creationId="{8D7A6F36-6BF9-4749-B0F7-48508EEDE8E8}"/>
          </ac:spMkLst>
        </pc:spChg>
        <pc:picChg chg="add mod ord">
          <ac:chgData name="Malcolm Hayward" userId="fd045f5c-b77a-4191-aa2e-0c5f24668c72" providerId="ADAL" clId="{ED4CB4D6-3325-44B3-AB58-76CE8A4C7F45}" dt="2021-04-12T08:56:05.515" v="5911"/>
          <ac:picMkLst>
            <pc:docMk/>
            <pc:sldMk cId="1681965742" sldId="301"/>
            <ac:picMk id="5" creationId="{3830A721-B677-4415-B277-0196522E0C54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3541109048" sldId="302"/>
        </pc:sldMkLst>
        <pc:spChg chg="mod">
          <ac:chgData name="Malcolm Hayward" userId="fd045f5c-b77a-4191-aa2e-0c5f24668c72" providerId="ADAL" clId="{ED4CB4D6-3325-44B3-AB58-76CE8A4C7F45}" dt="2021-04-12T08:58:24.434" v="5948" actId="20577"/>
          <ac:spMkLst>
            <pc:docMk/>
            <pc:sldMk cId="3541109048" sldId="302"/>
            <ac:spMk id="2" creationId="{D35F62FC-18A6-4991-907C-2EE72ABFB664}"/>
          </ac:spMkLst>
        </pc:spChg>
        <pc:spChg chg="del">
          <ac:chgData name="Malcolm Hayward" userId="fd045f5c-b77a-4191-aa2e-0c5f24668c72" providerId="ADAL" clId="{ED4CB4D6-3325-44B3-AB58-76CE8A4C7F45}" dt="2021-04-12T08:59:39.855" v="5949" actId="22"/>
          <ac:spMkLst>
            <pc:docMk/>
            <pc:sldMk cId="3541109048" sldId="302"/>
            <ac:spMk id="3" creationId="{420339DC-5BF7-4407-A73D-3F8D1EA990D8}"/>
          </ac:spMkLst>
        </pc:spChg>
        <pc:picChg chg="add mod ord">
          <ac:chgData name="Malcolm Hayward" userId="fd045f5c-b77a-4191-aa2e-0c5f24668c72" providerId="ADAL" clId="{ED4CB4D6-3325-44B3-AB58-76CE8A4C7F45}" dt="2021-04-12T08:59:44.026" v="5951"/>
          <ac:picMkLst>
            <pc:docMk/>
            <pc:sldMk cId="3541109048" sldId="302"/>
            <ac:picMk id="5" creationId="{D666809E-950E-4789-82DF-00D70DABFFBF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700559625" sldId="303"/>
        </pc:sldMkLst>
        <pc:spChg chg="mod">
          <ac:chgData name="Malcolm Hayward" userId="fd045f5c-b77a-4191-aa2e-0c5f24668c72" providerId="ADAL" clId="{ED4CB4D6-3325-44B3-AB58-76CE8A4C7F45}" dt="2021-04-12T09:03:12.447" v="6022" actId="20577"/>
          <ac:spMkLst>
            <pc:docMk/>
            <pc:sldMk cId="1700559625" sldId="303"/>
            <ac:spMk id="2" creationId="{C45DF43E-2295-4E6B-8A33-B01FDE4FB747}"/>
          </ac:spMkLst>
        </pc:spChg>
        <pc:spChg chg="del">
          <ac:chgData name="Malcolm Hayward" userId="fd045f5c-b77a-4191-aa2e-0c5f24668c72" providerId="ADAL" clId="{ED4CB4D6-3325-44B3-AB58-76CE8A4C7F45}" dt="2021-04-12T09:02:22.207" v="5958" actId="22"/>
          <ac:spMkLst>
            <pc:docMk/>
            <pc:sldMk cId="1700559625" sldId="303"/>
            <ac:spMk id="3" creationId="{A3539507-1474-46B5-9833-812CF65F7EFD}"/>
          </ac:spMkLst>
        </pc:spChg>
        <pc:picChg chg="add mod ord">
          <ac:chgData name="Malcolm Hayward" userId="fd045f5c-b77a-4191-aa2e-0c5f24668c72" providerId="ADAL" clId="{ED4CB4D6-3325-44B3-AB58-76CE8A4C7F45}" dt="2021-04-12T09:03:20.025" v="6025" actId="1076"/>
          <ac:picMkLst>
            <pc:docMk/>
            <pc:sldMk cId="1700559625" sldId="303"/>
            <ac:picMk id="5" creationId="{52297942-9772-47A0-86C2-4149360EAC2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557397297" sldId="304"/>
        </pc:sldMkLst>
        <pc:spChg chg="mod">
          <ac:chgData name="Malcolm Hayward" userId="fd045f5c-b77a-4191-aa2e-0c5f24668c72" providerId="ADAL" clId="{ED4CB4D6-3325-44B3-AB58-76CE8A4C7F45}" dt="2021-04-12T09:22:20.667" v="6086" actId="20577"/>
          <ac:spMkLst>
            <pc:docMk/>
            <pc:sldMk cId="557397297" sldId="304"/>
            <ac:spMk id="2" creationId="{D291F702-3195-4865-B633-F7365D7E4EFB}"/>
          </ac:spMkLst>
        </pc:spChg>
        <pc:spChg chg="del">
          <ac:chgData name="Malcolm Hayward" userId="fd045f5c-b77a-4191-aa2e-0c5f24668c72" providerId="ADAL" clId="{ED4CB4D6-3325-44B3-AB58-76CE8A4C7F45}" dt="2021-04-12T09:07:16.173" v="6027" actId="22"/>
          <ac:spMkLst>
            <pc:docMk/>
            <pc:sldMk cId="557397297" sldId="304"/>
            <ac:spMk id="3" creationId="{972FB519-6756-4826-BE6A-0011AFD2F27B}"/>
          </ac:spMkLst>
        </pc:spChg>
        <pc:picChg chg="add mod ord">
          <ac:chgData name="Malcolm Hayward" userId="fd045f5c-b77a-4191-aa2e-0c5f24668c72" providerId="ADAL" clId="{ED4CB4D6-3325-44B3-AB58-76CE8A4C7F45}" dt="2021-04-12T10:10:32.194" v="6417"/>
          <ac:picMkLst>
            <pc:docMk/>
            <pc:sldMk cId="557397297" sldId="304"/>
            <ac:picMk id="5" creationId="{D9FA1889-2B03-4421-93DB-04F6C15DFAC8}"/>
          </ac:picMkLst>
        </pc:picChg>
        <pc:picChg chg="add mod">
          <ac:chgData name="Malcolm Hayward" userId="fd045f5c-b77a-4191-aa2e-0c5f24668c72" providerId="ADAL" clId="{ED4CB4D6-3325-44B3-AB58-76CE8A4C7F45}" dt="2021-04-12T10:10:30.156" v="6416"/>
          <ac:picMkLst>
            <pc:docMk/>
            <pc:sldMk cId="557397297" sldId="304"/>
            <ac:picMk id="7" creationId="{CDD43159-B875-42A0-A333-4195F93842EF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56134908" sldId="305"/>
        </pc:sldMkLst>
        <pc:spChg chg="mod">
          <ac:chgData name="Malcolm Hayward" userId="fd045f5c-b77a-4191-aa2e-0c5f24668c72" providerId="ADAL" clId="{ED4CB4D6-3325-44B3-AB58-76CE8A4C7F45}" dt="2021-04-12T09:50:01.921" v="6168" actId="20577"/>
          <ac:spMkLst>
            <pc:docMk/>
            <pc:sldMk cId="2756134908" sldId="305"/>
            <ac:spMk id="2" creationId="{687C4885-795A-42BC-964B-8D751888E77B}"/>
          </ac:spMkLst>
        </pc:spChg>
        <pc:spChg chg="del">
          <ac:chgData name="Malcolm Hayward" userId="fd045f5c-b77a-4191-aa2e-0c5f24668c72" providerId="ADAL" clId="{ED4CB4D6-3325-44B3-AB58-76CE8A4C7F45}" dt="2021-04-12T09:45:27.973" v="6149" actId="22"/>
          <ac:spMkLst>
            <pc:docMk/>
            <pc:sldMk cId="2756134908" sldId="305"/>
            <ac:spMk id="3" creationId="{B126114B-E45E-43EB-86D7-A4CEED2A230E}"/>
          </ac:spMkLst>
        </pc:spChg>
        <pc:picChg chg="add mod ord">
          <ac:chgData name="Malcolm Hayward" userId="fd045f5c-b77a-4191-aa2e-0c5f24668c72" providerId="ADAL" clId="{ED4CB4D6-3325-44B3-AB58-76CE8A4C7F45}" dt="2021-04-12T10:09:11.300" v="6410" actId="1076"/>
          <ac:picMkLst>
            <pc:docMk/>
            <pc:sldMk cId="2756134908" sldId="305"/>
            <ac:picMk id="5" creationId="{EAAEF593-6418-4BF0-A479-F841FA8B6DAD}"/>
          </ac:picMkLst>
        </pc:picChg>
        <pc:picChg chg="add mod">
          <ac:chgData name="Malcolm Hayward" userId="fd045f5c-b77a-4191-aa2e-0c5f24668c72" providerId="ADAL" clId="{ED4CB4D6-3325-44B3-AB58-76CE8A4C7F45}" dt="2021-04-12T10:09:18.676" v="6412" actId="14100"/>
          <ac:picMkLst>
            <pc:docMk/>
            <pc:sldMk cId="2756134908" sldId="305"/>
            <ac:picMk id="7" creationId="{5703D221-9B06-44E2-BC0C-46AADE671FA9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568845025" sldId="306"/>
        </pc:sldMkLst>
        <pc:spChg chg="mod">
          <ac:chgData name="Malcolm Hayward" userId="fd045f5c-b77a-4191-aa2e-0c5f24668c72" providerId="ADAL" clId="{ED4CB4D6-3325-44B3-AB58-76CE8A4C7F45}" dt="2021-04-12T09:52:30.504" v="6223" actId="20577"/>
          <ac:spMkLst>
            <pc:docMk/>
            <pc:sldMk cId="568845025" sldId="306"/>
            <ac:spMk id="2" creationId="{E172DB51-65F0-4EC2-A8E2-ACE95291AC02}"/>
          </ac:spMkLst>
        </pc:spChg>
        <pc:spChg chg="del">
          <ac:chgData name="Malcolm Hayward" userId="fd045f5c-b77a-4191-aa2e-0c5f24668c72" providerId="ADAL" clId="{ED4CB4D6-3325-44B3-AB58-76CE8A4C7F45}" dt="2021-04-12T09:49:44.190" v="6153" actId="22"/>
          <ac:spMkLst>
            <pc:docMk/>
            <pc:sldMk cId="568845025" sldId="306"/>
            <ac:spMk id="3" creationId="{86C37B1C-E36D-496C-BA72-342243CB966A}"/>
          </ac:spMkLst>
        </pc:spChg>
        <pc:picChg chg="add mod ord">
          <ac:chgData name="Malcolm Hayward" userId="fd045f5c-b77a-4191-aa2e-0c5f24668c72" providerId="ADAL" clId="{ED4CB4D6-3325-44B3-AB58-76CE8A4C7F45}" dt="2021-04-12T09:52:33.407" v="6224" actId="1076"/>
          <ac:picMkLst>
            <pc:docMk/>
            <pc:sldMk cId="568845025" sldId="306"/>
            <ac:picMk id="5" creationId="{BF201BBA-8C2D-4F8B-8E5D-4FDAE5BCD799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19840490" sldId="307"/>
        </pc:sldMkLst>
        <pc:spChg chg="mod">
          <ac:chgData name="Malcolm Hayward" userId="fd045f5c-b77a-4191-aa2e-0c5f24668c72" providerId="ADAL" clId="{ED4CB4D6-3325-44B3-AB58-76CE8A4C7F45}" dt="2021-04-12T09:52:42.132" v="6265" actId="20577"/>
          <ac:spMkLst>
            <pc:docMk/>
            <pc:sldMk cId="119840490" sldId="307"/>
            <ac:spMk id="2" creationId="{D8CEC813-5530-49DF-A1E2-11A9063D11D2}"/>
          </ac:spMkLst>
        </pc:spChg>
        <pc:spChg chg="del">
          <ac:chgData name="Malcolm Hayward" userId="fd045f5c-b77a-4191-aa2e-0c5f24668c72" providerId="ADAL" clId="{ED4CB4D6-3325-44B3-AB58-76CE8A4C7F45}" dt="2021-04-12T10:01:17.137" v="6266" actId="22"/>
          <ac:spMkLst>
            <pc:docMk/>
            <pc:sldMk cId="119840490" sldId="307"/>
            <ac:spMk id="3" creationId="{50847EB3-924F-488B-9136-264746BB8931}"/>
          </ac:spMkLst>
        </pc:spChg>
        <pc:spChg chg="add mod">
          <ac:chgData name="Malcolm Hayward" userId="fd045f5c-b77a-4191-aa2e-0c5f24668c72" providerId="ADAL" clId="{ED4CB4D6-3325-44B3-AB58-76CE8A4C7F45}" dt="2021-04-12T10:03:54.037" v="6408" actId="1076"/>
          <ac:spMkLst>
            <pc:docMk/>
            <pc:sldMk cId="119840490" sldId="307"/>
            <ac:spMk id="8" creationId="{9BE18CEE-F290-41DD-97C8-A74A64FE61A8}"/>
          </ac:spMkLst>
        </pc:spChg>
        <pc:picChg chg="add mod ord">
          <ac:chgData name="Malcolm Hayward" userId="fd045f5c-b77a-4191-aa2e-0c5f24668c72" providerId="ADAL" clId="{ED4CB4D6-3325-44B3-AB58-76CE8A4C7F45}" dt="2021-04-12T10:01:24.565" v="6269"/>
          <ac:picMkLst>
            <pc:docMk/>
            <pc:sldMk cId="119840490" sldId="307"/>
            <ac:picMk id="5" creationId="{F3857520-0245-4437-8BC5-A9C42F33CDD6}"/>
          </ac:picMkLst>
        </pc:picChg>
        <pc:picChg chg="add mod">
          <ac:chgData name="Malcolm Hayward" userId="fd045f5c-b77a-4191-aa2e-0c5f24668c72" providerId="ADAL" clId="{ED4CB4D6-3325-44B3-AB58-76CE8A4C7F45}" dt="2021-04-12T10:02:41.314" v="6272"/>
          <ac:picMkLst>
            <pc:docMk/>
            <pc:sldMk cId="119840490" sldId="307"/>
            <ac:picMk id="7" creationId="{A26E9D0E-63DA-4CEA-8BDB-4270874B2DCB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60202305" sldId="308"/>
        </pc:sldMkLst>
        <pc:spChg chg="mod">
          <ac:chgData name="Malcolm Hayward" userId="fd045f5c-b77a-4191-aa2e-0c5f24668c72" providerId="ADAL" clId="{ED4CB4D6-3325-44B3-AB58-76CE8A4C7F45}" dt="2021-04-12T10:31:35.723" v="6572" actId="20577"/>
          <ac:spMkLst>
            <pc:docMk/>
            <pc:sldMk cId="2760202305" sldId="308"/>
            <ac:spMk id="2" creationId="{EA2A5A7E-FB3D-4445-956B-AFD4B178DD27}"/>
          </ac:spMkLst>
        </pc:spChg>
        <pc:spChg chg="del">
          <ac:chgData name="Malcolm Hayward" userId="fd045f5c-b77a-4191-aa2e-0c5f24668c72" providerId="ADAL" clId="{ED4CB4D6-3325-44B3-AB58-76CE8A4C7F45}" dt="2021-04-12T10:31:28.788" v="6555" actId="22"/>
          <ac:spMkLst>
            <pc:docMk/>
            <pc:sldMk cId="2760202305" sldId="308"/>
            <ac:spMk id="3" creationId="{319B8F2C-2439-43C8-8FB0-3DAC2D347B6C}"/>
          </ac:spMkLst>
        </pc:spChg>
        <pc:spChg chg="add del mod">
          <ac:chgData name="Malcolm Hayward" userId="fd045f5c-b77a-4191-aa2e-0c5f24668c72" providerId="ADAL" clId="{ED4CB4D6-3325-44B3-AB58-76CE8A4C7F45}" dt="2021-04-12T10:41:04.683" v="6575" actId="22"/>
          <ac:spMkLst>
            <pc:docMk/>
            <pc:sldMk cId="2760202305" sldId="308"/>
            <ac:spMk id="7" creationId="{4C54B7E0-B2B2-4929-92BA-40B037B8C47F}"/>
          </ac:spMkLst>
        </pc:spChg>
        <pc:picChg chg="add del mod ord">
          <ac:chgData name="Malcolm Hayward" userId="fd045f5c-b77a-4191-aa2e-0c5f24668c72" providerId="ADAL" clId="{ED4CB4D6-3325-44B3-AB58-76CE8A4C7F45}" dt="2021-04-12T10:41:02.726" v="6574" actId="478"/>
          <ac:picMkLst>
            <pc:docMk/>
            <pc:sldMk cId="2760202305" sldId="308"/>
            <ac:picMk id="5" creationId="{A7517EEF-264C-4DE2-96D0-A1545A200BB3}"/>
          </ac:picMkLst>
        </pc:picChg>
        <pc:picChg chg="add mod ord">
          <ac:chgData name="Malcolm Hayward" userId="fd045f5c-b77a-4191-aa2e-0c5f24668c72" providerId="ADAL" clId="{ED4CB4D6-3325-44B3-AB58-76CE8A4C7F45}" dt="2021-04-12T10:54:58.541" v="6628" actId="1076"/>
          <ac:picMkLst>
            <pc:docMk/>
            <pc:sldMk cId="2760202305" sldId="308"/>
            <ac:picMk id="9" creationId="{CE36F7E8-5C20-49C7-90EC-FB6CA5DA94A7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2777207316" sldId="309"/>
        </pc:sldMkLst>
        <pc:spChg chg="mod">
          <ac:chgData name="Malcolm Hayward" userId="fd045f5c-b77a-4191-aa2e-0c5f24668c72" providerId="ADAL" clId="{ED4CB4D6-3325-44B3-AB58-76CE8A4C7F45}" dt="2021-04-12T11:05:35.005" v="6680" actId="20577"/>
          <ac:spMkLst>
            <pc:docMk/>
            <pc:sldMk cId="2777207316" sldId="309"/>
            <ac:spMk id="2" creationId="{9B5D6C02-224B-4FAA-88ED-AD89B0DA8614}"/>
          </ac:spMkLst>
        </pc:spChg>
        <pc:spChg chg="del">
          <ac:chgData name="Malcolm Hayward" userId="fd045f5c-b77a-4191-aa2e-0c5f24668c72" providerId="ADAL" clId="{ED4CB4D6-3325-44B3-AB58-76CE8A4C7F45}" dt="2021-04-12T11:05:23.420" v="6629" actId="22"/>
          <ac:spMkLst>
            <pc:docMk/>
            <pc:sldMk cId="2777207316" sldId="309"/>
            <ac:spMk id="3" creationId="{BF169805-92AF-4610-931E-683779E0EE7A}"/>
          </ac:spMkLst>
        </pc:spChg>
        <pc:spChg chg="add mod">
          <ac:chgData name="Malcolm Hayward" userId="fd045f5c-b77a-4191-aa2e-0c5f24668c72" providerId="ADAL" clId="{ED4CB4D6-3325-44B3-AB58-76CE8A4C7F45}" dt="2021-04-12T11:15:23.856" v="6977" actId="20577"/>
          <ac:spMkLst>
            <pc:docMk/>
            <pc:sldMk cId="2777207316" sldId="309"/>
            <ac:spMk id="6" creationId="{3780BE59-66A6-41E7-BEC4-7CCA638F8E75}"/>
          </ac:spMkLst>
        </pc:spChg>
        <pc:picChg chg="add mod ord">
          <ac:chgData name="Malcolm Hayward" userId="fd045f5c-b77a-4191-aa2e-0c5f24668c72" providerId="ADAL" clId="{ED4CB4D6-3325-44B3-AB58-76CE8A4C7F45}" dt="2021-04-12T11:06:08.718" v="6682"/>
          <ac:picMkLst>
            <pc:docMk/>
            <pc:sldMk cId="2777207316" sldId="309"/>
            <ac:picMk id="5" creationId="{6FD45787-8D79-4E1D-B4A5-0BCF7FFEC80C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396866593" sldId="310"/>
        </pc:sldMkLst>
        <pc:spChg chg="mod">
          <ac:chgData name="Malcolm Hayward" userId="fd045f5c-b77a-4191-aa2e-0c5f24668c72" providerId="ADAL" clId="{ED4CB4D6-3325-44B3-AB58-76CE8A4C7F45}" dt="2021-04-12T11:13:50.599" v="6790" actId="20577"/>
          <ac:spMkLst>
            <pc:docMk/>
            <pc:sldMk cId="1396866593" sldId="310"/>
            <ac:spMk id="2" creationId="{351ACF95-B3CE-49AA-AF3C-FF50EA778C1A}"/>
          </ac:spMkLst>
        </pc:spChg>
        <pc:spChg chg="del">
          <ac:chgData name="Malcolm Hayward" userId="fd045f5c-b77a-4191-aa2e-0c5f24668c72" providerId="ADAL" clId="{ED4CB4D6-3325-44B3-AB58-76CE8A4C7F45}" dt="2021-04-12T11:13:27.421" v="6733" actId="22"/>
          <ac:spMkLst>
            <pc:docMk/>
            <pc:sldMk cId="1396866593" sldId="310"/>
            <ac:spMk id="3" creationId="{ADD7300A-1A77-4DFE-A858-E8E45F7A06E8}"/>
          </ac:spMkLst>
        </pc:spChg>
        <pc:picChg chg="add mod ord">
          <ac:chgData name="Malcolm Hayward" userId="fd045f5c-b77a-4191-aa2e-0c5f24668c72" providerId="ADAL" clId="{ED4CB4D6-3325-44B3-AB58-76CE8A4C7F45}" dt="2021-04-12T11:13:31.605" v="6735"/>
          <ac:picMkLst>
            <pc:docMk/>
            <pc:sldMk cId="1396866593" sldId="310"/>
            <ac:picMk id="5" creationId="{7085656C-5849-47B0-9C51-6F9D5727DFC3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168817445" sldId="311"/>
        </pc:sldMkLst>
        <pc:spChg chg="mod">
          <ac:chgData name="Malcolm Hayward" userId="fd045f5c-b77a-4191-aa2e-0c5f24668c72" providerId="ADAL" clId="{ED4CB4D6-3325-44B3-AB58-76CE8A4C7F45}" dt="2021-04-12T11:28:07.669" v="7057" actId="20577"/>
          <ac:spMkLst>
            <pc:docMk/>
            <pc:sldMk cId="1168817445" sldId="311"/>
            <ac:spMk id="2" creationId="{B78F726D-09D1-4130-B99A-4A961B453F4B}"/>
          </ac:spMkLst>
        </pc:spChg>
        <pc:spChg chg="del">
          <ac:chgData name="Malcolm Hayward" userId="fd045f5c-b77a-4191-aa2e-0c5f24668c72" providerId="ADAL" clId="{ED4CB4D6-3325-44B3-AB58-76CE8A4C7F45}" dt="2021-04-12T11:17:19.299" v="7041" actId="22"/>
          <ac:spMkLst>
            <pc:docMk/>
            <pc:sldMk cId="1168817445" sldId="311"/>
            <ac:spMk id="3" creationId="{A927F463-D440-4651-B198-4BE9C5400588}"/>
          </ac:spMkLst>
        </pc:spChg>
        <pc:picChg chg="add mod ord">
          <ac:chgData name="Malcolm Hayward" userId="fd045f5c-b77a-4191-aa2e-0c5f24668c72" providerId="ADAL" clId="{ED4CB4D6-3325-44B3-AB58-76CE8A4C7F45}" dt="2021-04-12T11:17:24.735" v="7043"/>
          <ac:picMkLst>
            <pc:docMk/>
            <pc:sldMk cId="1168817445" sldId="311"/>
            <ac:picMk id="5" creationId="{80BCBB48-1CD9-4324-9D22-27D2B83CB70B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228075296" sldId="312"/>
        </pc:sldMkLst>
        <pc:spChg chg="del">
          <ac:chgData name="Malcolm Hayward" userId="fd045f5c-b77a-4191-aa2e-0c5f24668c72" providerId="ADAL" clId="{ED4CB4D6-3325-44B3-AB58-76CE8A4C7F45}" dt="2021-04-12T14:27:21.588" v="7059" actId="22"/>
          <ac:spMkLst>
            <pc:docMk/>
            <pc:sldMk cId="4228075296" sldId="312"/>
            <ac:spMk id="3" creationId="{85E4551A-A28E-454B-AE8A-6A321CA0F216}"/>
          </ac:spMkLst>
        </pc:spChg>
        <pc:picChg chg="add mod ord">
          <ac:chgData name="Malcolm Hayward" userId="fd045f5c-b77a-4191-aa2e-0c5f24668c72" providerId="ADAL" clId="{ED4CB4D6-3325-44B3-AB58-76CE8A4C7F45}" dt="2021-04-12T14:36:51.831" v="7061" actId="1076"/>
          <ac:picMkLst>
            <pc:docMk/>
            <pc:sldMk cId="4228075296" sldId="312"/>
            <ac:picMk id="5" creationId="{03D1ECA4-FA84-46DB-B905-22A0BB4B73C8}"/>
          </ac:picMkLst>
        </pc:picChg>
      </pc:sldChg>
      <pc:sldChg chg="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934420463" sldId="313"/>
        </pc:sldMkLst>
        <pc:spChg chg="mod">
          <ac:chgData name="Malcolm Hayward" userId="fd045f5c-b77a-4191-aa2e-0c5f24668c72" providerId="ADAL" clId="{ED4CB4D6-3325-44B3-AB58-76CE8A4C7F45}" dt="2021-04-12T14:58:42.361" v="7076" actId="20577"/>
          <ac:spMkLst>
            <pc:docMk/>
            <pc:sldMk cId="934420463" sldId="313"/>
            <ac:spMk id="2" creationId="{F8165041-562D-4C09-B2BF-569691793B22}"/>
          </ac:spMkLst>
        </pc:spChg>
      </pc:sldChg>
      <pc:sldChg chg="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4009025361" sldId="314"/>
        </pc:sldMkLst>
        <pc:spChg chg="mod">
          <ac:chgData name="Malcolm Hayward" userId="fd045f5c-b77a-4191-aa2e-0c5f24668c72" providerId="ADAL" clId="{ED4CB4D6-3325-44B3-AB58-76CE8A4C7F45}" dt="2021-04-12T14:59:07.877" v="7094" actId="20577"/>
          <ac:spMkLst>
            <pc:docMk/>
            <pc:sldMk cId="4009025361" sldId="314"/>
            <ac:spMk id="2" creationId="{F6058EF1-76B4-470C-8B7F-80D09485BE63}"/>
          </ac:spMkLst>
        </pc:sp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802310347" sldId="315"/>
        </pc:sldMkLst>
        <pc:spChg chg="mod">
          <ac:chgData name="Malcolm Hayward" userId="fd045f5c-b77a-4191-aa2e-0c5f24668c72" providerId="ADAL" clId="{ED4CB4D6-3325-44B3-AB58-76CE8A4C7F45}" dt="2021-04-12T15:04:20.678" v="7111" actId="20577"/>
          <ac:spMkLst>
            <pc:docMk/>
            <pc:sldMk cId="802310347" sldId="315"/>
            <ac:spMk id="2" creationId="{0FB226B2-D2AE-4F1E-894F-0D08160A56DC}"/>
          </ac:spMkLst>
        </pc:sp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858071444" sldId="316"/>
        </pc:sldMkLst>
        <pc:spChg chg="mod">
          <ac:chgData name="Malcolm Hayward" userId="fd045f5c-b77a-4191-aa2e-0c5f24668c72" providerId="ADAL" clId="{ED4CB4D6-3325-44B3-AB58-76CE8A4C7F45}" dt="2021-04-12T15:04:29.476" v="7112"/>
          <ac:spMkLst>
            <pc:docMk/>
            <pc:sldMk cId="3858071444" sldId="316"/>
            <ac:spMk id="2" creationId="{3EC84F4E-0461-46BE-895D-FE418CC3FCAF}"/>
          </ac:spMkLst>
        </pc:spChg>
      </pc:sldChg>
      <pc:sldChg chg="modSp new del mod">
        <pc:chgData name="Malcolm Hayward" userId="fd045f5c-b77a-4191-aa2e-0c5f24668c72" providerId="ADAL" clId="{ED4CB4D6-3325-44B3-AB58-76CE8A4C7F45}" dt="2021-04-18T08:05:44.953" v="7800" actId="2696"/>
        <pc:sldMkLst>
          <pc:docMk/>
          <pc:sldMk cId="1552145192" sldId="317"/>
        </pc:sldMkLst>
        <pc:spChg chg="mod">
          <ac:chgData name="Malcolm Hayward" userId="fd045f5c-b77a-4191-aa2e-0c5f24668c72" providerId="ADAL" clId="{ED4CB4D6-3325-44B3-AB58-76CE8A4C7F45}" dt="2021-04-12T15:10:28.734" v="7128" actId="20577"/>
          <ac:spMkLst>
            <pc:docMk/>
            <pc:sldMk cId="1552145192" sldId="317"/>
            <ac:spMk id="2" creationId="{829ABF72-887E-4BB2-80C8-42F78FAF70B0}"/>
          </ac:spMkLst>
        </pc:spChg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586885045" sldId="318"/>
        </pc:sldMkLst>
      </pc:sldChg>
      <pc:sldChg chg="del">
        <pc:chgData name="Malcolm Hayward" userId="fd045f5c-b77a-4191-aa2e-0c5f24668c72" providerId="ADAL" clId="{ED4CB4D6-3325-44B3-AB58-76CE8A4C7F45}" dt="2021-04-18T08:05:44.953" v="7800" actId="2696"/>
        <pc:sldMkLst>
          <pc:docMk/>
          <pc:sldMk cId="2550052696" sldId="319"/>
        </pc:sldMkLst>
      </pc:sldChg>
      <pc:sldChg chg="modSp new mod">
        <pc:chgData name="Malcolm Hayward" userId="fd045f5c-b77a-4191-aa2e-0c5f24668c72" providerId="ADAL" clId="{ED4CB4D6-3325-44B3-AB58-76CE8A4C7F45}" dt="2021-04-18T08:04:22.496" v="7799" actId="20577"/>
        <pc:sldMkLst>
          <pc:docMk/>
          <pc:sldMk cId="1737119426" sldId="320"/>
        </pc:sldMkLst>
        <pc:spChg chg="mod">
          <ac:chgData name="Malcolm Hayward" userId="fd045f5c-b77a-4191-aa2e-0c5f24668c72" providerId="ADAL" clId="{ED4CB4D6-3325-44B3-AB58-76CE8A4C7F45}" dt="2021-04-17T07:45:30.606" v="7381" actId="20577"/>
          <ac:spMkLst>
            <pc:docMk/>
            <pc:sldMk cId="1737119426" sldId="320"/>
            <ac:spMk id="2" creationId="{3768E85F-EA15-4E00-92A4-4EE0AB54CF90}"/>
          </ac:spMkLst>
        </pc:spChg>
        <pc:spChg chg="mod">
          <ac:chgData name="Malcolm Hayward" userId="fd045f5c-b77a-4191-aa2e-0c5f24668c72" providerId="ADAL" clId="{ED4CB4D6-3325-44B3-AB58-76CE8A4C7F45}" dt="2021-04-18T08:04:22.496" v="7799" actId="20577"/>
          <ac:spMkLst>
            <pc:docMk/>
            <pc:sldMk cId="1737119426" sldId="320"/>
            <ac:spMk id="3" creationId="{BD594857-5B0F-44BA-B7E5-8FA5C55DF99D}"/>
          </ac:spMkLst>
        </pc:spChg>
      </pc:sldChg>
      <pc:sldChg chg="modSp new mod">
        <pc:chgData name="Malcolm Hayward" userId="fd045f5c-b77a-4191-aa2e-0c5f24668c72" providerId="ADAL" clId="{ED4CB4D6-3325-44B3-AB58-76CE8A4C7F45}" dt="2021-04-25T23:59:45.149" v="13538" actId="27636"/>
        <pc:sldMkLst>
          <pc:docMk/>
          <pc:sldMk cId="3314869782" sldId="321"/>
        </pc:sldMkLst>
        <pc:spChg chg="mod">
          <ac:chgData name="Malcolm Hayward" userId="fd045f5c-b77a-4191-aa2e-0c5f24668c72" providerId="ADAL" clId="{ED4CB4D6-3325-44B3-AB58-76CE8A4C7F45}" dt="2021-04-24T20:10:46.389" v="8773" actId="20577"/>
          <ac:spMkLst>
            <pc:docMk/>
            <pc:sldMk cId="3314869782" sldId="321"/>
            <ac:spMk id="2" creationId="{515B9303-E3B4-4B5E-91BF-AE5C3904EC34}"/>
          </ac:spMkLst>
        </pc:spChg>
        <pc:spChg chg="mod">
          <ac:chgData name="Malcolm Hayward" userId="fd045f5c-b77a-4191-aa2e-0c5f24668c72" providerId="ADAL" clId="{ED4CB4D6-3325-44B3-AB58-76CE8A4C7F45}" dt="2021-04-25T23:59:45.149" v="13538" actId="27636"/>
          <ac:spMkLst>
            <pc:docMk/>
            <pc:sldMk cId="3314869782" sldId="321"/>
            <ac:spMk id="3" creationId="{A978E918-D9DE-48E1-83EC-ACA56FEE11B0}"/>
          </ac:spMkLst>
        </pc:spChg>
      </pc:sldChg>
      <pc:sldChg chg="modSp new mod">
        <pc:chgData name="Malcolm Hayward" userId="fd045f5c-b77a-4191-aa2e-0c5f24668c72" providerId="ADAL" clId="{ED4CB4D6-3325-44B3-AB58-76CE8A4C7F45}" dt="2021-04-26T00:29:05.515" v="13859" actId="20577"/>
        <pc:sldMkLst>
          <pc:docMk/>
          <pc:sldMk cId="1983714077" sldId="322"/>
        </pc:sldMkLst>
        <pc:spChg chg="mod">
          <ac:chgData name="Malcolm Hayward" userId="fd045f5c-b77a-4191-aa2e-0c5f24668c72" providerId="ADAL" clId="{ED4CB4D6-3325-44B3-AB58-76CE8A4C7F45}" dt="2021-04-25T21:11:32.257" v="10124" actId="20577"/>
          <ac:spMkLst>
            <pc:docMk/>
            <pc:sldMk cId="1983714077" sldId="322"/>
            <ac:spMk id="2" creationId="{1D84AD94-D792-4D7D-B935-614CCAAB43ED}"/>
          </ac:spMkLst>
        </pc:spChg>
        <pc:spChg chg="mod">
          <ac:chgData name="Malcolm Hayward" userId="fd045f5c-b77a-4191-aa2e-0c5f24668c72" providerId="ADAL" clId="{ED4CB4D6-3325-44B3-AB58-76CE8A4C7F45}" dt="2021-04-26T00:29:05.515" v="13859" actId="20577"/>
          <ac:spMkLst>
            <pc:docMk/>
            <pc:sldMk cId="1983714077" sldId="322"/>
            <ac:spMk id="3" creationId="{C5C4E291-94CB-44A7-8A08-E203460F894A}"/>
          </ac:spMkLst>
        </pc:sp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87653967" sldId="323"/>
        </pc:sldMkLst>
        <pc:spChg chg="mod">
          <ac:chgData name="Malcolm Hayward" userId="fd045f5c-b77a-4191-aa2e-0c5f24668c72" providerId="ADAL" clId="{ED4CB4D6-3325-44B3-AB58-76CE8A4C7F45}" dt="2021-04-18T08:16:22.103" v="8022" actId="20577"/>
          <ac:spMkLst>
            <pc:docMk/>
            <pc:sldMk cId="87653967" sldId="323"/>
            <ac:spMk id="2" creationId="{E1FBBD7F-C8CA-4C73-B228-0AE28A3805EF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1:26:46.292" v="14402" actId="14100"/>
        <pc:sldMkLst>
          <pc:docMk/>
          <pc:sldMk cId="1872955147" sldId="324"/>
        </pc:sldMkLst>
        <pc:spChg chg="mod">
          <ac:chgData name="Malcolm Hayward" userId="fd045f5c-b77a-4191-aa2e-0c5f24668c72" providerId="ADAL" clId="{ED4CB4D6-3325-44B3-AB58-76CE8A4C7F45}" dt="2021-04-18T08:16:42.317" v="8065" actId="20577"/>
          <ac:spMkLst>
            <pc:docMk/>
            <pc:sldMk cId="1872955147" sldId="324"/>
            <ac:spMk id="2" creationId="{A3B07278-6D0C-4C2E-9CC7-9D37ED38C608}"/>
          </ac:spMkLst>
        </pc:spChg>
        <pc:spChg chg="del">
          <ac:chgData name="Malcolm Hayward" userId="fd045f5c-b77a-4191-aa2e-0c5f24668c72" providerId="ADAL" clId="{ED4CB4D6-3325-44B3-AB58-76CE8A4C7F45}" dt="2021-04-24T20:33:08.287" v="8856" actId="22"/>
          <ac:spMkLst>
            <pc:docMk/>
            <pc:sldMk cId="1872955147" sldId="324"/>
            <ac:spMk id="3" creationId="{6ACCF38D-015E-40D4-B369-6D0D9023B555}"/>
          </ac:spMkLst>
        </pc:spChg>
        <pc:picChg chg="add mod ord">
          <ac:chgData name="Malcolm Hayward" userId="fd045f5c-b77a-4191-aa2e-0c5f24668c72" providerId="ADAL" clId="{ED4CB4D6-3325-44B3-AB58-76CE8A4C7F45}" dt="2021-04-26T11:26:46.292" v="14402" actId="14100"/>
          <ac:picMkLst>
            <pc:docMk/>
            <pc:sldMk cId="1872955147" sldId="324"/>
            <ac:picMk id="5" creationId="{6D7B6623-5DD4-446D-B71F-9AC28496183E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4-24T21:49:41.396" v="9045" actId="14100"/>
        <pc:sldMkLst>
          <pc:docMk/>
          <pc:sldMk cId="2953653844" sldId="325"/>
        </pc:sldMkLst>
        <pc:spChg chg="mod">
          <ac:chgData name="Malcolm Hayward" userId="fd045f5c-b77a-4191-aa2e-0c5f24668c72" providerId="ADAL" clId="{ED4CB4D6-3325-44B3-AB58-76CE8A4C7F45}" dt="2021-04-18T08:16:53.929" v="8099" actId="20577"/>
          <ac:spMkLst>
            <pc:docMk/>
            <pc:sldMk cId="2953653844" sldId="325"/>
            <ac:spMk id="2" creationId="{5F78B95D-69D4-4021-A4A9-49BCAE36116F}"/>
          </ac:spMkLst>
        </pc:spChg>
        <pc:spChg chg="del">
          <ac:chgData name="Malcolm Hayward" userId="fd045f5c-b77a-4191-aa2e-0c5f24668c72" providerId="ADAL" clId="{ED4CB4D6-3325-44B3-AB58-76CE8A4C7F45}" dt="2021-04-24T21:49:05.062" v="9031" actId="22"/>
          <ac:spMkLst>
            <pc:docMk/>
            <pc:sldMk cId="2953653844" sldId="325"/>
            <ac:spMk id="3" creationId="{2B5D03B6-219C-46BA-B4B2-B661A08331E8}"/>
          </ac:spMkLst>
        </pc:spChg>
        <pc:picChg chg="add mod ord">
          <ac:chgData name="Malcolm Hayward" userId="fd045f5c-b77a-4191-aa2e-0c5f24668c72" providerId="ADAL" clId="{ED4CB4D6-3325-44B3-AB58-76CE8A4C7F45}" dt="2021-04-24T21:49:41.396" v="9045" actId="14100"/>
          <ac:picMkLst>
            <pc:docMk/>
            <pc:sldMk cId="2953653844" sldId="325"/>
            <ac:picMk id="5" creationId="{B19DDD46-CF6C-42E9-883C-BDE51A13DA0A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4-30T23:10:38.494" v="16451" actId="14100"/>
        <pc:sldMkLst>
          <pc:docMk/>
          <pc:sldMk cId="4238562680" sldId="326"/>
        </pc:sldMkLst>
        <pc:spChg chg="mod">
          <ac:chgData name="Malcolm Hayward" userId="fd045f5c-b77a-4191-aa2e-0c5f24668c72" providerId="ADAL" clId="{ED4CB4D6-3325-44B3-AB58-76CE8A4C7F45}" dt="2021-04-24T16:28:44.783" v="8180" actId="20577"/>
          <ac:spMkLst>
            <pc:docMk/>
            <pc:sldMk cId="4238562680" sldId="326"/>
            <ac:spMk id="2" creationId="{D6DC2311-2B05-4B80-B2E1-29610236004B}"/>
          </ac:spMkLst>
        </pc:spChg>
        <pc:spChg chg="del">
          <ac:chgData name="Malcolm Hayward" userId="fd045f5c-b77a-4191-aa2e-0c5f24668c72" providerId="ADAL" clId="{ED4CB4D6-3325-44B3-AB58-76CE8A4C7F45}" dt="2021-04-26T12:44:59.699" v="16135" actId="22"/>
          <ac:spMkLst>
            <pc:docMk/>
            <pc:sldMk cId="4238562680" sldId="326"/>
            <ac:spMk id="3" creationId="{C5F0FDC5-CBA4-4AF0-ACB7-3072446ACCB5}"/>
          </ac:spMkLst>
        </pc:spChg>
        <pc:spChg chg="add del mod">
          <ac:chgData name="Malcolm Hayward" userId="fd045f5c-b77a-4191-aa2e-0c5f24668c72" providerId="ADAL" clId="{ED4CB4D6-3325-44B3-AB58-76CE8A4C7F45}" dt="2021-04-26T12:50:27.655" v="16148" actId="22"/>
          <ac:spMkLst>
            <pc:docMk/>
            <pc:sldMk cId="4238562680" sldId="326"/>
            <ac:spMk id="7" creationId="{C86D5A9C-A710-4CE8-9484-D48E50494CA5}"/>
          </ac:spMkLst>
        </pc:spChg>
        <pc:picChg chg="add del mod ord">
          <ac:chgData name="Malcolm Hayward" userId="fd045f5c-b77a-4191-aa2e-0c5f24668c72" providerId="ADAL" clId="{ED4CB4D6-3325-44B3-AB58-76CE8A4C7F45}" dt="2021-04-26T12:49:49.635" v="16147" actId="478"/>
          <ac:picMkLst>
            <pc:docMk/>
            <pc:sldMk cId="4238562680" sldId="326"/>
            <ac:picMk id="5" creationId="{9F30454B-83F8-4577-92D2-5F7DBA757D53}"/>
          </ac:picMkLst>
        </pc:picChg>
        <pc:picChg chg="add mod ord">
          <ac:chgData name="Malcolm Hayward" userId="fd045f5c-b77a-4191-aa2e-0c5f24668c72" providerId="ADAL" clId="{ED4CB4D6-3325-44B3-AB58-76CE8A4C7F45}" dt="2021-04-30T23:10:38.494" v="16451" actId="14100"/>
          <ac:picMkLst>
            <pc:docMk/>
            <pc:sldMk cId="4238562680" sldId="326"/>
            <ac:picMk id="9" creationId="{CB972368-8030-4EC9-A5D8-8A8866E2DFBD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120538967" sldId="327"/>
        </pc:sldMkLst>
        <pc:spChg chg="mod">
          <ac:chgData name="Malcolm Hayward" userId="fd045f5c-b77a-4191-aa2e-0c5f24668c72" providerId="ADAL" clId="{ED4CB4D6-3325-44B3-AB58-76CE8A4C7F45}" dt="2021-04-24T16:45:25.820" v="8623" actId="20577"/>
          <ac:spMkLst>
            <pc:docMk/>
            <pc:sldMk cId="3120538967" sldId="327"/>
            <ac:spMk id="2" creationId="{F8E3DA71-E118-4C94-81CD-23C565A41BE9}"/>
          </ac:spMkLst>
        </pc:spChg>
        <pc:spChg chg="del">
          <ac:chgData name="Malcolm Hayward" userId="fd045f5c-b77a-4191-aa2e-0c5f24668c72" providerId="ADAL" clId="{ED4CB4D6-3325-44B3-AB58-76CE8A4C7F45}" dt="2021-04-26T00:56:44.809" v="13860" actId="22"/>
          <ac:spMkLst>
            <pc:docMk/>
            <pc:sldMk cId="3120538967" sldId="327"/>
            <ac:spMk id="3" creationId="{C775DAA5-45A7-4129-ABD1-F09688F30B52}"/>
          </ac:spMkLst>
        </pc:spChg>
        <pc:picChg chg="add mod ord">
          <ac:chgData name="Malcolm Hayward" userId="fd045f5c-b77a-4191-aa2e-0c5f24668c72" providerId="ADAL" clId="{ED4CB4D6-3325-44B3-AB58-76CE8A4C7F45}" dt="2021-04-30T17:35:14.575" v="16248" actId="14100"/>
          <ac:picMkLst>
            <pc:docMk/>
            <pc:sldMk cId="3120538967" sldId="327"/>
            <ac:picMk id="5" creationId="{597331E5-1E51-4741-B791-285FD4455116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978508925" sldId="328"/>
        </pc:sldMkLst>
        <pc:spChg chg="mod">
          <ac:chgData name="Malcolm Hayward" userId="fd045f5c-b77a-4191-aa2e-0c5f24668c72" providerId="ADAL" clId="{ED4CB4D6-3325-44B3-AB58-76CE8A4C7F45}" dt="2021-04-24T16:45:42.759" v="8681" actId="20577"/>
          <ac:spMkLst>
            <pc:docMk/>
            <pc:sldMk cId="978508925" sldId="328"/>
            <ac:spMk id="2" creationId="{E2D2E7F5-8467-40A8-9367-EB45FE9E1B61}"/>
          </ac:spMkLst>
        </pc:spChg>
        <pc:spChg chg="del">
          <ac:chgData name="Malcolm Hayward" userId="fd045f5c-b77a-4191-aa2e-0c5f24668c72" providerId="ADAL" clId="{ED4CB4D6-3325-44B3-AB58-76CE8A4C7F45}" dt="2021-04-30T17:44:54.328" v="16251" actId="22"/>
          <ac:spMkLst>
            <pc:docMk/>
            <pc:sldMk cId="978508925" sldId="328"/>
            <ac:spMk id="3" creationId="{BBFB8284-BD49-42A9-9458-2575BDE220A0}"/>
          </ac:spMkLst>
        </pc:spChg>
        <pc:picChg chg="add mod ord">
          <ac:chgData name="Malcolm Hayward" userId="fd045f5c-b77a-4191-aa2e-0c5f24668c72" providerId="ADAL" clId="{ED4CB4D6-3325-44B3-AB58-76CE8A4C7F45}" dt="2021-04-30T17:45:11.572" v="16257" actId="14100"/>
          <ac:picMkLst>
            <pc:docMk/>
            <pc:sldMk cId="978508925" sldId="328"/>
            <ac:picMk id="5" creationId="{CC054A5F-C1F4-457C-B8B1-B3D8B768AF95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6287201" sldId="329"/>
        </pc:sldMkLst>
        <pc:spChg chg="mod">
          <ac:chgData name="Malcolm Hayward" userId="fd045f5c-b77a-4191-aa2e-0c5f24668c72" providerId="ADAL" clId="{ED4CB4D6-3325-44B3-AB58-76CE8A4C7F45}" dt="2021-04-24T16:33:08.188" v="8529" actId="20577"/>
          <ac:spMkLst>
            <pc:docMk/>
            <pc:sldMk cId="36287201" sldId="329"/>
            <ac:spMk id="2" creationId="{C35F40BC-F6F2-411B-AF33-7A5C71258449}"/>
          </ac:spMkLst>
        </pc:spChg>
        <pc:spChg chg="del">
          <ac:chgData name="Malcolm Hayward" userId="fd045f5c-b77a-4191-aa2e-0c5f24668c72" providerId="ADAL" clId="{ED4CB4D6-3325-44B3-AB58-76CE8A4C7F45}" dt="2021-04-30T23:12:19.865" v="16452" actId="22"/>
          <ac:spMkLst>
            <pc:docMk/>
            <pc:sldMk cId="36287201" sldId="329"/>
            <ac:spMk id="3" creationId="{29E0CF31-04B3-44E1-BFF8-1324621B56BA}"/>
          </ac:spMkLst>
        </pc:spChg>
        <pc:picChg chg="add mod ord">
          <ac:chgData name="Malcolm Hayward" userId="fd045f5c-b77a-4191-aa2e-0c5f24668c72" providerId="ADAL" clId="{ED4CB4D6-3325-44B3-AB58-76CE8A4C7F45}" dt="2021-04-30T23:13:39.610" v="16503" actId="1076"/>
          <ac:picMkLst>
            <pc:docMk/>
            <pc:sldMk cId="36287201" sldId="329"/>
            <ac:picMk id="5" creationId="{2A501101-0527-416A-84DC-1C0868DF18EC}"/>
          </ac:picMkLst>
        </pc:picChg>
      </pc:sldChg>
      <pc:sldChg chg="modSp new del mod">
        <pc:chgData name="Malcolm Hayward" userId="fd045f5c-b77a-4191-aa2e-0c5f24668c72" providerId="ADAL" clId="{ED4CB4D6-3325-44B3-AB58-76CE8A4C7F45}" dt="2021-05-01T00:00:52.952" v="16508" actId="2696"/>
        <pc:sldMkLst>
          <pc:docMk/>
          <pc:sldMk cId="2843247735" sldId="330"/>
        </pc:sldMkLst>
        <pc:spChg chg="mod">
          <ac:chgData name="Malcolm Hayward" userId="fd045f5c-b77a-4191-aa2e-0c5f24668c72" providerId="ADAL" clId="{ED4CB4D6-3325-44B3-AB58-76CE8A4C7F45}" dt="2021-04-24T16:31:10.410" v="8525" actId="20577"/>
          <ac:spMkLst>
            <pc:docMk/>
            <pc:sldMk cId="2843247735" sldId="330"/>
            <ac:spMk id="2" creationId="{B7EAD611-640E-479B-9BEC-8E7948585C94}"/>
          </ac:spMkLst>
        </pc:spChg>
      </pc:sldChg>
      <pc:sldChg chg="modSp new del mod">
        <pc:chgData name="Malcolm Hayward" userId="fd045f5c-b77a-4191-aa2e-0c5f24668c72" providerId="ADAL" clId="{ED4CB4D6-3325-44B3-AB58-76CE8A4C7F45}" dt="2021-05-01T00:00:52.952" v="16508" actId="2696"/>
        <pc:sldMkLst>
          <pc:docMk/>
          <pc:sldMk cId="1878102497" sldId="331"/>
        </pc:sldMkLst>
        <pc:spChg chg="mod">
          <ac:chgData name="Malcolm Hayward" userId="fd045f5c-b77a-4191-aa2e-0c5f24668c72" providerId="ADAL" clId="{ED4CB4D6-3325-44B3-AB58-76CE8A4C7F45}" dt="2021-04-24T16:30:51.152" v="8510" actId="20577"/>
          <ac:spMkLst>
            <pc:docMk/>
            <pc:sldMk cId="1878102497" sldId="331"/>
            <ac:spMk id="2" creationId="{7713BED0-5F3F-4ED7-807B-F9EE82C4C4CE}"/>
          </ac:spMkLst>
        </pc:spChg>
      </pc:sldChg>
      <pc:sldChg chg="modSp new mod">
        <pc:chgData name="Malcolm Hayward" userId="fd045f5c-b77a-4191-aa2e-0c5f24668c72" providerId="ADAL" clId="{ED4CB4D6-3325-44B3-AB58-76CE8A4C7F45}" dt="2021-04-26T00:27:12.646" v="13540" actId="20577"/>
        <pc:sldMkLst>
          <pc:docMk/>
          <pc:sldMk cId="510320687" sldId="332"/>
        </pc:sldMkLst>
        <pc:spChg chg="mod">
          <ac:chgData name="Malcolm Hayward" userId="fd045f5c-b77a-4191-aa2e-0c5f24668c72" providerId="ADAL" clId="{ED4CB4D6-3325-44B3-AB58-76CE8A4C7F45}" dt="2021-04-24T20:54:11.547" v="8910" actId="20577"/>
          <ac:spMkLst>
            <pc:docMk/>
            <pc:sldMk cId="510320687" sldId="332"/>
            <ac:spMk id="2" creationId="{BE384664-4125-470E-B478-9DB2219F8D60}"/>
          </ac:spMkLst>
        </pc:spChg>
        <pc:spChg chg="mod">
          <ac:chgData name="Malcolm Hayward" userId="fd045f5c-b77a-4191-aa2e-0c5f24668c72" providerId="ADAL" clId="{ED4CB4D6-3325-44B3-AB58-76CE8A4C7F45}" dt="2021-04-26T00:27:12.646" v="13540" actId="20577"/>
          <ac:spMkLst>
            <pc:docMk/>
            <pc:sldMk cId="510320687" sldId="332"/>
            <ac:spMk id="3" creationId="{61B30B09-07A0-4327-BD01-F487A918364B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4T20:56:18.882" v="8954" actId="14100"/>
        <pc:sldMkLst>
          <pc:docMk/>
          <pc:sldMk cId="249524528" sldId="333"/>
        </pc:sldMkLst>
        <pc:spChg chg="mod">
          <ac:chgData name="Malcolm Hayward" userId="fd045f5c-b77a-4191-aa2e-0c5f24668c72" providerId="ADAL" clId="{ED4CB4D6-3325-44B3-AB58-76CE8A4C7F45}" dt="2021-04-24T20:54:34.018" v="8940" actId="20577"/>
          <ac:spMkLst>
            <pc:docMk/>
            <pc:sldMk cId="249524528" sldId="333"/>
            <ac:spMk id="2" creationId="{2E9F4462-1697-481B-B95F-15AE8C48D9E3}"/>
          </ac:spMkLst>
        </pc:spChg>
        <pc:spChg chg="del">
          <ac:chgData name="Malcolm Hayward" userId="fd045f5c-b77a-4191-aa2e-0c5f24668c72" providerId="ADAL" clId="{ED4CB4D6-3325-44B3-AB58-76CE8A4C7F45}" dt="2021-04-24T20:55:44.768" v="8941" actId="22"/>
          <ac:spMkLst>
            <pc:docMk/>
            <pc:sldMk cId="249524528" sldId="333"/>
            <ac:spMk id="3" creationId="{C644C7A9-1A61-47A0-8561-CC22AC6B2515}"/>
          </ac:spMkLst>
        </pc:spChg>
        <pc:picChg chg="add mod ord">
          <ac:chgData name="Malcolm Hayward" userId="fd045f5c-b77a-4191-aa2e-0c5f24668c72" providerId="ADAL" clId="{ED4CB4D6-3325-44B3-AB58-76CE8A4C7F45}" dt="2021-04-24T20:56:18.882" v="8954" actId="14100"/>
          <ac:picMkLst>
            <pc:docMk/>
            <pc:sldMk cId="249524528" sldId="333"/>
            <ac:picMk id="5" creationId="{EEE99FB4-D4D6-4C23-80B9-ECA0E26A9F87}"/>
          </ac:picMkLst>
        </pc:picChg>
      </pc:sldChg>
      <pc:sldChg chg="modSp new mod">
        <pc:chgData name="Malcolm Hayward" userId="fd045f5c-b77a-4191-aa2e-0c5f24668c72" providerId="ADAL" clId="{ED4CB4D6-3325-44B3-AB58-76CE8A4C7F45}" dt="2021-04-25T23:18:31.923" v="12295" actId="20577"/>
        <pc:sldMkLst>
          <pc:docMk/>
          <pc:sldMk cId="3870945562" sldId="334"/>
        </pc:sldMkLst>
        <pc:spChg chg="mod">
          <ac:chgData name="Malcolm Hayward" userId="fd045f5c-b77a-4191-aa2e-0c5f24668c72" providerId="ADAL" clId="{ED4CB4D6-3325-44B3-AB58-76CE8A4C7F45}" dt="2021-04-24T21:13:33.282" v="8984" actId="20577"/>
          <ac:spMkLst>
            <pc:docMk/>
            <pc:sldMk cId="3870945562" sldId="334"/>
            <ac:spMk id="2" creationId="{09B66B67-252A-48F4-9DAA-4243A7BB426A}"/>
          </ac:spMkLst>
        </pc:spChg>
        <pc:spChg chg="mod">
          <ac:chgData name="Malcolm Hayward" userId="fd045f5c-b77a-4191-aa2e-0c5f24668c72" providerId="ADAL" clId="{ED4CB4D6-3325-44B3-AB58-76CE8A4C7F45}" dt="2021-04-25T23:18:31.923" v="12295" actId="20577"/>
          <ac:spMkLst>
            <pc:docMk/>
            <pc:sldMk cId="3870945562" sldId="334"/>
            <ac:spMk id="3" creationId="{B4711566-692A-4DD8-B71D-786003780AEF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4T21:14:14.560" v="9030" actId="14100"/>
        <pc:sldMkLst>
          <pc:docMk/>
          <pc:sldMk cId="1679169439" sldId="335"/>
        </pc:sldMkLst>
        <pc:spChg chg="mod">
          <ac:chgData name="Malcolm Hayward" userId="fd045f5c-b77a-4191-aa2e-0c5f24668c72" providerId="ADAL" clId="{ED4CB4D6-3325-44B3-AB58-76CE8A4C7F45}" dt="2021-04-24T21:13:42.418" v="9019" actId="20577"/>
          <ac:spMkLst>
            <pc:docMk/>
            <pc:sldMk cId="1679169439" sldId="335"/>
            <ac:spMk id="2" creationId="{9C3ADC7B-30AE-4F61-9188-857702D54BAD}"/>
          </ac:spMkLst>
        </pc:spChg>
        <pc:spChg chg="del">
          <ac:chgData name="Malcolm Hayward" userId="fd045f5c-b77a-4191-aa2e-0c5f24668c72" providerId="ADAL" clId="{ED4CB4D6-3325-44B3-AB58-76CE8A4C7F45}" dt="2021-04-24T21:13:43.930" v="9020" actId="22"/>
          <ac:spMkLst>
            <pc:docMk/>
            <pc:sldMk cId="1679169439" sldId="335"/>
            <ac:spMk id="3" creationId="{FF90A268-95BA-4CBD-8CAF-386B2F06EEC4}"/>
          </ac:spMkLst>
        </pc:spChg>
        <pc:picChg chg="add mod ord">
          <ac:chgData name="Malcolm Hayward" userId="fd045f5c-b77a-4191-aa2e-0c5f24668c72" providerId="ADAL" clId="{ED4CB4D6-3325-44B3-AB58-76CE8A4C7F45}" dt="2021-04-24T21:14:14.560" v="9030" actId="14100"/>
          <ac:picMkLst>
            <pc:docMk/>
            <pc:sldMk cId="1679169439" sldId="335"/>
            <ac:picMk id="5" creationId="{0BA4C16C-3718-4683-B188-82BA45AC9BA2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19:53:23.471" v="16664" actId="1076"/>
        <pc:sldMkLst>
          <pc:docMk/>
          <pc:sldMk cId="2507526600" sldId="336"/>
        </pc:sldMkLst>
        <pc:spChg chg="mod">
          <ac:chgData name="Malcolm Hayward" userId="fd045f5c-b77a-4191-aa2e-0c5f24668c72" providerId="ADAL" clId="{ED4CB4D6-3325-44B3-AB58-76CE8A4C7F45}" dt="2021-04-25T14:09:35.880" v="9079" actId="20577"/>
          <ac:spMkLst>
            <pc:docMk/>
            <pc:sldMk cId="2507526600" sldId="336"/>
            <ac:spMk id="2" creationId="{ADE18A3C-E461-4AAC-8A75-A65B2F85274D}"/>
          </ac:spMkLst>
        </pc:spChg>
        <pc:spChg chg="del">
          <ac:chgData name="Malcolm Hayward" userId="fd045f5c-b77a-4191-aa2e-0c5f24668c72" providerId="ADAL" clId="{ED4CB4D6-3325-44B3-AB58-76CE8A4C7F45}" dt="2021-04-25T14:09:37.616" v="9080" actId="22"/>
          <ac:spMkLst>
            <pc:docMk/>
            <pc:sldMk cId="2507526600" sldId="336"/>
            <ac:spMk id="3" creationId="{AE37C0B8-3271-4551-8505-3CE22372825B}"/>
          </ac:spMkLst>
        </pc:spChg>
        <pc:picChg chg="add del mod">
          <ac:chgData name="Malcolm Hayward" userId="fd045f5c-b77a-4191-aa2e-0c5f24668c72" providerId="ADAL" clId="{ED4CB4D6-3325-44B3-AB58-76CE8A4C7F45}" dt="2021-05-01T19:53:15.019" v="16658" actId="478"/>
          <ac:picMkLst>
            <pc:docMk/>
            <pc:sldMk cId="2507526600" sldId="336"/>
            <ac:picMk id="4" creationId="{4D70224D-00C5-437B-863A-CF5CDBBAA742}"/>
          </ac:picMkLst>
        </pc:picChg>
        <pc:picChg chg="add mod ord">
          <ac:chgData name="Malcolm Hayward" userId="fd045f5c-b77a-4191-aa2e-0c5f24668c72" providerId="ADAL" clId="{ED4CB4D6-3325-44B3-AB58-76CE8A4C7F45}" dt="2021-05-01T19:53:23.471" v="16664" actId="1076"/>
          <ac:picMkLst>
            <pc:docMk/>
            <pc:sldMk cId="2507526600" sldId="336"/>
            <ac:picMk id="5" creationId="{EA5B8867-0E4E-40CF-B1FB-EE21147CEAB4}"/>
          </ac:picMkLst>
        </pc:picChg>
        <pc:picChg chg="add del mod">
          <ac:chgData name="Malcolm Hayward" userId="fd045f5c-b77a-4191-aa2e-0c5f24668c72" providerId="ADAL" clId="{ED4CB4D6-3325-44B3-AB58-76CE8A4C7F45}" dt="2021-05-01T19:52:40.306" v="16648" actId="478"/>
          <ac:picMkLst>
            <pc:docMk/>
            <pc:sldMk cId="2507526600" sldId="336"/>
            <ac:picMk id="7" creationId="{E971B4BB-A5EE-4960-8F23-B461970DFDF4}"/>
          </ac:picMkLst>
        </pc:picChg>
        <pc:picChg chg="add del mod">
          <ac:chgData name="Malcolm Hayward" userId="fd045f5c-b77a-4191-aa2e-0c5f24668c72" providerId="ADAL" clId="{ED4CB4D6-3325-44B3-AB58-76CE8A4C7F45}" dt="2021-05-01T19:53:15.259" v="16659" actId="478"/>
          <ac:picMkLst>
            <pc:docMk/>
            <pc:sldMk cId="2507526600" sldId="336"/>
            <ac:picMk id="8" creationId="{69AF8E52-8C21-42A5-A08C-F5BF05178AE1}"/>
          </ac:picMkLst>
        </pc:picChg>
      </pc:sldChg>
      <pc:sldChg chg="modSp new mod ord addCm delCm modCm">
        <pc:chgData name="Malcolm Hayward" userId="fd045f5c-b77a-4191-aa2e-0c5f24668c72" providerId="ADAL" clId="{ED4CB4D6-3325-44B3-AB58-76CE8A4C7F45}" dt="2021-05-01T19:51:06.474" v="16647"/>
        <pc:sldMkLst>
          <pc:docMk/>
          <pc:sldMk cId="3264376133" sldId="337"/>
        </pc:sldMkLst>
        <pc:spChg chg="mod">
          <ac:chgData name="Malcolm Hayward" userId="fd045f5c-b77a-4191-aa2e-0c5f24668c72" providerId="ADAL" clId="{ED4CB4D6-3325-44B3-AB58-76CE8A4C7F45}" dt="2021-04-25T21:28:04.463" v="10125" actId="20577"/>
          <ac:spMkLst>
            <pc:docMk/>
            <pc:sldMk cId="3264376133" sldId="337"/>
            <ac:spMk id="2" creationId="{525A8176-2327-4FDC-A26B-3FAC15C83636}"/>
          </ac:spMkLst>
        </pc:spChg>
        <pc:spChg chg="mod">
          <ac:chgData name="Malcolm Hayward" userId="fd045f5c-b77a-4191-aa2e-0c5f24668c72" providerId="ADAL" clId="{ED4CB4D6-3325-44B3-AB58-76CE8A4C7F45}" dt="2021-04-30T17:49:35.689" v="16368" actId="20577"/>
          <ac:spMkLst>
            <pc:docMk/>
            <pc:sldMk cId="3264376133" sldId="337"/>
            <ac:spMk id="3" creationId="{D700736B-D327-43A3-8C2D-E4B21207E555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1:27:52.703" v="14406"/>
        <pc:sldMkLst>
          <pc:docMk/>
          <pc:sldMk cId="1308013432" sldId="338"/>
        </pc:sldMkLst>
        <pc:spChg chg="mod">
          <ac:chgData name="Malcolm Hayward" userId="fd045f5c-b77a-4191-aa2e-0c5f24668c72" providerId="ADAL" clId="{ED4CB4D6-3325-44B3-AB58-76CE8A4C7F45}" dt="2021-04-25T23:54:51.014" v="13019" actId="20577"/>
          <ac:spMkLst>
            <pc:docMk/>
            <pc:sldMk cId="1308013432" sldId="338"/>
            <ac:spMk id="2" creationId="{AA0C92C1-8B74-4594-9DA7-D0A29352DB42}"/>
          </ac:spMkLst>
        </pc:spChg>
        <pc:spChg chg="mod">
          <ac:chgData name="Malcolm Hayward" userId="fd045f5c-b77a-4191-aa2e-0c5f24668c72" providerId="ADAL" clId="{ED4CB4D6-3325-44B3-AB58-76CE8A4C7F45}" dt="2021-04-25T23:54:54.353" v="13022" actId="20577"/>
          <ac:spMkLst>
            <pc:docMk/>
            <pc:sldMk cId="1308013432" sldId="338"/>
            <ac:spMk id="3" creationId="{F1A4A9DC-38AC-4FA7-AC31-81F3ECD906F6}"/>
          </ac:spMkLst>
        </pc:spChg>
        <pc:spChg chg="add mod">
          <ac:chgData name="Malcolm Hayward" userId="fd045f5c-b77a-4191-aa2e-0c5f24668c72" providerId="ADAL" clId="{ED4CB4D6-3325-44B3-AB58-76CE8A4C7F45}" dt="2021-04-25T23:54:58.816" v="13025" actId="20577"/>
          <ac:spMkLst>
            <pc:docMk/>
            <pc:sldMk cId="1308013432" sldId="338"/>
            <ac:spMk id="8" creationId="{3D9CA8C7-BE13-4156-AD29-6804B58EE668}"/>
          </ac:spMkLst>
        </pc:spChg>
        <pc:picChg chg="add del mod">
          <ac:chgData name="Malcolm Hayward" userId="fd045f5c-b77a-4191-aa2e-0c5f24668c72" providerId="ADAL" clId="{ED4CB4D6-3325-44B3-AB58-76CE8A4C7F45}" dt="2021-04-25T23:47:51.581" v="12560" actId="22"/>
          <ac:picMkLst>
            <pc:docMk/>
            <pc:sldMk cId="1308013432" sldId="338"/>
            <ac:picMk id="5" creationId="{BE077EBF-F6E7-4602-B2C6-A1EBA230AA21}"/>
          </ac:picMkLst>
        </pc:picChg>
        <pc:picChg chg="add del mod">
          <ac:chgData name="Malcolm Hayward" userId="fd045f5c-b77a-4191-aa2e-0c5f24668c72" providerId="ADAL" clId="{ED4CB4D6-3325-44B3-AB58-76CE8A4C7F45}" dt="2021-04-26T11:27:03.302" v="14403" actId="478"/>
          <ac:picMkLst>
            <pc:docMk/>
            <pc:sldMk cId="1308013432" sldId="338"/>
            <ac:picMk id="7" creationId="{473CD94E-E56D-4410-97CD-79827CF65DB5}"/>
          </ac:picMkLst>
        </pc:picChg>
        <pc:picChg chg="add mod">
          <ac:chgData name="Malcolm Hayward" userId="fd045f5c-b77a-4191-aa2e-0c5f24668c72" providerId="ADAL" clId="{ED4CB4D6-3325-44B3-AB58-76CE8A4C7F45}" dt="2021-04-26T11:27:52.703" v="14406"/>
          <ac:picMkLst>
            <pc:docMk/>
            <pc:sldMk cId="1308013432" sldId="338"/>
            <ac:picMk id="10" creationId="{4E36BFF2-1FF2-4C12-B732-7E1A045EE8CD}"/>
          </ac:picMkLst>
        </pc:picChg>
      </pc:sldChg>
      <pc:sldChg chg="modSp new mod">
        <pc:chgData name="Malcolm Hayward" userId="fd045f5c-b77a-4191-aa2e-0c5f24668c72" providerId="ADAL" clId="{ED4CB4D6-3325-44B3-AB58-76CE8A4C7F45}" dt="2021-04-26T11:45:21.043" v="15440" actId="20577"/>
        <pc:sldMkLst>
          <pc:docMk/>
          <pc:sldMk cId="2623116994" sldId="339"/>
        </pc:sldMkLst>
        <pc:spChg chg="mod">
          <ac:chgData name="Malcolm Hayward" userId="fd045f5c-b77a-4191-aa2e-0c5f24668c72" providerId="ADAL" clId="{ED4CB4D6-3325-44B3-AB58-76CE8A4C7F45}" dt="2021-04-26T11:21:46.463" v="13885" actId="20577"/>
          <ac:spMkLst>
            <pc:docMk/>
            <pc:sldMk cId="2623116994" sldId="339"/>
            <ac:spMk id="2" creationId="{FEC2864A-2336-47C5-A8E6-69D5F93E6DB9}"/>
          </ac:spMkLst>
        </pc:spChg>
        <pc:spChg chg="mod">
          <ac:chgData name="Malcolm Hayward" userId="fd045f5c-b77a-4191-aa2e-0c5f24668c72" providerId="ADAL" clId="{ED4CB4D6-3325-44B3-AB58-76CE8A4C7F45}" dt="2021-04-26T11:45:21.043" v="15440" actId="20577"/>
          <ac:spMkLst>
            <pc:docMk/>
            <pc:sldMk cId="2623116994" sldId="339"/>
            <ac:spMk id="3" creationId="{415A3C9C-1E65-4236-9F3B-E83260EE2CCA}"/>
          </ac:spMkLst>
        </pc:spChg>
      </pc:sldChg>
      <pc:sldChg chg="modSp new mod">
        <pc:chgData name="Malcolm Hayward" userId="fd045f5c-b77a-4191-aa2e-0c5f24668c72" providerId="ADAL" clId="{ED4CB4D6-3325-44B3-AB58-76CE8A4C7F45}" dt="2021-04-30T17:56:12.085" v="16425" actId="20577"/>
        <pc:sldMkLst>
          <pc:docMk/>
          <pc:sldMk cId="320427498" sldId="340"/>
        </pc:sldMkLst>
        <pc:spChg chg="mod">
          <ac:chgData name="Malcolm Hayward" userId="fd045f5c-b77a-4191-aa2e-0c5f24668c72" providerId="ADAL" clId="{ED4CB4D6-3325-44B3-AB58-76CE8A4C7F45}" dt="2021-04-25T23:55:04.437" v="13028" actId="20577"/>
          <ac:spMkLst>
            <pc:docMk/>
            <pc:sldMk cId="320427498" sldId="340"/>
            <ac:spMk id="2" creationId="{7517DBC4-9B5B-4701-9626-566CA30D2BBE}"/>
          </ac:spMkLst>
        </pc:spChg>
        <pc:spChg chg="mod">
          <ac:chgData name="Malcolm Hayward" userId="fd045f5c-b77a-4191-aa2e-0c5f24668c72" providerId="ADAL" clId="{ED4CB4D6-3325-44B3-AB58-76CE8A4C7F45}" dt="2021-04-30T17:56:12.085" v="16425" actId="20577"/>
          <ac:spMkLst>
            <pc:docMk/>
            <pc:sldMk cId="320427498" sldId="340"/>
            <ac:spMk id="3" creationId="{233582CA-E31D-4857-8290-FA16B3F488B9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1:57:27.708" v="15459" actId="14100"/>
        <pc:sldMkLst>
          <pc:docMk/>
          <pc:sldMk cId="2665923033" sldId="341"/>
        </pc:sldMkLst>
        <pc:spChg chg="mod">
          <ac:chgData name="Malcolm Hayward" userId="fd045f5c-b77a-4191-aa2e-0c5f24668c72" providerId="ADAL" clId="{ED4CB4D6-3325-44B3-AB58-76CE8A4C7F45}" dt="2021-04-26T11:21:52.642" v="13916" actId="20577"/>
          <ac:spMkLst>
            <pc:docMk/>
            <pc:sldMk cId="2665923033" sldId="341"/>
            <ac:spMk id="2" creationId="{F5363E1B-4DBA-4DE2-A7A8-9F3512392699}"/>
          </ac:spMkLst>
        </pc:spChg>
        <pc:spChg chg="del">
          <ac:chgData name="Malcolm Hayward" userId="fd045f5c-b77a-4191-aa2e-0c5f24668c72" providerId="ADAL" clId="{ED4CB4D6-3325-44B3-AB58-76CE8A4C7F45}" dt="2021-04-26T11:39:30.236" v="14749" actId="22"/>
          <ac:spMkLst>
            <pc:docMk/>
            <pc:sldMk cId="2665923033" sldId="341"/>
            <ac:spMk id="3" creationId="{C285E44A-4784-4186-A1ED-F5E95A2093BD}"/>
          </ac:spMkLst>
        </pc:spChg>
        <pc:spChg chg="add del mod">
          <ac:chgData name="Malcolm Hayward" userId="fd045f5c-b77a-4191-aa2e-0c5f24668c72" providerId="ADAL" clId="{ED4CB4D6-3325-44B3-AB58-76CE8A4C7F45}" dt="2021-04-26T11:57:14.355" v="15452" actId="22"/>
          <ac:spMkLst>
            <pc:docMk/>
            <pc:sldMk cId="2665923033" sldId="341"/>
            <ac:spMk id="7" creationId="{7359965E-689F-4990-B19C-2225AEF7E85B}"/>
          </ac:spMkLst>
        </pc:spChg>
        <pc:picChg chg="add del mod ord">
          <ac:chgData name="Malcolm Hayward" userId="fd045f5c-b77a-4191-aa2e-0c5f24668c72" providerId="ADAL" clId="{ED4CB4D6-3325-44B3-AB58-76CE8A4C7F45}" dt="2021-04-26T11:57:13.105" v="15451" actId="478"/>
          <ac:picMkLst>
            <pc:docMk/>
            <pc:sldMk cId="2665923033" sldId="341"/>
            <ac:picMk id="5" creationId="{86C0E7DC-46F6-4FB9-9586-F8A002F8692D}"/>
          </ac:picMkLst>
        </pc:picChg>
        <pc:picChg chg="add mod ord">
          <ac:chgData name="Malcolm Hayward" userId="fd045f5c-b77a-4191-aa2e-0c5f24668c72" providerId="ADAL" clId="{ED4CB4D6-3325-44B3-AB58-76CE8A4C7F45}" dt="2021-04-26T11:57:27.708" v="15459" actId="14100"/>
          <ac:picMkLst>
            <pc:docMk/>
            <pc:sldMk cId="2665923033" sldId="341"/>
            <ac:picMk id="9" creationId="{63BC6105-1B74-4427-B4D3-49BCCEEFC9CD}"/>
          </ac:picMkLst>
        </pc:picChg>
      </pc:sldChg>
      <pc:sldChg chg="addSp delSp modSp new add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3055546088" sldId="342"/>
        </pc:sldMkLst>
        <pc:spChg chg="mod">
          <ac:chgData name="Malcolm Hayward" userId="fd045f5c-b77a-4191-aa2e-0c5f24668c72" providerId="ADAL" clId="{ED4CB4D6-3325-44B3-AB58-76CE8A4C7F45}" dt="2021-04-26T11:22:31.141" v="13967" actId="20577"/>
          <ac:spMkLst>
            <pc:docMk/>
            <pc:sldMk cId="3055546088" sldId="342"/>
            <ac:spMk id="2" creationId="{A793CE7A-DD7D-4EF2-BD49-D72C4233665C}"/>
          </ac:spMkLst>
        </pc:spChg>
        <pc:spChg chg="del">
          <ac:chgData name="Malcolm Hayward" userId="fd045f5c-b77a-4191-aa2e-0c5f24668c72" providerId="ADAL" clId="{ED4CB4D6-3325-44B3-AB58-76CE8A4C7F45}" dt="2021-04-26T11:22:01.979" v="13918" actId="22"/>
          <ac:spMkLst>
            <pc:docMk/>
            <pc:sldMk cId="3055546088" sldId="342"/>
            <ac:spMk id="3" creationId="{9BEEBE45-AED8-4ED4-B074-7694EED4B908}"/>
          </ac:spMkLst>
        </pc:spChg>
        <pc:spChg chg="add del mod">
          <ac:chgData name="Malcolm Hayward" userId="fd045f5c-b77a-4191-aa2e-0c5f24668c72" providerId="ADAL" clId="{ED4CB4D6-3325-44B3-AB58-76CE8A4C7F45}" dt="2021-04-30T17:34:04.658" v="16225" actId="22"/>
          <ac:spMkLst>
            <pc:docMk/>
            <pc:sldMk cId="3055546088" sldId="342"/>
            <ac:spMk id="7" creationId="{AF0F97C2-3149-425F-9CC4-A02B12145612}"/>
          </ac:spMkLst>
        </pc:spChg>
        <pc:picChg chg="add del mod ord">
          <ac:chgData name="Malcolm Hayward" userId="fd045f5c-b77a-4191-aa2e-0c5f24668c72" providerId="ADAL" clId="{ED4CB4D6-3325-44B3-AB58-76CE8A4C7F45}" dt="2021-04-30T17:34:03.212" v="16224" actId="478"/>
          <ac:picMkLst>
            <pc:docMk/>
            <pc:sldMk cId="3055546088" sldId="342"/>
            <ac:picMk id="5" creationId="{EA7E93C6-9332-4B12-8981-8BF99F517B84}"/>
          </ac:picMkLst>
        </pc:picChg>
        <pc:picChg chg="add mod ord">
          <ac:chgData name="Malcolm Hayward" userId="fd045f5c-b77a-4191-aa2e-0c5f24668c72" providerId="ADAL" clId="{ED4CB4D6-3325-44B3-AB58-76CE8A4C7F45}" dt="2021-04-30T17:34:38.345" v="16240" actId="14100"/>
          <ac:picMkLst>
            <pc:docMk/>
            <pc:sldMk cId="3055546088" sldId="342"/>
            <ac:picMk id="9" creationId="{94D9F8D2-E592-49E7-8056-2E4094CDB7F3}"/>
          </ac:picMkLst>
        </pc:pic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2587752826" sldId="343"/>
        </pc:sldMkLst>
        <pc:spChg chg="mod">
          <ac:chgData name="Malcolm Hayward" userId="fd045f5c-b77a-4191-aa2e-0c5f24668c72" providerId="ADAL" clId="{ED4CB4D6-3325-44B3-AB58-76CE8A4C7F45}" dt="2021-04-26T11:22:40.610" v="13997" actId="20577"/>
          <ac:spMkLst>
            <pc:docMk/>
            <pc:sldMk cId="2587752826" sldId="343"/>
            <ac:spMk id="2" creationId="{DF2C145C-C5A8-40F1-BE18-1AC388C19853}"/>
          </ac:spMkLst>
        </pc:spChg>
        <pc:spChg chg="mod">
          <ac:chgData name="Malcolm Hayward" userId="fd045f5c-b77a-4191-aa2e-0c5f24668c72" providerId="ADAL" clId="{ED4CB4D6-3325-44B3-AB58-76CE8A4C7F45}" dt="2021-04-26T11:25:39.881" v="14397" actId="20577"/>
          <ac:spMkLst>
            <pc:docMk/>
            <pc:sldMk cId="2587752826" sldId="343"/>
            <ac:spMk id="3" creationId="{D52D93C5-B5C1-4F3E-8E20-27F054B1A243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514895778" sldId="344"/>
        </pc:sldMkLst>
        <pc:spChg chg="mod">
          <ac:chgData name="Malcolm Hayward" userId="fd045f5c-b77a-4191-aa2e-0c5f24668c72" providerId="ADAL" clId="{ED4CB4D6-3325-44B3-AB58-76CE8A4C7F45}" dt="2021-04-26T11:22:47.770" v="14036" actId="20577"/>
          <ac:spMkLst>
            <pc:docMk/>
            <pc:sldMk cId="514895778" sldId="344"/>
            <ac:spMk id="2" creationId="{718BFB2C-E095-4BD7-85B4-2EF381343180}"/>
          </ac:spMkLst>
        </pc:spChg>
        <pc:spChg chg="del">
          <ac:chgData name="Malcolm Hayward" userId="fd045f5c-b77a-4191-aa2e-0c5f24668c72" providerId="ADAL" clId="{ED4CB4D6-3325-44B3-AB58-76CE8A4C7F45}" dt="2021-04-26T11:23:20.039" v="14037" actId="22"/>
          <ac:spMkLst>
            <pc:docMk/>
            <pc:sldMk cId="514895778" sldId="344"/>
            <ac:spMk id="3" creationId="{8833C74D-3AB5-4FA8-A89C-33230B9174ED}"/>
          </ac:spMkLst>
        </pc:spChg>
        <pc:picChg chg="add mod ord">
          <ac:chgData name="Malcolm Hayward" userId="fd045f5c-b77a-4191-aa2e-0c5f24668c72" providerId="ADAL" clId="{ED4CB4D6-3325-44B3-AB58-76CE8A4C7F45}" dt="2021-04-26T11:23:35.724" v="14044" actId="14100"/>
          <ac:picMkLst>
            <pc:docMk/>
            <pc:sldMk cId="514895778" sldId="344"/>
            <ac:picMk id="5" creationId="{86179CD2-9806-4922-8B90-C896D623852C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01:15.660" v="16699" actId="14100"/>
        <pc:sldMkLst>
          <pc:docMk/>
          <pc:sldMk cId="2410316269" sldId="345"/>
        </pc:sldMkLst>
        <pc:spChg chg="mod">
          <ac:chgData name="Malcolm Hayward" userId="fd045f5c-b77a-4191-aa2e-0c5f24668c72" providerId="ADAL" clId="{ED4CB4D6-3325-44B3-AB58-76CE8A4C7F45}" dt="2021-04-26T11:29:54.306" v="14521" actId="20577"/>
          <ac:spMkLst>
            <pc:docMk/>
            <pc:sldMk cId="2410316269" sldId="345"/>
            <ac:spMk id="2" creationId="{822C13EA-8448-43BC-AABC-8FDBD45FBA44}"/>
          </ac:spMkLst>
        </pc:spChg>
        <pc:spChg chg="del">
          <ac:chgData name="Malcolm Hayward" userId="fd045f5c-b77a-4191-aa2e-0c5f24668c72" providerId="ADAL" clId="{ED4CB4D6-3325-44B3-AB58-76CE8A4C7F45}" dt="2021-04-26T11:33:10.155" v="14522" actId="22"/>
          <ac:spMkLst>
            <pc:docMk/>
            <pc:sldMk cId="2410316269" sldId="345"/>
            <ac:spMk id="3" creationId="{E5E2973A-2735-4BC0-A250-2D12CD1100FF}"/>
          </ac:spMkLst>
        </pc:spChg>
        <pc:spChg chg="add del mod">
          <ac:chgData name="Malcolm Hayward" userId="fd045f5c-b77a-4191-aa2e-0c5f24668c72" providerId="ADAL" clId="{ED4CB4D6-3325-44B3-AB58-76CE8A4C7F45}" dt="2021-05-01T20:01:03.224" v="16694" actId="22"/>
          <ac:spMkLst>
            <pc:docMk/>
            <pc:sldMk cId="2410316269" sldId="345"/>
            <ac:spMk id="4" creationId="{99E6E436-799F-4EDE-A0B1-7DF7496096D5}"/>
          </ac:spMkLst>
        </pc:spChg>
        <pc:spChg chg="add del mod">
          <ac:chgData name="Malcolm Hayward" userId="fd045f5c-b77a-4191-aa2e-0c5f24668c72" providerId="ADAL" clId="{ED4CB4D6-3325-44B3-AB58-76CE8A4C7F45}" dt="2021-04-26T11:33:37.761" v="14533"/>
          <ac:spMkLst>
            <pc:docMk/>
            <pc:sldMk cId="2410316269" sldId="345"/>
            <ac:spMk id="6" creationId="{D0093725-4467-496B-ADAF-BA694617C30E}"/>
          </ac:spMkLst>
        </pc:spChg>
        <pc:spChg chg="add mod">
          <ac:chgData name="Malcolm Hayward" userId="fd045f5c-b77a-4191-aa2e-0c5f24668c72" providerId="ADAL" clId="{ED4CB4D6-3325-44B3-AB58-76CE8A4C7F45}" dt="2021-04-26T11:45:53.475" v="15450" actId="20577"/>
          <ac:spMkLst>
            <pc:docMk/>
            <pc:sldMk cId="2410316269" sldId="345"/>
            <ac:spMk id="7" creationId="{4AAE329B-4641-4778-BD41-C88F6F47E0D2}"/>
          </ac:spMkLst>
        </pc:spChg>
        <pc:picChg chg="add del mod ord">
          <ac:chgData name="Malcolm Hayward" userId="fd045f5c-b77a-4191-aa2e-0c5f24668c72" providerId="ADAL" clId="{ED4CB4D6-3325-44B3-AB58-76CE8A4C7F45}" dt="2021-05-01T20:01:01.351" v="16693" actId="478"/>
          <ac:picMkLst>
            <pc:docMk/>
            <pc:sldMk cId="2410316269" sldId="345"/>
            <ac:picMk id="5" creationId="{E8289933-1B86-42E2-91A3-2AB40BBE9FBA}"/>
          </ac:picMkLst>
        </pc:picChg>
        <pc:picChg chg="add mod ord">
          <ac:chgData name="Malcolm Hayward" userId="fd045f5c-b77a-4191-aa2e-0c5f24668c72" providerId="ADAL" clId="{ED4CB4D6-3325-44B3-AB58-76CE8A4C7F45}" dt="2021-05-01T20:01:15.660" v="16699" actId="14100"/>
          <ac:picMkLst>
            <pc:docMk/>
            <pc:sldMk cId="2410316269" sldId="345"/>
            <ac:picMk id="8" creationId="{71DCC4AF-3B5C-43F5-AE62-5868A9366F00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05:51.493" v="16856" actId="20577"/>
        <pc:sldMkLst>
          <pc:docMk/>
          <pc:sldMk cId="3519564447" sldId="346"/>
        </pc:sldMkLst>
        <pc:spChg chg="mod">
          <ac:chgData name="Malcolm Hayward" userId="fd045f5c-b77a-4191-aa2e-0c5f24668c72" providerId="ADAL" clId="{ED4CB4D6-3325-44B3-AB58-76CE8A4C7F45}" dt="2021-04-26T12:09:47.825" v="15551" actId="20577"/>
          <ac:spMkLst>
            <pc:docMk/>
            <pc:sldMk cId="3519564447" sldId="346"/>
            <ac:spMk id="2" creationId="{FD93CEAB-4D75-4D4B-A182-42D4650DD31E}"/>
          </ac:spMkLst>
        </pc:spChg>
        <pc:spChg chg="del">
          <ac:chgData name="Malcolm Hayward" userId="fd045f5c-b77a-4191-aa2e-0c5f24668c72" providerId="ADAL" clId="{ED4CB4D6-3325-44B3-AB58-76CE8A4C7F45}" dt="2021-04-26T12:18:48.300" v="15552" actId="22"/>
          <ac:spMkLst>
            <pc:docMk/>
            <pc:sldMk cId="3519564447" sldId="346"/>
            <ac:spMk id="3" creationId="{2EDEF8A0-7427-4237-A2DC-63FB1A2E562C}"/>
          </ac:spMkLst>
        </pc:spChg>
        <pc:spChg chg="add del mod">
          <ac:chgData name="Malcolm Hayward" userId="fd045f5c-b77a-4191-aa2e-0c5f24668c72" providerId="ADAL" clId="{ED4CB4D6-3325-44B3-AB58-76CE8A4C7F45}" dt="2021-05-01T20:04:26.976" v="16701" actId="22"/>
          <ac:spMkLst>
            <pc:docMk/>
            <pc:sldMk cId="3519564447" sldId="346"/>
            <ac:spMk id="4" creationId="{10B328EC-1E3A-4BB5-A0B5-FF0D31657B23}"/>
          </ac:spMkLst>
        </pc:spChg>
        <pc:spChg chg="add mod">
          <ac:chgData name="Malcolm Hayward" userId="fd045f5c-b77a-4191-aa2e-0c5f24668c72" providerId="ADAL" clId="{ED4CB4D6-3325-44B3-AB58-76CE8A4C7F45}" dt="2021-05-01T20:05:51.493" v="16856" actId="20577"/>
          <ac:spMkLst>
            <pc:docMk/>
            <pc:sldMk cId="3519564447" sldId="346"/>
            <ac:spMk id="8" creationId="{559AB951-24C1-4605-9FE7-5A82C0804204}"/>
          </ac:spMkLst>
        </pc:spChg>
        <pc:picChg chg="add del mod ord">
          <ac:chgData name="Malcolm Hayward" userId="fd045f5c-b77a-4191-aa2e-0c5f24668c72" providerId="ADAL" clId="{ED4CB4D6-3325-44B3-AB58-76CE8A4C7F45}" dt="2021-05-01T20:04:25.314" v="16700" actId="478"/>
          <ac:picMkLst>
            <pc:docMk/>
            <pc:sldMk cId="3519564447" sldId="346"/>
            <ac:picMk id="5" creationId="{4B3DED9E-1BD8-4E94-9ABC-EDD040498EF9}"/>
          </ac:picMkLst>
        </pc:picChg>
        <pc:picChg chg="add mod ord">
          <ac:chgData name="Malcolm Hayward" userId="fd045f5c-b77a-4191-aa2e-0c5f24668c72" providerId="ADAL" clId="{ED4CB4D6-3325-44B3-AB58-76CE8A4C7F45}" dt="2021-05-01T20:04:39.871" v="16706" actId="14100"/>
          <ac:picMkLst>
            <pc:docMk/>
            <pc:sldMk cId="3519564447" sldId="346"/>
            <ac:picMk id="7" creationId="{EE49136C-5BD7-4450-96DC-8F71120F7C6E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10:00.395" v="17182" actId="1076"/>
        <pc:sldMkLst>
          <pc:docMk/>
          <pc:sldMk cId="3127045161" sldId="347"/>
        </pc:sldMkLst>
        <pc:spChg chg="mod">
          <ac:chgData name="Malcolm Hayward" userId="fd045f5c-b77a-4191-aa2e-0c5f24668c72" providerId="ADAL" clId="{ED4CB4D6-3325-44B3-AB58-76CE8A4C7F45}" dt="2021-04-26T12:19:05.448" v="15560"/>
          <ac:spMkLst>
            <pc:docMk/>
            <pc:sldMk cId="3127045161" sldId="347"/>
            <ac:spMk id="2" creationId="{B733A8D2-AD2F-4FD6-A94F-9E1EB7B3078A}"/>
          </ac:spMkLst>
        </pc:spChg>
        <pc:spChg chg="del">
          <ac:chgData name="Malcolm Hayward" userId="fd045f5c-b77a-4191-aa2e-0c5f24668c72" providerId="ADAL" clId="{ED4CB4D6-3325-44B3-AB58-76CE8A4C7F45}" dt="2021-04-26T12:20:11.270" v="15561" actId="22"/>
          <ac:spMkLst>
            <pc:docMk/>
            <pc:sldMk cId="3127045161" sldId="347"/>
            <ac:spMk id="3" creationId="{AA353AC2-D3C3-4BEB-A96E-A9ED1C1A8BEE}"/>
          </ac:spMkLst>
        </pc:spChg>
        <pc:spChg chg="add del mod">
          <ac:chgData name="Malcolm Hayward" userId="fd045f5c-b77a-4191-aa2e-0c5f24668c72" providerId="ADAL" clId="{ED4CB4D6-3325-44B3-AB58-76CE8A4C7F45}" dt="2021-05-01T19:41:27.980" v="16623" actId="22"/>
          <ac:spMkLst>
            <pc:docMk/>
            <pc:sldMk cId="3127045161" sldId="347"/>
            <ac:spMk id="4" creationId="{BD99860A-532A-41F9-B192-AD294DEFB459}"/>
          </ac:spMkLst>
        </pc:spChg>
        <pc:spChg chg="add del mod">
          <ac:chgData name="Malcolm Hayward" userId="fd045f5c-b77a-4191-aa2e-0c5f24668c72" providerId="ADAL" clId="{ED4CB4D6-3325-44B3-AB58-76CE8A4C7F45}" dt="2021-05-01T19:57:42.183" v="16680" actId="22"/>
          <ac:spMkLst>
            <pc:docMk/>
            <pc:sldMk cId="3127045161" sldId="347"/>
            <ac:spMk id="9" creationId="{8BE62AFD-025B-4F96-A51A-217E058D6D91}"/>
          </ac:spMkLst>
        </pc:spChg>
        <pc:spChg chg="add mod">
          <ac:chgData name="Malcolm Hayward" userId="fd045f5c-b77a-4191-aa2e-0c5f24668c72" providerId="ADAL" clId="{ED4CB4D6-3325-44B3-AB58-76CE8A4C7F45}" dt="2021-05-01T20:10:00.395" v="17182" actId="1076"/>
          <ac:spMkLst>
            <pc:docMk/>
            <pc:sldMk cId="3127045161" sldId="347"/>
            <ac:spMk id="12" creationId="{E1F815B2-A665-44FA-B9E7-DB77048FFC7E}"/>
          </ac:spMkLst>
        </pc:spChg>
        <pc:picChg chg="add del mod ord">
          <ac:chgData name="Malcolm Hayward" userId="fd045f5c-b77a-4191-aa2e-0c5f24668c72" providerId="ADAL" clId="{ED4CB4D6-3325-44B3-AB58-76CE8A4C7F45}" dt="2021-05-01T19:41:26.606" v="16622" actId="478"/>
          <ac:picMkLst>
            <pc:docMk/>
            <pc:sldMk cId="3127045161" sldId="347"/>
            <ac:picMk id="5" creationId="{7208BE51-4B45-4574-B1BB-9A19EDA21018}"/>
          </ac:picMkLst>
        </pc:picChg>
        <pc:picChg chg="add del mod ord">
          <ac:chgData name="Malcolm Hayward" userId="fd045f5c-b77a-4191-aa2e-0c5f24668c72" providerId="ADAL" clId="{ED4CB4D6-3325-44B3-AB58-76CE8A4C7F45}" dt="2021-05-01T19:57:40.693" v="16679" actId="478"/>
          <ac:picMkLst>
            <pc:docMk/>
            <pc:sldMk cId="3127045161" sldId="347"/>
            <ac:picMk id="7" creationId="{04B9E3AB-C7FF-4209-9C3A-0A4C3DEE075D}"/>
          </ac:picMkLst>
        </pc:picChg>
        <pc:picChg chg="add mod ord">
          <ac:chgData name="Malcolm Hayward" userId="fd045f5c-b77a-4191-aa2e-0c5f24668c72" providerId="ADAL" clId="{ED4CB4D6-3325-44B3-AB58-76CE8A4C7F45}" dt="2021-05-01T20:09:57.638" v="17181" actId="1076"/>
          <ac:picMkLst>
            <pc:docMk/>
            <pc:sldMk cId="3127045161" sldId="347"/>
            <ac:picMk id="11" creationId="{F9702FD0-7869-4ED6-B9E8-BAD75A7A45A6}"/>
          </ac:picMkLst>
        </pc:picChg>
      </pc:sldChg>
      <pc:sldChg chg="modSp new mod">
        <pc:chgData name="Malcolm Hayward" userId="fd045f5c-b77a-4191-aa2e-0c5f24668c72" providerId="ADAL" clId="{ED4CB4D6-3325-44B3-AB58-76CE8A4C7F45}" dt="2021-05-01T19:32:26.085" v="16621" actId="20577"/>
        <pc:sldMkLst>
          <pc:docMk/>
          <pc:sldMk cId="3075287206" sldId="348"/>
        </pc:sldMkLst>
        <pc:spChg chg="mod">
          <ac:chgData name="Malcolm Hayward" userId="fd045f5c-b77a-4191-aa2e-0c5f24668c72" providerId="ADAL" clId="{ED4CB4D6-3325-44B3-AB58-76CE8A4C7F45}" dt="2021-04-26T12:21:25.168" v="15582" actId="20577"/>
          <ac:spMkLst>
            <pc:docMk/>
            <pc:sldMk cId="3075287206" sldId="348"/>
            <ac:spMk id="2" creationId="{BA24F4FD-AEFA-4882-A8E5-03D757C78451}"/>
          </ac:spMkLst>
        </pc:spChg>
        <pc:spChg chg="mod">
          <ac:chgData name="Malcolm Hayward" userId="fd045f5c-b77a-4191-aa2e-0c5f24668c72" providerId="ADAL" clId="{ED4CB4D6-3325-44B3-AB58-76CE8A4C7F45}" dt="2021-05-01T19:32:26.085" v="16621" actId="20577"/>
          <ac:spMkLst>
            <pc:docMk/>
            <pc:sldMk cId="3075287206" sldId="348"/>
            <ac:spMk id="3" creationId="{C782CE37-C965-49F5-9658-EB6B6EC5465E}"/>
          </ac:spMkLst>
        </pc:spChg>
      </pc:sldChg>
      <pc:sldChg chg="addSp delSp modSp new mod">
        <pc:chgData name="Malcolm Hayward" userId="fd045f5c-b77a-4191-aa2e-0c5f24668c72" providerId="ADAL" clId="{ED4CB4D6-3325-44B3-AB58-76CE8A4C7F45}" dt="2021-04-26T12:42:04.202" v="16134" actId="14100"/>
        <pc:sldMkLst>
          <pc:docMk/>
          <pc:sldMk cId="1945075983" sldId="349"/>
        </pc:sldMkLst>
        <pc:spChg chg="mod">
          <ac:chgData name="Malcolm Hayward" userId="fd045f5c-b77a-4191-aa2e-0c5f24668c72" providerId="ADAL" clId="{ED4CB4D6-3325-44B3-AB58-76CE8A4C7F45}" dt="2021-04-26T12:27:22.089" v="16124" actId="20577"/>
          <ac:spMkLst>
            <pc:docMk/>
            <pc:sldMk cId="1945075983" sldId="349"/>
            <ac:spMk id="2" creationId="{75C98F7C-6B4A-478E-9564-9A66CE78443E}"/>
          </ac:spMkLst>
        </pc:spChg>
        <pc:spChg chg="del">
          <ac:chgData name="Malcolm Hayward" userId="fd045f5c-b77a-4191-aa2e-0c5f24668c72" providerId="ADAL" clId="{ED4CB4D6-3325-44B3-AB58-76CE8A4C7F45}" dt="2021-04-26T12:41:47.205" v="16125" actId="22"/>
          <ac:spMkLst>
            <pc:docMk/>
            <pc:sldMk cId="1945075983" sldId="349"/>
            <ac:spMk id="3" creationId="{E7AFC93D-8C59-43A2-88C0-FB7E751C5AAC}"/>
          </ac:spMkLst>
        </pc:spChg>
        <pc:picChg chg="add mod ord">
          <ac:chgData name="Malcolm Hayward" userId="fd045f5c-b77a-4191-aa2e-0c5f24668c72" providerId="ADAL" clId="{ED4CB4D6-3325-44B3-AB58-76CE8A4C7F45}" dt="2021-04-26T12:42:04.202" v="16134" actId="14100"/>
          <ac:picMkLst>
            <pc:docMk/>
            <pc:sldMk cId="1945075983" sldId="349"/>
            <ac:picMk id="5" creationId="{EE8D7065-189D-406A-88BF-3BA50F083219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4-30T17:58:27.783" v="16438" actId="14100"/>
        <pc:sldMkLst>
          <pc:docMk/>
          <pc:sldMk cId="3344398096" sldId="350"/>
        </pc:sldMkLst>
        <pc:spChg chg="mod">
          <ac:chgData name="Malcolm Hayward" userId="fd045f5c-b77a-4191-aa2e-0c5f24668c72" providerId="ADAL" clId="{ED4CB4D6-3325-44B3-AB58-76CE8A4C7F45}" dt="2021-04-26T12:51:01.850" v="16200" actId="20577"/>
          <ac:spMkLst>
            <pc:docMk/>
            <pc:sldMk cId="3344398096" sldId="350"/>
            <ac:spMk id="2" creationId="{57747416-9A4E-4246-81AF-35DBCAF5E38E}"/>
          </ac:spMkLst>
        </pc:spChg>
        <pc:spChg chg="del">
          <ac:chgData name="Malcolm Hayward" userId="fd045f5c-b77a-4191-aa2e-0c5f24668c72" providerId="ADAL" clId="{ED4CB4D6-3325-44B3-AB58-76CE8A4C7F45}" dt="2021-04-26T12:56:11.906" v="16201" actId="22"/>
          <ac:spMkLst>
            <pc:docMk/>
            <pc:sldMk cId="3344398096" sldId="350"/>
            <ac:spMk id="3" creationId="{54DF35FB-E616-41CB-AB54-3A3F33A221BD}"/>
          </ac:spMkLst>
        </pc:spChg>
        <pc:picChg chg="add mod ord">
          <ac:chgData name="Malcolm Hayward" userId="fd045f5c-b77a-4191-aa2e-0c5f24668c72" providerId="ADAL" clId="{ED4CB4D6-3325-44B3-AB58-76CE8A4C7F45}" dt="2021-04-30T17:58:27.783" v="16438" actId="14100"/>
          <ac:picMkLst>
            <pc:docMk/>
            <pc:sldMk cId="3344398096" sldId="350"/>
            <ac:picMk id="5" creationId="{22A0AD02-321F-444F-8FEC-0984C9E95474}"/>
          </ac:picMkLst>
        </pc:picChg>
      </pc:sldChg>
      <pc:sldChg chg="addSp delSp modSp new mod addCm delCm modCm">
        <pc:chgData name="Malcolm Hayward" userId="fd045f5c-b77a-4191-aa2e-0c5f24668c72" providerId="ADAL" clId="{ED4CB4D6-3325-44B3-AB58-76CE8A4C7F45}" dt="2021-05-01T20:27:40.868" v="17662"/>
        <pc:sldMkLst>
          <pc:docMk/>
          <pc:sldMk cId="2202234512" sldId="351"/>
        </pc:sldMkLst>
        <pc:spChg chg="mod">
          <ac:chgData name="Malcolm Hayward" userId="fd045f5c-b77a-4191-aa2e-0c5f24668c72" providerId="ADAL" clId="{ED4CB4D6-3325-44B3-AB58-76CE8A4C7F45}" dt="2021-05-01T20:12:28.093" v="17253" actId="20577"/>
          <ac:spMkLst>
            <pc:docMk/>
            <pc:sldMk cId="2202234512" sldId="351"/>
            <ac:spMk id="2" creationId="{992A0B73-B38F-4913-84E5-F761345C2CFE}"/>
          </ac:spMkLst>
        </pc:spChg>
        <pc:spChg chg="del">
          <ac:chgData name="Malcolm Hayward" userId="fd045f5c-b77a-4191-aa2e-0c5f24668c72" providerId="ADAL" clId="{ED4CB4D6-3325-44B3-AB58-76CE8A4C7F45}" dt="2021-04-26T12:57:32.368" v="16209" actId="22"/>
          <ac:spMkLst>
            <pc:docMk/>
            <pc:sldMk cId="2202234512" sldId="351"/>
            <ac:spMk id="3" creationId="{5371D423-987B-4BE6-B761-60A604A0A402}"/>
          </ac:spMkLst>
        </pc:spChg>
        <pc:spChg chg="add del mod">
          <ac:chgData name="Malcolm Hayward" userId="fd045f5c-b77a-4191-aa2e-0c5f24668c72" providerId="ADAL" clId="{ED4CB4D6-3325-44B3-AB58-76CE8A4C7F45}" dt="2021-05-01T20:18:40.147" v="17468"/>
          <ac:spMkLst>
            <pc:docMk/>
            <pc:sldMk cId="2202234512" sldId="351"/>
            <ac:spMk id="3" creationId="{D402EB7A-0B78-4CE3-B2C4-97FE8A059F5B}"/>
          </ac:spMkLst>
        </pc:spChg>
        <pc:spChg chg="add mod">
          <ac:chgData name="Malcolm Hayward" userId="fd045f5c-b77a-4191-aa2e-0c5f24668c72" providerId="ADAL" clId="{ED4CB4D6-3325-44B3-AB58-76CE8A4C7F45}" dt="2021-05-01T20:27:10.687" v="17660" actId="20577"/>
          <ac:spMkLst>
            <pc:docMk/>
            <pc:sldMk cId="2202234512" sldId="351"/>
            <ac:spMk id="4" creationId="{0383F74A-B9B2-4262-9047-D14EE9C6A285}"/>
          </ac:spMkLst>
        </pc:spChg>
        <pc:picChg chg="add mod ord">
          <ac:chgData name="Malcolm Hayward" userId="fd045f5c-b77a-4191-aa2e-0c5f24668c72" providerId="ADAL" clId="{ED4CB4D6-3325-44B3-AB58-76CE8A4C7F45}" dt="2021-05-01T20:16:11.762" v="17310" actId="1076"/>
          <ac:picMkLst>
            <pc:docMk/>
            <pc:sldMk cId="2202234512" sldId="351"/>
            <ac:picMk id="5" creationId="{8EB22B04-FC3F-4DC5-B6C2-A4FCF65C1DEE}"/>
          </ac:picMkLst>
        </pc:pic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612042177" sldId="352"/>
        </pc:sldMkLst>
        <pc:spChg chg="mod">
          <ac:chgData name="Malcolm Hayward" userId="fd045f5c-b77a-4191-aa2e-0c5f24668c72" providerId="ADAL" clId="{ED4CB4D6-3325-44B3-AB58-76CE8A4C7F45}" dt="2021-04-30T17:45:54.499" v="16299" actId="20577"/>
          <ac:spMkLst>
            <pc:docMk/>
            <pc:sldMk cId="612042177" sldId="352"/>
            <ac:spMk id="2" creationId="{4E7913CA-9DA6-40D9-99CE-A52371E23507}"/>
          </ac:spMkLst>
        </pc:spChg>
        <pc:spChg chg="del">
          <ac:chgData name="Malcolm Hayward" userId="fd045f5c-b77a-4191-aa2e-0c5f24668c72" providerId="ADAL" clId="{ED4CB4D6-3325-44B3-AB58-76CE8A4C7F45}" dt="2021-04-30T17:50:39.501" v="16369" actId="22"/>
          <ac:spMkLst>
            <pc:docMk/>
            <pc:sldMk cId="612042177" sldId="352"/>
            <ac:spMk id="3" creationId="{7204DC07-A457-4636-91FC-83ACE5605FB3}"/>
          </ac:spMkLst>
        </pc:spChg>
        <pc:picChg chg="add mod ord">
          <ac:chgData name="Malcolm Hayward" userId="fd045f5c-b77a-4191-aa2e-0c5f24668c72" providerId="ADAL" clId="{ED4CB4D6-3325-44B3-AB58-76CE8A4C7F45}" dt="2021-04-30T17:50:52.959" v="16374" actId="1076"/>
          <ac:picMkLst>
            <pc:docMk/>
            <pc:sldMk cId="612042177" sldId="352"/>
            <ac:picMk id="5" creationId="{09A772D7-A67D-431E-ADA2-F5697BB73168}"/>
          </ac:picMkLst>
        </pc:picChg>
      </pc:sldChg>
      <pc:sldChg chg="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413800349" sldId="353"/>
        </pc:sldMkLst>
        <pc:spChg chg="mod">
          <ac:chgData name="Malcolm Hayward" userId="fd045f5c-b77a-4191-aa2e-0c5f24668c72" providerId="ADAL" clId="{ED4CB4D6-3325-44B3-AB58-76CE8A4C7F45}" dt="2021-04-30T17:46:59.721" v="16336" actId="20577"/>
          <ac:spMkLst>
            <pc:docMk/>
            <pc:sldMk cId="413800349" sldId="353"/>
            <ac:spMk id="2" creationId="{5FC6BF15-EB7F-4628-9AE4-6C5E0974429C}"/>
          </ac:spMkLst>
        </pc:spChg>
        <pc:spChg chg="mod">
          <ac:chgData name="Malcolm Hayward" userId="fd045f5c-b77a-4191-aa2e-0c5f24668c72" providerId="ADAL" clId="{ED4CB4D6-3325-44B3-AB58-76CE8A4C7F45}" dt="2021-04-30T17:53:31.470" v="16422" actId="5793"/>
          <ac:spMkLst>
            <pc:docMk/>
            <pc:sldMk cId="413800349" sldId="353"/>
            <ac:spMk id="3" creationId="{1511CACF-A27D-409B-B34B-6C5656A91828}"/>
          </ac:spMkLst>
        </pc:spChg>
      </pc:sldChg>
      <pc:sldChg chg="addSp delSp modSp new del mod">
        <pc:chgData name="Malcolm Hayward" userId="fd045f5c-b77a-4191-aa2e-0c5f24668c72" providerId="ADAL" clId="{ED4CB4D6-3325-44B3-AB58-76CE8A4C7F45}" dt="2021-05-01T20:38:47.337" v="17803" actId="2696"/>
        <pc:sldMkLst>
          <pc:docMk/>
          <pc:sldMk cId="1488881841" sldId="354"/>
        </pc:sldMkLst>
        <pc:spChg chg="mod">
          <ac:chgData name="Malcolm Hayward" userId="fd045f5c-b77a-4191-aa2e-0c5f24668c72" providerId="ADAL" clId="{ED4CB4D6-3325-44B3-AB58-76CE8A4C7F45}" dt="2021-04-30T23:12:57.032" v="16485" actId="20577"/>
          <ac:spMkLst>
            <pc:docMk/>
            <pc:sldMk cId="1488881841" sldId="354"/>
            <ac:spMk id="2" creationId="{D288D56A-1201-4E7E-98BC-9D216E3D9195}"/>
          </ac:spMkLst>
        </pc:spChg>
        <pc:spChg chg="del">
          <ac:chgData name="Malcolm Hayward" userId="fd045f5c-b77a-4191-aa2e-0c5f24668c72" providerId="ADAL" clId="{ED4CB4D6-3325-44B3-AB58-76CE8A4C7F45}" dt="2021-04-30T23:10:18.127" v="16445" actId="22"/>
          <ac:spMkLst>
            <pc:docMk/>
            <pc:sldMk cId="1488881841" sldId="354"/>
            <ac:spMk id="3" creationId="{C8DF83C0-D8D8-4AC1-B43E-C36CC33043F6}"/>
          </ac:spMkLst>
        </pc:spChg>
        <pc:picChg chg="add mod ord">
          <ac:chgData name="Malcolm Hayward" userId="fd045f5c-b77a-4191-aa2e-0c5f24668c72" providerId="ADAL" clId="{ED4CB4D6-3325-44B3-AB58-76CE8A4C7F45}" dt="2021-04-30T23:13:48.399" v="16507" actId="14100"/>
          <ac:picMkLst>
            <pc:docMk/>
            <pc:sldMk cId="1488881841" sldId="354"/>
            <ac:picMk id="5" creationId="{FEA631D2-8C1C-4197-9259-61410E783B6E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19:53:46.954" v="16672" actId="14100"/>
        <pc:sldMkLst>
          <pc:docMk/>
          <pc:sldMk cId="3245366791" sldId="355"/>
        </pc:sldMkLst>
        <pc:spChg chg="mod">
          <ac:chgData name="Malcolm Hayward" userId="fd045f5c-b77a-4191-aa2e-0c5f24668c72" providerId="ADAL" clId="{ED4CB4D6-3325-44B3-AB58-76CE8A4C7F45}" dt="2021-05-01T19:53:00.271" v="16654"/>
          <ac:spMkLst>
            <pc:docMk/>
            <pc:sldMk cId="3245366791" sldId="355"/>
            <ac:spMk id="2" creationId="{2E4280E8-2AC0-43F2-9FCE-863515A864BA}"/>
          </ac:spMkLst>
        </pc:spChg>
        <pc:spChg chg="del">
          <ac:chgData name="Malcolm Hayward" userId="fd045f5c-b77a-4191-aa2e-0c5f24668c72" providerId="ADAL" clId="{ED4CB4D6-3325-44B3-AB58-76CE8A4C7F45}" dt="2021-05-01T19:53:07.077" v="16656"/>
          <ac:spMkLst>
            <pc:docMk/>
            <pc:sldMk cId="3245366791" sldId="355"/>
            <ac:spMk id="3" creationId="{D79077D0-8716-4806-B269-3F896BA778CD}"/>
          </ac:spMkLst>
        </pc:spChg>
        <pc:picChg chg="add mod">
          <ac:chgData name="Malcolm Hayward" userId="fd045f5c-b77a-4191-aa2e-0c5f24668c72" providerId="ADAL" clId="{ED4CB4D6-3325-44B3-AB58-76CE8A4C7F45}" dt="2021-05-01T19:53:46.954" v="16672" actId="14100"/>
          <ac:picMkLst>
            <pc:docMk/>
            <pc:sldMk cId="3245366791" sldId="355"/>
            <ac:picMk id="4" creationId="{537BE589-4553-4061-8557-C6B57D671812}"/>
          </ac:picMkLst>
        </pc:picChg>
      </pc:sldChg>
      <pc:sldChg chg="addSp delSp modSp add mod">
        <pc:chgData name="Malcolm Hayward" userId="fd045f5c-b77a-4191-aa2e-0c5f24668c72" providerId="ADAL" clId="{ED4CB4D6-3325-44B3-AB58-76CE8A4C7F45}" dt="2021-05-01T19:54:02.343" v="16678" actId="1076"/>
        <pc:sldMkLst>
          <pc:docMk/>
          <pc:sldMk cId="226362634" sldId="356"/>
        </pc:sldMkLst>
        <pc:spChg chg="del">
          <ac:chgData name="Malcolm Hayward" userId="fd045f5c-b77a-4191-aa2e-0c5f24668c72" providerId="ADAL" clId="{ED4CB4D6-3325-44B3-AB58-76CE8A4C7F45}" dt="2021-05-01T19:53:12.007" v="16657"/>
          <ac:spMkLst>
            <pc:docMk/>
            <pc:sldMk cId="226362634" sldId="356"/>
            <ac:spMk id="3" creationId="{D79077D0-8716-4806-B269-3F896BA778CD}"/>
          </ac:spMkLst>
        </pc:spChg>
        <pc:picChg chg="add mod">
          <ac:chgData name="Malcolm Hayward" userId="fd045f5c-b77a-4191-aa2e-0c5f24668c72" providerId="ADAL" clId="{ED4CB4D6-3325-44B3-AB58-76CE8A4C7F45}" dt="2021-05-01T19:54:02.343" v="16678" actId="1076"/>
          <ac:picMkLst>
            <pc:docMk/>
            <pc:sldMk cId="226362634" sldId="356"/>
            <ac:picMk id="4" creationId="{AA152820-43F3-4EC3-9382-E7C9C282D174}"/>
          </ac:picMkLst>
        </pc:picChg>
      </pc:sldChg>
      <pc:sldChg chg="addSp delSp modSp new mod">
        <pc:chgData name="Malcolm Hayward" userId="fd045f5c-b77a-4191-aa2e-0c5f24668c72" providerId="ADAL" clId="{ED4CB4D6-3325-44B3-AB58-76CE8A4C7F45}" dt="2021-05-01T20:34:38.519" v="17790" actId="14100"/>
        <pc:sldMkLst>
          <pc:docMk/>
          <pc:sldMk cId="3704635679" sldId="357"/>
        </pc:sldMkLst>
        <pc:spChg chg="mod">
          <ac:chgData name="Malcolm Hayward" userId="fd045f5c-b77a-4191-aa2e-0c5f24668c72" providerId="ADAL" clId="{ED4CB4D6-3325-44B3-AB58-76CE8A4C7F45}" dt="2021-05-01T20:12:52.669" v="17296" actId="20577"/>
          <ac:spMkLst>
            <pc:docMk/>
            <pc:sldMk cId="3704635679" sldId="357"/>
            <ac:spMk id="2" creationId="{904F5F4C-FFCD-43D3-A574-2889B6EDB33F}"/>
          </ac:spMkLst>
        </pc:spChg>
        <pc:spChg chg="del">
          <ac:chgData name="Malcolm Hayward" userId="fd045f5c-b77a-4191-aa2e-0c5f24668c72" providerId="ADAL" clId="{ED4CB4D6-3325-44B3-AB58-76CE8A4C7F45}" dt="2021-05-01T20:14:44.044" v="17298" actId="22"/>
          <ac:spMkLst>
            <pc:docMk/>
            <pc:sldMk cId="3704635679" sldId="357"/>
            <ac:spMk id="3" creationId="{6AA965AA-6CB2-47B0-AC58-8F7689A248C4}"/>
          </ac:spMkLst>
        </pc:spChg>
        <pc:spChg chg="add mod">
          <ac:chgData name="Malcolm Hayward" userId="fd045f5c-b77a-4191-aa2e-0c5f24668c72" providerId="ADAL" clId="{ED4CB4D6-3325-44B3-AB58-76CE8A4C7F45}" dt="2021-05-01T20:34:38.519" v="17790" actId="14100"/>
          <ac:spMkLst>
            <pc:docMk/>
            <pc:sldMk cId="3704635679" sldId="357"/>
            <ac:spMk id="6" creationId="{C058FD50-67DE-4D36-BC3F-1953A8AC8613}"/>
          </ac:spMkLst>
        </pc:spChg>
        <pc:picChg chg="add mod ord">
          <ac:chgData name="Malcolm Hayward" userId="fd045f5c-b77a-4191-aa2e-0c5f24668c72" providerId="ADAL" clId="{ED4CB4D6-3325-44B3-AB58-76CE8A4C7F45}" dt="2021-05-01T20:16:08.961" v="17309" actId="1076"/>
          <ac:picMkLst>
            <pc:docMk/>
            <pc:sldMk cId="3704635679" sldId="357"/>
            <ac:picMk id="5" creationId="{A816929F-F5D2-4F13-A2EA-778A1A2D0A23}"/>
          </ac:picMkLst>
        </pc:picChg>
      </pc:sldChg>
      <pc:sldChg chg="modSp new mod">
        <pc:chgData name="Malcolm Hayward" userId="fd045f5c-b77a-4191-aa2e-0c5f24668c72" providerId="ADAL" clId="{ED4CB4D6-3325-44B3-AB58-76CE8A4C7F45}" dt="2021-05-01T20:35:33.611" v="17802" actId="20577"/>
        <pc:sldMkLst>
          <pc:docMk/>
          <pc:sldMk cId="2712278353" sldId="358"/>
        </pc:sldMkLst>
        <pc:spChg chg="mod">
          <ac:chgData name="Malcolm Hayward" userId="fd045f5c-b77a-4191-aa2e-0c5f24668c72" providerId="ADAL" clId="{ED4CB4D6-3325-44B3-AB58-76CE8A4C7F45}" dt="2021-05-01T20:35:33.611" v="17802" actId="20577"/>
          <ac:spMkLst>
            <pc:docMk/>
            <pc:sldMk cId="2712278353" sldId="358"/>
            <ac:spMk id="2" creationId="{20615E58-375A-42A7-9E7B-4A76C09FDC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https://community.rsa.com/t5/rsa-netwitness-platform-blog/do-you-mft-here-s-an-mft-overview/ba-p/519885#:~:text=The%20MFT%20Entry%20Modified%20is,this%20MFT%20Entry%20Modified%20timestamp.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hayward_UBALT\University%20of%20Baltimore\Weifeng%20Xu%20-%20DOJ_Team_Repository\DOJ_Case_Study\Malcolm_Deliverables\Illegal_Download_Case\Presentation\Illegal_Download_1.pptx#-1,55,Use Sleuthkit&#8217;s fls to generate a directory listing. " TargetMode="External"/><Relationship Id="rId2" Type="http://schemas.openxmlformats.org/officeDocument/2006/relationships/hyperlink" Target="https://en.wikipedia.org/wiki/Kernel_(operating_system)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D01_Disk_Image_and_Partitions.pptx" TargetMode="External"/><Relationship Id="rId2" Type="http://schemas.openxmlformats.org/officeDocument/2006/relationships/hyperlink" Target="ID00_Lab_Setup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D02_Registry_and_File_Directory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hayward_UBALT\University%20of%20Baltimore\Weifeng%20Xu%20-%20DOJ_Team_Repository\DOJ_Case_Study\Malcolm_Deliverables\Illegal_Download_Case\Presentation\ID04_USN_Journal_Timeline.pptx#-1,1,Illegal Download Case  USN Journal Timelin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ID04_USN_Journal_Timeline.pptx#1. Illegal Download Case  USN Journal Timel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98E7-D42B-4F89-98CB-92B2D0392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P2P Data Leakage</a:t>
            </a:r>
            <a:br>
              <a:rPr lang="en-US"/>
            </a:br>
            <a:r>
              <a:rPr lang="en-US"/>
              <a:t>(MFT Timeline)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A2723-A6E9-48DB-B408-0352E1957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18095"/>
            <a:ext cx="9144000" cy="1655762"/>
          </a:xfrm>
        </p:spPr>
        <p:txBody>
          <a:bodyPr/>
          <a:lstStyle/>
          <a:p>
            <a:r>
              <a:rPr lang="en-US" dirty="0"/>
              <a:t>Malcolm Hayward</a:t>
            </a:r>
          </a:p>
          <a:p>
            <a:r>
              <a:rPr lang="en-US" dirty="0"/>
              <a:t>University of Baltimore</a:t>
            </a:r>
          </a:p>
          <a:p>
            <a:r>
              <a:rPr lang="en-US" dirty="0"/>
              <a:t>Forensic Science – Cyber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73422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DC7B-30AE-4F61-9188-857702D5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analyzeMFT.py.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4C16C-3718-4683-B188-82BA45AC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36569"/>
            <a:ext cx="6806938" cy="4769963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C60C97-32D3-4CB5-BE0D-F44BE7DC70A6}"/>
              </a:ext>
            </a:extLst>
          </p:cNvPr>
          <p:cNvCxnSpPr/>
          <p:nvPr/>
        </p:nvCxnSpPr>
        <p:spPr>
          <a:xfrm flipV="1">
            <a:off x="5319486" y="3193143"/>
            <a:ext cx="2728685" cy="55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8C3E8-1620-4E7E-BD21-69D8F5D12760}"/>
              </a:ext>
            </a:extLst>
          </p:cNvPr>
          <p:cNvSpPr txBox="1"/>
          <p:nvPr/>
        </p:nvSpPr>
        <p:spPr>
          <a:xfrm>
            <a:off x="8128001" y="3008477"/>
            <a:ext cx="265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use the </a:t>
            </a:r>
            <a:r>
              <a:rPr lang="en-US" dirty="0" err="1"/>
              <a:t>bodyfile</a:t>
            </a:r>
            <a:r>
              <a:rPr lang="en-US" dirty="0"/>
              <a:t> to generate time sequence later</a:t>
            </a:r>
          </a:p>
        </p:txBody>
      </p:sp>
    </p:spTree>
    <p:extLst>
      <p:ext uri="{BB962C8B-B14F-4D97-AF65-F5344CB8AC3E}">
        <p14:creationId xmlns:p14="http://schemas.microsoft.com/office/powerpoint/2010/main" val="167916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B95D-69D4-4021-A4A9-49BCAE36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analyzeMFT</a:t>
            </a:r>
            <a:r>
              <a:rPr lang="en-US" dirty="0"/>
              <a:t> to parse the MFT.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DDD46-CF6C-42E9-883C-BDE51A13D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055044"/>
            <a:ext cx="7174585" cy="3365368"/>
          </a:xfrm>
        </p:spPr>
      </p:pic>
    </p:spTree>
    <p:extLst>
      <p:ext uri="{BB962C8B-B14F-4D97-AF65-F5344CB8AC3E}">
        <p14:creationId xmlns:p14="http://schemas.microsoft.com/office/powerpoint/2010/main" val="295365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8A3C-E461-4AAC-8A75-A65B2F85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mft.csv in LibreOffice Calc.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B8867-0E4E-40CF-B1FB-EE21147CE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350891"/>
            <a:ext cx="8664019" cy="1658221"/>
          </a:xfrm>
        </p:spPr>
      </p:pic>
    </p:spTree>
    <p:extLst>
      <p:ext uri="{BB962C8B-B14F-4D97-AF65-F5344CB8AC3E}">
        <p14:creationId xmlns:p14="http://schemas.microsoft.com/office/powerpoint/2010/main" val="250752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80E8-2AC0-43F2-9FCE-863515A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mft.csv in LibreOffice Calc.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BE589-4553-4061-8557-C6B57D671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2103"/>
            <a:ext cx="8494336" cy="20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6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80E8-2AC0-43F2-9FCE-863515A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mft.csv in LibreOffice Calc.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152820-43F3-4EC3-9382-E7C9C282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15" y="1690688"/>
            <a:ext cx="11736370" cy="14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8176-2327-4FDC-A26B-3FAC15C8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the MFT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0736B-D327-43A3-8C2D-E4B21207E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‘record number’ column shows the </a:t>
            </a:r>
            <a:r>
              <a:rPr lang="en-US" dirty="0" err="1"/>
              <a:t>inode</a:t>
            </a:r>
            <a:r>
              <a:rPr lang="en-US" dirty="0"/>
              <a:t> number/entry ID for its respective file or folder.</a:t>
            </a:r>
          </a:p>
          <a:p>
            <a:r>
              <a:rPr lang="en-US" dirty="0"/>
              <a:t>A file or folder is considered ‘active’ if it is not deleted.</a:t>
            </a:r>
          </a:p>
          <a:p>
            <a:pPr lvl="1"/>
            <a:r>
              <a:rPr lang="en-US" dirty="0"/>
              <a:t>If you can access a file or folder on an NTFS volume, the MFT considers it to be ‘active.’</a:t>
            </a:r>
          </a:p>
          <a:p>
            <a:r>
              <a:rPr lang="en-US" dirty="0"/>
              <a:t>A file or folder is considered ‘inactive’ if it is deleted.</a:t>
            </a:r>
          </a:p>
          <a:p>
            <a:pPr lvl="1"/>
            <a:r>
              <a:rPr lang="en-US" dirty="0"/>
              <a:t>When a file or folder cannot be accessed on an NTFS volume, the MFT considers it to be ‘inactive’. </a:t>
            </a:r>
          </a:p>
          <a:p>
            <a:r>
              <a:rPr lang="en-US" dirty="0"/>
              <a:t>There are two sets timestamps for MFT entries:</a:t>
            </a:r>
          </a:p>
          <a:p>
            <a:pPr lvl="1"/>
            <a:r>
              <a:rPr lang="en-US" dirty="0"/>
              <a:t>$SI Info</a:t>
            </a:r>
          </a:p>
          <a:p>
            <a:pPr lvl="1"/>
            <a:r>
              <a:rPr lang="en-US" dirty="0"/>
              <a:t>$FN Info</a:t>
            </a:r>
          </a:p>
        </p:txBody>
      </p:sp>
    </p:spTree>
    <p:extLst>
      <p:ext uri="{BB962C8B-B14F-4D97-AF65-F5344CB8AC3E}">
        <p14:creationId xmlns:p14="http://schemas.microsoft.com/office/powerpoint/2010/main" val="326437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13EA-8448-43BC-AABC-8FDBD45F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Use </a:t>
            </a:r>
            <a:r>
              <a:rPr lang="en-US" i="1" dirty="0" err="1">
                <a:solidFill>
                  <a:srgbClr val="7030A0"/>
                </a:solidFill>
              </a:rPr>
              <a:t>istat</a:t>
            </a:r>
            <a:r>
              <a:rPr lang="en-US" dirty="0"/>
              <a:t> to determine what file has the </a:t>
            </a:r>
            <a:r>
              <a:rPr lang="en-US" dirty="0" err="1"/>
              <a:t>inode</a:t>
            </a:r>
            <a:r>
              <a:rPr lang="en-US" dirty="0"/>
              <a:t>/record number ‘0’.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E329B-4641-4778-BD41-C88F6F47E0D2}"/>
              </a:ext>
            </a:extLst>
          </p:cNvPr>
          <p:cNvSpPr txBox="1"/>
          <p:nvPr/>
        </p:nvSpPr>
        <p:spPr>
          <a:xfrm>
            <a:off x="8097625" y="4904618"/>
            <a:ext cx="363874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Notice that ‘(128-6)’ came after the 0 when we extracted the $MFT using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. That is why the </a:t>
            </a:r>
            <a:r>
              <a:rPr lang="en-US" dirty="0" err="1"/>
              <a:t>inode</a:t>
            </a:r>
            <a:r>
              <a:rPr lang="en-US" dirty="0"/>
              <a:t> 0-128-6 refers to the $MFT. Alternatively, 0 will also refer to the $MFT.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DCC4AF-3B5C-43F5-AE62-5868A9366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7259425" cy="4691258"/>
          </a:xfrm>
        </p:spPr>
      </p:pic>
    </p:spTree>
    <p:extLst>
      <p:ext uri="{BB962C8B-B14F-4D97-AF65-F5344CB8AC3E}">
        <p14:creationId xmlns:p14="http://schemas.microsoft.com/office/powerpoint/2010/main" val="241031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92C1-8B74-4594-9DA7-D0A29352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$FN </a:t>
            </a:r>
            <a:r>
              <a:rPr lang="en-US" dirty="0"/>
              <a:t>Timestamps and why we care.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A9DC-38AC-4FA7-AC31-81F3ECD9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$SI</a:t>
            </a:r>
            <a:r>
              <a:rPr lang="en-US" dirty="0"/>
              <a:t>, or </a:t>
            </a:r>
            <a:r>
              <a:rPr lang="en-US" i="1" dirty="0">
                <a:solidFill>
                  <a:srgbClr val="7030A0"/>
                </a:solidFill>
              </a:rPr>
              <a:t>$</a:t>
            </a:r>
            <a:r>
              <a:rPr lang="en-US" i="1" dirty="0" err="1">
                <a:solidFill>
                  <a:srgbClr val="7030A0"/>
                </a:solidFill>
              </a:rPr>
              <a:t>Standard_Info</a:t>
            </a:r>
            <a:r>
              <a:rPr lang="en-US" dirty="0"/>
              <a:t>, are timestamps that the user sees in the file explorer.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CA8C7-BE13-4156-AD29-6804B58EE668}"/>
              </a:ext>
            </a:extLst>
          </p:cNvPr>
          <p:cNvSpPr txBox="1"/>
          <p:nvPr/>
        </p:nvSpPr>
        <p:spPr>
          <a:xfrm>
            <a:off x="838200" y="4509154"/>
            <a:ext cx="10373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These timestamps could be manipulated by the user.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programs can alter the timestamps of files.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When this is done, they are modifying the </a:t>
            </a:r>
            <a:r>
              <a:rPr lang="en-US" sz="2800" i="1" dirty="0">
                <a:solidFill>
                  <a:srgbClr val="7030A0"/>
                </a:solidFill>
              </a:rPr>
              <a:t>$SI </a:t>
            </a:r>
            <a:r>
              <a:rPr lang="en-US" sz="2800" dirty="0"/>
              <a:t>timestamps.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6BFF2-1FF2-4C12-B732-7E1A045EE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0085" y="2772115"/>
            <a:ext cx="8636444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DBC4-9B5B-4701-9626-566CA30D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</a:t>
            </a:r>
            <a:r>
              <a:rPr lang="en-US" i="1" dirty="0">
                <a:solidFill>
                  <a:srgbClr val="7030A0"/>
                </a:solidFill>
              </a:rPr>
              <a:t>$SI</a:t>
            </a:r>
            <a:r>
              <a:rPr lang="en-US" dirty="0"/>
              <a:t> and </a:t>
            </a:r>
            <a:r>
              <a:rPr lang="en-US" i="1" dirty="0">
                <a:solidFill>
                  <a:srgbClr val="7030A0"/>
                </a:solidFill>
              </a:rPr>
              <a:t>$FN </a:t>
            </a:r>
            <a:r>
              <a:rPr lang="en-US" dirty="0"/>
              <a:t>Timestamps and why we care.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82CA-E31D-4857-8290-FA16B3F4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$FN</a:t>
            </a:r>
            <a:r>
              <a:rPr lang="en-US" dirty="0"/>
              <a:t>, or </a:t>
            </a:r>
            <a:r>
              <a:rPr lang="en-US" dirty="0">
                <a:solidFill>
                  <a:srgbClr val="7030A0"/>
                </a:solidFill>
              </a:rPr>
              <a:t>$</a:t>
            </a:r>
            <a:r>
              <a:rPr lang="en-US" dirty="0" err="1">
                <a:solidFill>
                  <a:srgbClr val="7030A0"/>
                </a:solidFill>
              </a:rPr>
              <a:t>File_Name</a:t>
            </a:r>
            <a:r>
              <a:rPr lang="en-US" dirty="0"/>
              <a:t>, timestamps are not seen in the file explorer</a:t>
            </a:r>
          </a:p>
          <a:p>
            <a:pPr lvl="1"/>
            <a:r>
              <a:rPr lang="en-US" dirty="0"/>
              <a:t>cannot be modified by the user.</a:t>
            </a:r>
          </a:p>
          <a:p>
            <a:pPr lvl="1"/>
            <a:r>
              <a:rPr lang="en-US" dirty="0"/>
              <a:t>Only the </a:t>
            </a:r>
            <a:r>
              <a:rPr lang="en-US" dirty="0">
                <a:hlinkClick r:id="rId2"/>
              </a:rPr>
              <a:t>system kernel </a:t>
            </a:r>
            <a:r>
              <a:rPr lang="en-US" dirty="0"/>
              <a:t>can modify $FN timestamps.</a:t>
            </a:r>
          </a:p>
          <a:p>
            <a:r>
              <a:rPr lang="en-US" dirty="0"/>
              <a:t>Thus, we can compare the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$FN </a:t>
            </a:r>
            <a:r>
              <a:rPr lang="en-US" dirty="0"/>
              <a:t>timestamps to see if a user tampered with any of the timestamps. </a:t>
            </a:r>
          </a:p>
          <a:p>
            <a:r>
              <a:rPr lang="en-US" dirty="0"/>
              <a:t>This is an advantage with analyzeMFT.py over a tool like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timestamps with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 are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and do not include </a:t>
            </a:r>
            <a:r>
              <a:rPr lang="en-US" i="1" dirty="0">
                <a:solidFill>
                  <a:srgbClr val="7030A0"/>
                </a:solidFill>
              </a:rPr>
              <a:t>$FN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Therefore, </a:t>
            </a:r>
            <a:r>
              <a:rPr lang="en-US" dirty="0">
                <a:hlinkClick r:id="rId3" action="ppaction://hlinkpres?slideindex=55&amp;slidetitle=Use Sleuthkit’s fls to generate a directory listing. "/>
              </a:rPr>
              <a:t>the file directory listing</a:t>
            </a:r>
            <a:r>
              <a:rPr lang="en-US" dirty="0"/>
              <a:t> only contains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timestamps and not </a:t>
            </a:r>
            <a:r>
              <a:rPr lang="en-US" i="1" dirty="0">
                <a:solidFill>
                  <a:srgbClr val="7030A0"/>
                </a:solidFill>
              </a:rPr>
              <a:t>$FN </a:t>
            </a:r>
            <a:r>
              <a:rPr lang="en-US" dirty="0"/>
              <a:t>timestamps.</a:t>
            </a:r>
          </a:p>
        </p:txBody>
      </p:sp>
    </p:spTree>
    <p:extLst>
      <p:ext uri="{BB962C8B-B14F-4D97-AF65-F5344CB8AC3E}">
        <p14:creationId xmlns:p14="http://schemas.microsoft.com/office/powerpoint/2010/main" val="32042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CEAB-4D75-4D4B-A182-42D4650D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files of interest in the $MFT.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49136C-5BD7-4450-96DC-8F71120F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981113"/>
            <a:ext cx="10398551" cy="14478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AB951-24C1-4605-9FE7-5A82C0804204}"/>
              </a:ext>
            </a:extLst>
          </p:cNvPr>
          <p:cNvSpPr txBox="1"/>
          <p:nvPr/>
        </p:nvSpPr>
        <p:spPr>
          <a:xfrm>
            <a:off x="838199" y="3723588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</a:t>
            </a:r>
            <a:r>
              <a:rPr lang="en-US" sz="2800" i="1" dirty="0">
                <a:solidFill>
                  <a:srgbClr val="7030A0"/>
                </a:solidFill>
              </a:rPr>
              <a:t>Contraband.mp3 </a:t>
            </a:r>
            <a:r>
              <a:rPr lang="en-US" sz="2800" dirty="0"/>
              <a:t>located in the Torrent-Sources folder: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It’s </a:t>
            </a:r>
            <a:r>
              <a:rPr lang="en-US" sz="2800" dirty="0" err="1"/>
              <a:t>inode</a:t>
            </a:r>
            <a:r>
              <a:rPr lang="en-US" sz="2800" dirty="0"/>
              <a:t>/record number is 52901.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It is an active file on the file system.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37AF6-CB92-4DB4-87D9-EB83545ABAE4}"/>
              </a:ext>
            </a:extLst>
          </p:cNvPr>
          <p:cNvSpPr txBox="1"/>
          <p:nvPr/>
        </p:nvSpPr>
        <p:spPr>
          <a:xfrm>
            <a:off x="6037474" y="2943163"/>
            <a:ext cx="48337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urw-din"/>
              </a:rPr>
              <a:t>Syntax: </a:t>
            </a:r>
            <a:r>
              <a:rPr lang="en-GB" dirty="0"/>
              <a:t>cut -d "delimiter" -f (field number) file.txt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6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58B1-1295-485B-932D-A259CA27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5538-8EF2-4F3B-86BB-4FF867A4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0. Lab Setup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1. Disk Image and Partitions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2. Registry and File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8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A8D2-AD2F-4FD6-A94F-9E1EB7B3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files of interest in the $MFT.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9702FD0-7869-4ED6-B9E8-BAD75A7A4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74" y="1690688"/>
            <a:ext cx="11906052" cy="207311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F815B2-A665-44FA-B9E7-DB77048FFC7E}"/>
              </a:ext>
            </a:extLst>
          </p:cNvPr>
          <p:cNvSpPr txBox="1"/>
          <p:nvPr/>
        </p:nvSpPr>
        <p:spPr>
          <a:xfrm>
            <a:off x="142974" y="4006392"/>
            <a:ext cx="11906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Contraband.mp3 located in the Torrent-Sources folder: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created on 03/27/2021 at 14:13:44.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modified on 03/27/2021 at 14:25:44.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accessed on 03/27/2021 at 14:25:43.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It was changed on 03/27/2021 at 14:25:44. (This means that the MFT entry was changed.) </a:t>
            </a:r>
          </a:p>
        </p:txBody>
      </p:sp>
    </p:spTree>
    <p:extLst>
      <p:ext uri="{BB962C8B-B14F-4D97-AF65-F5344CB8AC3E}">
        <p14:creationId xmlns:p14="http://schemas.microsoft.com/office/powerpoint/2010/main" val="312704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F4FD-AEFA-4882-A8E5-03D757C7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CE37-C965-49F5-9658-EB6B6EC5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files of interest we identified from the file directory listing are active on the system.</a:t>
            </a:r>
          </a:p>
          <a:p>
            <a:r>
              <a:rPr lang="en-US" dirty="0"/>
              <a:t>By comparing the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$FN </a:t>
            </a:r>
            <a:r>
              <a:rPr lang="en-US" dirty="0"/>
              <a:t>timestamps, we can conclude that Kamryn did not use a program to alter any of the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timestamps. </a:t>
            </a:r>
          </a:p>
          <a:p>
            <a:pPr lvl="1"/>
            <a:r>
              <a:rPr lang="en-US" dirty="0"/>
              <a:t>You can check this by looking at </a:t>
            </a:r>
            <a:r>
              <a:rPr lang="en-US" dirty="0">
                <a:hlinkClick r:id="rId3" action="ppaction://hlinksldjump"/>
              </a:rPr>
              <a:t>mft.csv</a:t>
            </a:r>
            <a:r>
              <a:rPr lang="en-US" dirty="0"/>
              <a:t> or by using </a:t>
            </a:r>
            <a:r>
              <a:rPr lang="en-US" i="1" dirty="0" err="1">
                <a:solidFill>
                  <a:srgbClr val="7030A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icat</a:t>
            </a:r>
            <a:r>
              <a:rPr lang="en-US" dirty="0"/>
              <a:t>. </a:t>
            </a:r>
          </a:p>
          <a:p>
            <a:r>
              <a:rPr lang="en-US" dirty="0"/>
              <a:t>There are a lot of timestamps dated on March 27</a:t>
            </a:r>
            <a:r>
              <a:rPr lang="en-US" baseline="30000" dirty="0"/>
              <a:t>th</a:t>
            </a:r>
            <a:r>
              <a:rPr lang="en-US" dirty="0"/>
              <a:t>. When we create a timeline, we should be looking for dates starting from March 10</a:t>
            </a:r>
            <a:r>
              <a:rPr lang="en-US" baseline="30000" dirty="0"/>
              <a:t>th</a:t>
            </a:r>
            <a:r>
              <a:rPr lang="en-US" dirty="0"/>
              <a:t> to March 27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528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864A-2336-47C5-A8E6-69D5F93E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3C9C-1E65-4236-9F3B-E83260EE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dirty="0"/>
              <a:t> can create timelines from ‘body files’. </a:t>
            </a:r>
          </a:p>
          <a:p>
            <a:pPr lvl="1"/>
            <a:r>
              <a:rPr lang="en-US" dirty="0"/>
              <a:t>A tool will specify whether or not it has the option to output contents in the ‘body file format’. In the case of </a:t>
            </a:r>
            <a:r>
              <a:rPr lang="en-US" i="1" dirty="0" err="1">
                <a:solidFill>
                  <a:srgbClr val="7030A0"/>
                </a:solidFill>
              </a:rPr>
              <a:t>analyzeMFT</a:t>
            </a:r>
            <a:r>
              <a:rPr lang="en-US" dirty="0"/>
              <a:t>, we used the ‘</a:t>
            </a:r>
            <a:r>
              <a:rPr lang="en-US" i="1" dirty="0">
                <a:solidFill>
                  <a:srgbClr val="7030A0"/>
                </a:solidFill>
              </a:rPr>
              <a:t>-b</a:t>
            </a:r>
            <a:r>
              <a:rPr lang="en-US" dirty="0"/>
              <a:t>’ argument to output the $MFT’s contents to a body file.</a:t>
            </a:r>
          </a:p>
          <a:p>
            <a:r>
              <a:rPr lang="en-US" dirty="0"/>
              <a:t>You can specify the dates that you want the tool to create a timeline out of.</a:t>
            </a:r>
          </a:p>
          <a:p>
            <a:pPr lvl="1"/>
            <a:r>
              <a:rPr lang="en-US" dirty="0"/>
              <a:t>For example, if you wanted to only get information from March 10 to March 13, you have the option to do that with this tool.</a:t>
            </a:r>
          </a:p>
          <a:p>
            <a:r>
              <a:rPr lang="en-US" dirty="0"/>
              <a:t>Command – 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i="1" dirty="0">
                <a:solidFill>
                  <a:srgbClr val="7030A0"/>
                </a:solidFill>
              </a:rPr>
              <a:t> –d –b &lt;body file&gt; -z UTC 2021-03-10..2021-03-28 </a:t>
            </a:r>
          </a:p>
        </p:txBody>
      </p:sp>
    </p:spTree>
    <p:extLst>
      <p:ext uri="{BB962C8B-B14F-4D97-AF65-F5344CB8AC3E}">
        <p14:creationId xmlns:p14="http://schemas.microsoft.com/office/powerpoint/2010/main" val="262311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E1B-4DBA-4DE2-A7A8-9F351239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dirty="0" err="1"/>
              <a:t>mactime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BC6105-1B74-4427-B4D3-49BCCEEFC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09814"/>
            <a:ext cx="9399309" cy="3406904"/>
          </a:xfrm>
        </p:spPr>
      </p:pic>
    </p:spTree>
    <p:extLst>
      <p:ext uri="{BB962C8B-B14F-4D97-AF65-F5344CB8AC3E}">
        <p14:creationId xmlns:p14="http://schemas.microsoft.com/office/powerpoint/2010/main" val="266592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8F7C-6B4A-478E-9564-9A66CE78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analyzeMFT</a:t>
            </a:r>
            <a:r>
              <a:rPr lang="en-US" dirty="0"/>
              <a:t> to generate a body file.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D7065-189D-406A-88BF-3BA50F083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120866"/>
            <a:ext cx="7900447" cy="3431521"/>
          </a:xfrm>
        </p:spPr>
      </p:pic>
    </p:spTree>
    <p:extLst>
      <p:ext uri="{BB962C8B-B14F-4D97-AF65-F5344CB8AC3E}">
        <p14:creationId xmlns:p14="http://schemas.microsoft.com/office/powerpoint/2010/main" val="1945075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2311-2B05-4B80-B2E1-29610236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mactime</a:t>
            </a:r>
            <a:r>
              <a:rPr lang="en-US" dirty="0"/>
              <a:t> to generate a timeline of the MFT entries.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972368-8030-4EC9-A5D8-8A8866E2D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76254"/>
            <a:ext cx="10297160" cy="3044386"/>
          </a:xfrm>
        </p:spPr>
      </p:pic>
    </p:spTree>
    <p:extLst>
      <p:ext uri="{BB962C8B-B14F-4D97-AF65-F5344CB8AC3E}">
        <p14:creationId xmlns:p14="http://schemas.microsoft.com/office/powerpoint/2010/main" val="4238562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47416-9A4E-4246-81AF-35DBCAF5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timeline for files of interest.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0AD02-321F-444F-8FEC-0984C9E95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71" y="1772538"/>
            <a:ext cx="11906838" cy="25543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3FB45-5B32-400C-831E-E1D1D858A553}"/>
              </a:ext>
            </a:extLst>
          </p:cNvPr>
          <p:cNvSpPr txBox="1"/>
          <p:nvPr/>
        </p:nvSpPr>
        <p:spPr>
          <a:xfrm>
            <a:off x="5631543" y="2191657"/>
            <a:ext cx="262777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add header for readability</a:t>
            </a:r>
          </a:p>
        </p:txBody>
      </p:sp>
    </p:spTree>
    <p:extLst>
      <p:ext uri="{BB962C8B-B14F-4D97-AF65-F5344CB8AC3E}">
        <p14:creationId xmlns:p14="http://schemas.microsoft.com/office/powerpoint/2010/main" val="3344398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0B73-B38F-4913-84E5-F761345C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(Option 1) Analyze the timeline for files of interest in LibreOffice calc or other spreadsheet application.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B22B04-FC3F-4DC5-B6C2-A4FCF65C1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5364"/>
            <a:ext cx="9484151" cy="216924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F74A-B9B2-4262-9047-D14EE9C6A285}"/>
              </a:ext>
            </a:extLst>
          </p:cNvPr>
          <p:cNvSpPr txBox="1"/>
          <p:nvPr/>
        </p:nvSpPr>
        <p:spPr>
          <a:xfrm>
            <a:off x="838201" y="4713402"/>
            <a:ext cx="95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The timeline lists the earliest dates at the top and the most recent dates at the bottom. The timestamps are for the creation dates.</a:t>
            </a:r>
          </a:p>
        </p:txBody>
      </p:sp>
    </p:spTree>
    <p:extLst>
      <p:ext uri="{BB962C8B-B14F-4D97-AF65-F5344CB8AC3E}">
        <p14:creationId xmlns:p14="http://schemas.microsoft.com/office/powerpoint/2010/main" val="2202234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5F4C-FFCD-43D3-A574-2889B6ED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(Option 2) Analyze the timeline for files of interest in the terminal.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FD50-67DE-4D36-BC3F-1953A8AC8613}"/>
              </a:ext>
            </a:extLst>
          </p:cNvPr>
          <p:cNvSpPr txBox="1"/>
          <p:nvPr/>
        </p:nvSpPr>
        <p:spPr>
          <a:xfrm>
            <a:off x="838198" y="5688482"/>
            <a:ext cx="1011574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shows Contraband.mp3.torrent being created on 03/27/2021 at 14:10.00 (2:10:00 UTC time).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7EDF22-799B-4326-BD3F-7125414A6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8" y="1827998"/>
            <a:ext cx="10115748" cy="3860484"/>
          </a:xfrm>
        </p:spPr>
      </p:pic>
    </p:spTree>
    <p:extLst>
      <p:ext uri="{BB962C8B-B14F-4D97-AF65-F5344CB8AC3E}">
        <p14:creationId xmlns:p14="http://schemas.microsoft.com/office/powerpoint/2010/main" val="3704635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E58-375A-42A7-9E7B-4A76C09F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2CFA-AEE7-4BE0-9C30-B8064CF04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looking at this timeline, you can see the file activity on the volume.</a:t>
            </a:r>
          </a:p>
          <a:p>
            <a:r>
              <a:rPr lang="en-US" dirty="0"/>
              <a:t>For example, if you grep for Contraband, you can see every instance of </a:t>
            </a:r>
            <a:r>
              <a:rPr lang="en-US" i="1" dirty="0">
                <a:solidFill>
                  <a:srgbClr val="7030A0"/>
                </a:solidFill>
              </a:rPr>
              <a:t>Contraband.mp3 </a:t>
            </a:r>
            <a:r>
              <a:rPr lang="en-US" dirty="0"/>
              <a:t>and </a:t>
            </a:r>
            <a:r>
              <a:rPr lang="en-US" i="1" dirty="0">
                <a:solidFill>
                  <a:srgbClr val="7030A0"/>
                </a:solidFill>
              </a:rPr>
              <a:t>Contraband.mp3.torrent</a:t>
            </a:r>
            <a:r>
              <a:rPr lang="en-US" dirty="0"/>
              <a:t> appearing on the file system. </a:t>
            </a:r>
          </a:p>
          <a:p>
            <a:r>
              <a:rPr lang="en-US" dirty="0"/>
              <a:t>For every file that catches your interest in the investigation, you can reference this timeline and see when it appeared and where it is located.</a:t>
            </a:r>
          </a:p>
          <a:p>
            <a:pPr lvl="1"/>
            <a:r>
              <a:rPr lang="en-US" dirty="0"/>
              <a:t>Also, by extracting the MFT, you have each file’s </a:t>
            </a:r>
            <a:r>
              <a:rPr lang="en-US" dirty="0" err="1"/>
              <a:t>inode</a:t>
            </a:r>
            <a:r>
              <a:rPr lang="en-US" dirty="0"/>
              <a:t>/record number. You can use </a:t>
            </a:r>
            <a:r>
              <a:rPr lang="en-US" i="1" dirty="0" err="1">
                <a:solidFill>
                  <a:srgbClr val="7030A0"/>
                </a:solidFill>
              </a:rPr>
              <a:t>istat</a:t>
            </a:r>
            <a:r>
              <a:rPr lang="en-US" dirty="0"/>
              <a:t> to retrieve timestamps and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a file to analyze it further.</a:t>
            </a:r>
          </a:p>
        </p:txBody>
      </p:sp>
    </p:spTree>
    <p:extLst>
      <p:ext uri="{BB962C8B-B14F-4D97-AF65-F5344CB8AC3E}">
        <p14:creationId xmlns:p14="http://schemas.microsoft.com/office/powerpoint/2010/main" val="271227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8D1F-E64C-4ADC-88EC-A89E5D1A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3B367-8E86-4367-BF81-0DB912F5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Learn about the Master File Table (MFT)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Extract the contents of the MFT.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Create a timeline out of the MFT’s entries.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Learn how to filter the timeline for specific entries and/or periods of time.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All timestamps will be in the UTC format.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0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E295-D42A-4E63-8C4B-071CDCFD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4"/>
            <a:ext cx="10515600" cy="1325563"/>
          </a:xfrm>
        </p:spPr>
        <p:txBody>
          <a:bodyPr/>
          <a:lstStyle/>
          <a:p>
            <a:r>
              <a:rPr lang="en-US" dirty="0"/>
              <a:t>Brief overview for files of interest.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DAB5BF-907D-4815-87A9-B3E2C0C04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551302"/>
              </p:ext>
            </p:extLst>
          </p:nvPr>
        </p:nvGraphicFramePr>
        <p:xfrm>
          <a:off x="805206" y="1175137"/>
          <a:ext cx="914478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005">
                  <a:extLst>
                    <a:ext uri="{9D8B030D-6E8A-4147-A177-3AD203B41FA5}">
                      <a16:colId xmlns:a16="http://schemas.microsoft.com/office/drawing/2014/main" val="975294347"/>
                    </a:ext>
                  </a:extLst>
                </a:gridCol>
                <a:gridCol w="1460045">
                  <a:extLst>
                    <a:ext uri="{9D8B030D-6E8A-4147-A177-3AD203B41FA5}">
                      <a16:colId xmlns:a16="http://schemas.microsoft.com/office/drawing/2014/main" val="2399452084"/>
                    </a:ext>
                  </a:extLst>
                </a:gridCol>
                <a:gridCol w="1055933">
                  <a:extLst>
                    <a:ext uri="{9D8B030D-6E8A-4147-A177-3AD203B41FA5}">
                      <a16:colId xmlns:a16="http://schemas.microsoft.com/office/drawing/2014/main" val="3343893186"/>
                    </a:ext>
                  </a:extLst>
                </a:gridCol>
                <a:gridCol w="4381803">
                  <a:extLst>
                    <a:ext uri="{9D8B030D-6E8A-4147-A177-3AD203B41FA5}">
                      <a16:colId xmlns:a16="http://schemas.microsoft.com/office/drawing/2014/main" val="1646688506"/>
                    </a:ext>
                  </a:extLst>
                </a:gridCol>
              </a:tblGrid>
              <a:tr h="8381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Date/Time It Appeared on the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Entries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File Path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90792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uTorrent.exe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03/10/2021 @ 00:29:51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/Users/Kamryn/Desktop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54879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thunderbird.exe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03/10/2021 @ 00:33:47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/Program Files/Mozilla Thunderbird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29144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Sample-1.mp3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03/21/2021 @ 20:40:15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82458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Sample-1.mp3.torrent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03/21/2021 @ 20:42:38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/Users/Kamryn/Downloads/Torrents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44672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Contraband.mp3.torrent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03/27/2021 @ 14:10:00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/Users/Kamryn/Downloads/Torrents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63069"/>
                  </a:ext>
                </a:extLst>
              </a:tr>
              <a:tr h="586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Contraband.mp3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03/27/2021 @ 14:13:44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/Users/Kamryn/Documents/Reference/Work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928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0A5CE3-FB28-4627-9500-8503E090EAB5}"/>
              </a:ext>
            </a:extLst>
          </p:cNvPr>
          <p:cNvSpPr txBox="1"/>
          <p:nvPr/>
        </p:nvSpPr>
        <p:spPr>
          <a:xfrm>
            <a:off x="871193" y="5911721"/>
            <a:ext cx="91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Note: This is not a complete timeline of the events. </a:t>
            </a:r>
          </a:p>
        </p:txBody>
      </p:sp>
    </p:spTree>
    <p:extLst>
      <p:ext uri="{BB962C8B-B14F-4D97-AF65-F5344CB8AC3E}">
        <p14:creationId xmlns:p14="http://schemas.microsoft.com/office/powerpoint/2010/main" val="237451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2678-47B8-4D67-950A-9BD2983A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gain from this timeline?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4412-1633-4E98-B2BD-5A58E72D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uTorrent.exe was recorded on the file system on 3/10/2021 at 00:29:51. This could mean that Kamryn installed uTorrent on this date and around this time.  </a:t>
            </a:r>
          </a:p>
          <a:p>
            <a:r>
              <a:rPr lang="en-US" dirty="0"/>
              <a:t>Similarly, by looking at the timestamps for the torrent files, we can conclude that Kamryn either created or downloaded these files at or around those times.</a:t>
            </a:r>
          </a:p>
          <a:p>
            <a:r>
              <a:rPr lang="en-US" dirty="0"/>
              <a:t>We can get more information about these files from the </a:t>
            </a:r>
            <a:r>
              <a:rPr lang="en-US" dirty="0">
                <a:hlinkClick r:id="rId2" action="ppaction://hlinkpres?slideindex=1&amp;slidetitle=Illegal Download Case  USN Journal Timeline"/>
              </a:rPr>
              <a:t>USN Journal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152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1F33-1308-4FBB-A161-51310CE8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ways of answering the question.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F6D1-49AF-49A9-8AEC-8D2E5CD0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could use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i="1" dirty="0">
                <a:solidFill>
                  <a:srgbClr val="7030A0"/>
                </a:solidFill>
              </a:rPr>
              <a:t> -m</a:t>
            </a:r>
            <a:r>
              <a:rPr lang="en-US" dirty="0"/>
              <a:t>. Instead of what we got when we made the file directory, you would get a body file of those entries. However, you will only get </a:t>
            </a:r>
            <a:r>
              <a:rPr lang="en-US" i="1" dirty="0">
                <a:solidFill>
                  <a:srgbClr val="7030A0"/>
                </a:solidFill>
              </a:rPr>
              <a:t>$SI </a:t>
            </a:r>
            <a:r>
              <a:rPr lang="en-US" dirty="0"/>
              <a:t>timestamps.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tsk_gettimes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gets the same result as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i="1" dirty="0">
                <a:solidFill>
                  <a:srgbClr val="7030A0"/>
                </a:solidFill>
              </a:rPr>
              <a:t> –m</a:t>
            </a:r>
            <a:r>
              <a:rPr lang="en-US" dirty="0"/>
              <a:t>. The only difference is that </a:t>
            </a:r>
            <a:r>
              <a:rPr lang="en-US" i="1" dirty="0" err="1">
                <a:solidFill>
                  <a:srgbClr val="7030A0"/>
                </a:solidFill>
              </a:rPr>
              <a:t>tsk_gettimes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will put </a:t>
            </a:r>
            <a:r>
              <a:rPr lang="en-US" i="1" dirty="0">
                <a:solidFill>
                  <a:srgbClr val="7030A0"/>
                </a:solidFill>
              </a:rPr>
              <a:t>vol3</a:t>
            </a:r>
            <a:r>
              <a:rPr lang="en-US" dirty="0"/>
              <a:t> in front of the file path (ex. vol3/Users).</a:t>
            </a:r>
          </a:p>
          <a:p>
            <a:r>
              <a:rPr lang="en-US" i="1" dirty="0">
                <a:solidFill>
                  <a:srgbClr val="7030A0"/>
                </a:solidFill>
              </a:rPr>
              <a:t>Log2timeline</a:t>
            </a:r>
            <a:r>
              <a:rPr lang="en-US" dirty="0"/>
              <a:t> is a very powerful tool that can parse the MFT. However, a new user could be overwhelmed by the number of options it has.</a:t>
            </a:r>
          </a:p>
        </p:txBody>
      </p:sp>
    </p:spTree>
    <p:extLst>
      <p:ext uri="{BB962C8B-B14F-4D97-AF65-F5344CB8AC3E}">
        <p14:creationId xmlns:p14="http://schemas.microsoft.com/office/powerpoint/2010/main" val="67329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8EDB-35A4-4B6D-B8DF-83A53C3D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9AF0A-DFBD-4BC5-BD61-C2D7C4335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USN Journal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65AF-6097-4E0D-BC5F-F5F48366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Generate a timeline that shows activity on the system.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B0AB-D752-4CBA-AD30-CAF3FFA1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Tools used: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AnalyzeMFT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Mactime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Libreoffice</a:t>
            </a:r>
            <a:r>
              <a:rPr lang="en-US" dirty="0">
                <a:solidFill>
                  <a:srgbClr val="0070C0"/>
                </a:solidFill>
              </a:rPr>
              <a:t> Calc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USN Journal Parser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USN Record Carver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Fls</a:t>
            </a:r>
            <a:r>
              <a:rPr lang="en-US" dirty="0">
                <a:solidFill>
                  <a:srgbClr val="0070C0"/>
                </a:solidFill>
              </a:rPr>
              <a:t> (optional)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Log2timeline (optional)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Tsk_gettimes</a:t>
            </a:r>
            <a:r>
              <a:rPr lang="en-US" dirty="0">
                <a:solidFill>
                  <a:srgbClr val="0070C0"/>
                </a:solidFill>
              </a:rPr>
              <a:t> (optional)</a:t>
            </a:r>
          </a:p>
        </p:txBody>
      </p:sp>
    </p:spTree>
    <p:extLst>
      <p:ext uri="{BB962C8B-B14F-4D97-AF65-F5344CB8AC3E}">
        <p14:creationId xmlns:p14="http://schemas.microsoft.com/office/powerpoint/2010/main" val="370768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AD94-D792-4D7D-B935-614CCAAB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Master File Table (MFT)?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E291-94CB-44A7-8A08-E203460F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MFT keeps records of files and folders in the volume.</a:t>
            </a:r>
          </a:p>
          <a:p>
            <a:pPr lvl="1"/>
            <a:r>
              <a:rPr lang="en-US" dirty="0"/>
              <a:t>All files and folders in a volume are referenced in the MFT. </a:t>
            </a:r>
          </a:p>
          <a:p>
            <a:r>
              <a:rPr lang="en-US" dirty="0"/>
              <a:t>The MFT is kept in a file called ‘$MFT’. This file is hidden and can only be seen by forensic tools.</a:t>
            </a:r>
          </a:p>
          <a:p>
            <a:pPr lvl="1"/>
            <a:r>
              <a:rPr lang="en-US" dirty="0"/>
              <a:t>Some tools that can see the $MFT: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, </a:t>
            </a:r>
            <a:r>
              <a:rPr lang="en-US" i="1" dirty="0" err="1">
                <a:solidFill>
                  <a:srgbClr val="7030A0"/>
                </a:solidFill>
              </a:rPr>
              <a:t>ils</a:t>
            </a:r>
            <a:r>
              <a:rPr lang="en-US" dirty="0"/>
              <a:t>, </a:t>
            </a:r>
            <a:r>
              <a:rPr lang="en-US" i="1" dirty="0">
                <a:solidFill>
                  <a:srgbClr val="7030A0"/>
                </a:solidFill>
              </a:rPr>
              <a:t>hex editors  </a:t>
            </a:r>
          </a:p>
          <a:p>
            <a:pPr lvl="1"/>
            <a:r>
              <a:rPr lang="en-US" dirty="0"/>
              <a:t>The $MFT also has an entry for itself.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84664-4125-470E-B478-9DB2219F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i="1" dirty="0">
                <a:solidFill>
                  <a:srgbClr val="7030A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0B09-07A0-4327-BD01-F487A9183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is like cat, but with a couple of differences:</a:t>
            </a:r>
          </a:p>
          <a:p>
            <a:pPr lvl="1"/>
            <a:r>
              <a:rPr lang="en-US" dirty="0"/>
              <a:t>The input is an </a:t>
            </a:r>
            <a:r>
              <a:rPr lang="en-US" dirty="0" err="1"/>
              <a:t>inode</a:t>
            </a:r>
            <a:r>
              <a:rPr lang="en-US" dirty="0"/>
              <a:t> number instead of a file name.</a:t>
            </a:r>
          </a:p>
          <a:p>
            <a:pPr lvl="1"/>
            <a:r>
              <a:rPr lang="en-US" dirty="0"/>
              <a:t>The offset number (in sectors) of the disk image must be given.</a:t>
            </a:r>
          </a:p>
          <a:p>
            <a:pPr lvl="2"/>
            <a:r>
              <a:rPr lang="en-US" dirty="0"/>
              <a:t>If this is excluded,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will not know which partition to look in, and it will not work.</a:t>
            </a:r>
          </a:p>
          <a:p>
            <a:pPr lvl="1"/>
            <a:r>
              <a:rPr lang="en-US" dirty="0"/>
              <a:t>Deleted files can be recovered.</a:t>
            </a:r>
          </a:p>
          <a:p>
            <a:r>
              <a:rPr lang="en-US" dirty="0"/>
              <a:t>The command: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i="1" dirty="0">
                <a:solidFill>
                  <a:srgbClr val="7030A0"/>
                </a:solidFill>
              </a:rPr>
              <a:t> –o &lt;offset in sectors&gt; &lt;disk image&gt; &lt;</a:t>
            </a:r>
            <a:r>
              <a:rPr lang="en-US" i="1" dirty="0" err="1">
                <a:solidFill>
                  <a:srgbClr val="7030A0"/>
                </a:solidFill>
              </a:rPr>
              <a:t>inode</a:t>
            </a:r>
            <a:r>
              <a:rPr lang="en-US" i="1" dirty="0">
                <a:solidFill>
                  <a:srgbClr val="7030A0"/>
                </a:solidFill>
              </a:rPr>
              <a:t> of file&gt; </a:t>
            </a:r>
          </a:p>
          <a:p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of a file can be seen in the output of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Since we can identify files by their </a:t>
            </a:r>
            <a:r>
              <a:rPr lang="en-US" dirty="0" err="1"/>
              <a:t>inode</a:t>
            </a:r>
            <a:r>
              <a:rPr lang="en-US" dirty="0"/>
              <a:t>, we should be able to find $MFT and extract it using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032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4462-1697-481B-B95F-15AE8C48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help for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E99FB4-D4D6-4C23-80B9-ECA0E26A9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801759"/>
            <a:ext cx="8277520" cy="3675214"/>
          </a:xfrm>
        </p:spPr>
      </p:pic>
    </p:spTree>
    <p:extLst>
      <p:ext uri="{BB962C8B-B14F-4D97-AF65-F5344CB8AC3E}">
        <p14:creationId xmlns:p14="http://schemas.microsoft.com/office/powerpoint/2010/main" val="24952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7278-6D0C-4C2E-9CC7-9D37ED38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r>
              <a:rPr lang="en-US" dirty="0"/>
              <a:t> to extract the MFT.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7B6623-5DD4-446D-B71F-9AC28496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1866507"/>
            <a:ext cx="8833702" cy="3714161"/>
          </a:xfrm>
        </p:spPr>
      </p:pic>
    </p:spTree>
    <p:extLst>
      <p:ext uri="{BB962C8B-B14F-4D97-AF65-F5344CB8AC3E}">
        <p14:creationId xmlns:p14="http://schemas.microsoft.com/office/powerpoint/2010/main" val="187295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6B67-252A-48F4-9DAA-4243A7BB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analyzeMFT.py.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1566-692A-4DD8-B71D-7860037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AnalyzeMFT</a:t>
            </a:r>
            <a:r>
              <a:rPr lang="en-US" dirty="0"/>
              <a:t> is a python script that parses $MFT and displays its contents in a file.</a:t>
            </a:r>
          </a:p>
          <a:p>
            <a:r>
              <a:rPr lang="en-US" dirty="0"/>
              <a:t>The tool requires that you point it to where the extracted $MFT is.</a:t>
            </a:r>
          </a:p>
          <a:p>
            <a:r>
              <a:rPr lang="en-US" dirty="0"/>
              <a:t>Specify the ‘</a:t>
            </a:r>
            <a:r>
              <a:rPr lang="en-US" i="1" dirty="0">
                <a:solidFill>
                  <a:srgbClr val="7030A0"/>
                </a:solidFill>
              </a:rPr>
              <a:t>-o</a:t>
            </a:r>
            <a:r>
              <a:rPr lang="en-US" dirty="0"/>
              <a:t>’ argument so the output is directed to an output file.  </a:t>
            </a:r>
          </a:p>
          <a:p>
            <a:r>
              <a:rPr lang="en-US" dirty="0"/>
              <a:t>Command –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analyzeMFT.py –f &lt;MFT&gt; -o &lt;output file&gt; </a:t>
            </a:r>
          </a:p>
        </p:txBody>
      </p:sp>
    </p:spTree>
    <p:extLst>
      <p:ext uri="{BB962C8B-B14F-4D97-AF65-F5344CB8AC3E}">
        <p14:creationId xmlns:p14="http://schemas.microsoft.com/office/powerpoint/2010/main" val="387094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ST_Data_Leakage_01_Registry" id="{837B0C27-82E6-491A-92AF-1419744DB0E7}" vid="{1F6C3F20-0490-4966-8323-6D9D9165B2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NIST_Data_Leakage_01_Registry</Template>
  <TotalTime>22606</TotalTime>
  <Words>1738</Words>
  <Application>Microsoft Office PowerPoint</Application>
  <PresentationFormat>Widescreen</PresentationFormat>
  <Paragraphs>159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urw-din</vt:lpstr>
      <vt:lpstr>Arial</vt:lpstr>
      <vt:lpstr>Calibri</vt:lpstr>
      <vt:lpstr>Calibri Light</vt:lpstr>
      <vt:lpstr>Office Theme</vt:lpstr>
      <vt:lpstr>P2P Data Leakage (MFT Timeline)</vt:lpstr>
      <vt:lpstr>Previous Presentations</vt:lpstr>
      <vt:lpstr>Objectives</vt:lpstr>
      <vt:lpstr>6. Generate a timeline that shows activity on the system. </vt:lpstr>
      <vt:lpstr>What is the Master File Table (MFT)?</vt:lpstr>
      <vt:lpstr>How to use icat?</vt:lpstr>
      <vt:lpstr>How to get help for icat?</vt:lpstr>
      <vt:lpstr>Use icat to extract the MFT.</vt:lpstr>
      <vt:lpstr>How to use analyzeMFT.py.</vt:lpstr>
      <vt:lpstr>How to get help for analyzeMFT.py.</vt:lpstr>
      <vt:lpstr>Use analyzeMFT to parse the MFT. </vt:lpstr>
      <vt:lpstr>Open mft.csv in LibreOffice Calc.</vt:lpstr>
      <vt:lpstr>Open mft.csv in LibreOffice Calc.</vt:lpstr>
      <vt:lpstr>Open mft.csv in LibreOffice Calc.</vt:lpstr>
      <vt:lpstr>Layout of the MFT</vt:lpstr>
      <vt:lpstr>(Optional) Use istat to determine what file has the inode/record number ‘0’.  </vt:lpstr>
      <vt:lpstr>Difference between $SI and $FN Timestamps and why we care.</vt:lpstr>
      <vt:lpstr>Difference between $SI and $FN Timestamps and why we care.</vt:lpstr>
      <vt:lpstr>Search for files of interest in the $MFT.</vt:lpstr>
      <vt:lpstr>Search for files of interest in the $MFT.</vt:lpstr>
      <vt:lpstr>Explanation</vt:lpstr>
      <vt:lpstr>How to use mactime.</vt:lpstr>
      <vt:lpstr>How to get help for mactime.</vt:lpstr>
      <vt:lpstr>Use analyzeMFT to generate a body file.</vt:lpstr>
      <vt:lpstr>Use mactime to generate a timeline of the MFT entries.</vt:lpstr>
      <vt:lpstr>Analyze the timeline for files of interest.</vt:lpstr>
      <vt:lpstr>(Option 1) Analyze the timeline for files of interest in LibreOffice calc or other spreadsheet application.</vt:lpstr>
      <vt:lpstr>(Option 2) Analyze the timeline for files of interest in the terminal.</vt:lpstr>
      <vt:lpstr>Explanation</vt:lpstr>
      <vt:lpstr>Brief overview for files of interest.</vt:lpstr>
      <vt:lpstr>What do we gain from this timeline?</vt:lpstr>
      <vt:lpstr>Alternate ways of answering the question.</vt:lpstr>
      <vt:lpstr>Next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What torrenting application is on the pc?</dc:title>
  <dc:creator>Malcolm Hayward</dc:creator>
  <cp:lastModifiedBy>Weifeng Xu</cp:lastModifiedBy>
  <cp:revision>15</cp:revision>
  <dcterms:created xsi:type="dcterms:W3CDTF">2021-03-31T09:18:53Z</dcterms:created>
  <dcterms:modified xsi:type="dcterms:W3CDTF">2021-06-24T02:24:23Z</dcterms:modified>
</cp:coreProperties>
</file>