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1" r:id="rId3"/>
    <p:sldId id="342" r:id="rId4"/>
    <p:sldId id="269" r:id="rId5"/>
    <p:sldId id="328" r:id="rId6"/>
    <p:sldId id="329" r:id="rId7"/>
    <p:sldId id="330" r:id="rId8"/>
    <p:sldId id="331" r:id="rId9"/>
    <p:sldId id="333" r:id="rId10"/>
    <p:sldId id="332" r:id="rId11"/>
    <p:sldId id="345" r:id="rId12"/>
    <p:sldId id="344" r:id="rId13"/>
    <p:sldId id="339" r:id="rId14"/>
    <p:sldId id="340" r:id="rId15"/>
    <p:sldId id="346" r:id="rId16"/>
    <p:sldId id="343" r:id="rId17"/>
    <p:sldId id="335" r:id="rId18"/>
    <p:sldId id="336" r:id="rId19"/>
    <p:sldId id="337" r:id="rId20"/>
    <p:sldId id="338" r:id="rId21"/>
    <p:sldId id="278" r:id="rId22"/>
    <p:sldId id="28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841B1-3744-4E49-9E74-1019BE6157FA}" v="7" dt="2021-06-25T00:52:31.5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04" autoAdjust="0"/>
  </p:normalViewPr>
  <p:slideViewPr>
    <p:cSldViewPr snapToGrid="0">
      <p:cViewPr varScale="1">
        <p:scale>
          <a:sx n="90" d="100"/>
          <a:sy n="90" d="100"/>
        </p:scale>
        <p:origin x="96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EF841B1-3744-4E49-9E74-1019BE6157FA}"/>
    <pc:docChg chg="custSel modSld">
      <pc:chgData name="Weifeng Xu" userId="e7aed605-a3dd-4d5a-a692-a87037af107b" providerId="ADAL" clId="{4EF841B1-3744-4E49-9E74-1019BE6157FA}" dt="2021-06-25T01:12:48.787" v="114" actId="12"/>
      <pc:docMkLst>
        <pc:docMk/>
      </pc:docMkLst>
      <pc:sldChg chg="modSp mod">
        <pc:chgData name="Weifeng Xu" userId="e7aed605-a3dd-4d5a-a692-a87037af107b" providerId="ADAL" clId="{4EF841B1-3744-4E49-9E74-1019BE6157FA}" dt="2021-06-25T00:00:05.367" v="3" actId="20577"/>
        <pc:sldMkLst>
          <pc:docMk/>
          <pc:sldMk cId="1734229363" sldId="256"/>
        </pc:sldMkLst>
        <pc:spChg chg="mod">
          <ac:chgData name="Weifeng Xu" userId="e7aed605-a3dd-4d5a-a692-a87037af107b" providerId="ADAL" clId="{4EF841B1-3744-4E49-9E74-1019BE6157FA}" dt="2021-06-25T00:00:05.367" v="3" actId="20577"/>
          <ac:spMkLst>
            <pc:docMk/>
            <pc:sldMk cId="1734229363" sldId="256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4EF841B1-3744-4E49-9E74-1019BE6157FA}" dt="2021-06-25T00:50:22.794" v="111" actId="207"/>
        <pc:sldMkLst>
          <pc:docMk/>
          <pc:sldMk cId="430561638" sldId="278"/>
        </pc:sldMkLst>
        <pc:spChg chg="mod">
          <ac:chgData name="Weifeng Xu" userId="e7aed605-a3dd-4d5a-a692-a87037af107b" providerId="ADAL" clId="{4EF841B1-3744-4E49-9E74-1019BE6157FA}" dt="2021-06-25T00:50:22.794" v="111" actId="207"/>
          <ac:spMkLst>
            <pc:docMk/>
            <pc:sldMk cId="430561638" sldId="278"/>
            <ac:spMk id="3" creationId="{D6D3A773-CBC7-4B66-B263-97DA1FBA1535}"/>
          </ac:spMkLst>
        </pc:spChg>
      </pc:sldChg>
      <pc:sldChg chg="modSp mod">
        <pc:chgData name="Weifeng Xu" userId="e7aed605-a3dd-4d5a-a692-a87037af107b" providerId="ADAL" clId="{4EF841B1-3744-4E49-9E74-1019BE6157FA}" dt="2021-06-25T00:52:05.715" v="113" actId="114"/>
        <pc:sldMkLst>
          <pc:docMk/>
          <pc:sldMk cId="987690244" sldId="285"/>
        </pc:sldMkLst>
        <pc:spChg chg="mod">
          <ac:chgData name="Weifeng Xu" userId="e7aed605-a3dd-4d5a-a692-a87037af107b" providerId="ADAL" clId="{4EF841B1-3744-4E49-9E74-1019BE6157FA}" dt="2021-06-25T00:52:05.715" v="113" actId="114"/>
          <ac:spMkLst>
            <pc:docMk/>
            <pc:sldMk cId="987690244" sldId="285"/>
            <ac:spMk id="3" creationId="{931FDB36-9888-4AC3-AA44-934D9FA49912}"/>
          </ac:spMkLst>
        </pc:spChg>
      </pc:sldChg>
      <pc:sldChg chg="modSp mod">
        <pc:chgData name="Weifeng Xu" userId="e7aed605-a3dd-4d5a-a692-a87037af107b" providerId="ADAL" clId="{4EF841B1-3744-4E49-9E74-1019BE6157FA}" dt="2021-06-25T00:03:32.156" v="7" actId="14100"/>
        <pc:sldMkLst>
          <pc:docMk/>
          <pc:sldMk cId="3350559525" sldId="328"/>
        </pc:sldMkLst>
        <pc:spChg chg="mod">
          <ac:chgData name="Weifeng Xu" userId="e7aed605-a3dd-4d5a-a692-a87037af107b" providerId="ADAL" clId="{4EF841B1-3744-4E49-9E74-1019BE6157FA}" dt="2021-06-25T00:03:02.638" v="5" actId="207"/>
          <ac:spMkLst>
            <pc:docMk/>
            <pc:sldMk cId="3350559525" sldId="328"/>
            <ac:spMk id="2" creationId="{5BBC4F3E-05F1-4CCF-94DB-8E1A91A9F8AA}"/>
          </ac:spMkLst>
        </pc:spChg>
        <pc:picChg chg="mod modCrop">
          <ac:chgData name="Weifeng Xu" userId="e7aed605-a3dd-4d5a-a692-a87037af107b" providerId="ADAL" clId="{4EF841B1-3744-4E49-9E74-1019BE6157FA}" dt="2021-06-25T00:03:32.156" v="7" actId="14100"/>
          <ac:picMkLst>
            <pc:docMk/>
            <pc:sldMk cId="3350559525" sldId="328"/>
            <ac:picMk id="6" creationId="{72FCFF34-D019-4676-9A6B-649953ECD660}"/>
          </ac:picMkLst>
        </pc:picChg>
      </pc:sldChg>
      <pc:sldChg chg="modSp mod">
        <pc:chgData name="Weifeng Xu" userId="e7aed605-a3dd-4d5a-a692-a87037af107b" providerId="ADAL" clId="{4EF841B1-3744-4E49-9E74-1019BE6157FA}" dt="2021-06-25T00:04:44.847" v="9" actId="114"/>
        <pc:sldMkLst>
          <pc:docMk/>
          <pc:sldMk cId="4007295927" sldId="329"/>
        </pc:sldMkLst>
        <pc:spChg chg="mod">
          <ac:chgData name="Weifeng Xu" userId="e7aed605-a3dd-4d5a-a692-a87037af107b" providerId="ADAL" clId="{4EF841B1-3744-4E49-9E74-1019BE6157FA}" dt="2021-06-25T00:04:44.847" v="9" actId="114"/>
          <ac:spMkLst>
            <pc:docMk/>
            <pc:sldMk cId="4007295927" sldId="329"/>
            <ac:spMk id="2" creationId="{29FCB42B-E733-4C2D-9645-27693A0E39D0}"/>
          </ac:spMkLst>
        </pc:spChg>
      </pc:sldChg>
      <pc:sldChg chg="modSp mod">
        <pc:chgData name="Weifeng Xu" userId="e7aed605-a3dd-4d5a-a692-a87037af107b" providerId="ADAL" clId="{4EF841B1-3744-4E49-9E74-1019BE6157FA}" dt="2021-06-25T00:40:14.326" v="106" actId="114"/>
        <pc:sldMkLst>
          <pc:docMk/>
          <pc:sldMk cId="3900575680" sldId="336"/>
        </pc:sldMkLst>
        <pc:spChg chg="mod">
          <ac:chgData name="Weifeng Xu" userId="e7aed605-a3dd-4d5a-a692-a87037af107b" providerId="ADAL" clId="{4EF841B1-3744-4E49-9E74-1019BE6157FA}" dt="2021-06-25T00:40:14.326" v="106" actId="114"/>
          <ac:spMkLst>
            <pc:docMk/>
            <pc:sldMk cId="3900575680" sldId="336"/>
            <ac:spMk id="2" creationId="{5DD22C9A-97F9-488B-B451-4F97EEA17521}"/>
          </ac:spMkLst>
        </pc:spChg>
      </pc:sldChg>
      <pc:sldChg chg="modSp mod">
        <pc:chgData name="Weifeng Xu" userId="e7aed605-a3dd-4d5a-a692-a87037af107b" providerId="ADAL" clId="{4EF841B1-3744-4E49-9E74-1019BE6157FA}" dt="2021-06-25T00:09:41.704" v="19" actId="114"/>
        <pc:sldMkLst>
          <pc:docMk/>
          <pc:sldMk cId="1284786164" sldId="339"/>
        </pc:sldMkLst>
        <pc:spChg chg="mod">
          <ac:chgData name="Weifeng Xu" userId="e7aed605-a3dd-4d5a-a692-a87037af107b" providerId="ADAL" clId="{4EF841B1-3744-4E49-9E74-1019BE6157FA}" dt="2021-06-25T00:09:41.704" v="19" actId="114"/>
          <ac:spMkLst>
            <pc:docMk/>
            <pc:sldMk cId="1284786164" sldId="339"/>
            <ac:spMk id="2" creationId="{DA3F90E0-CA50-4E1C-A2CE-397725CA419D}"/>
          </ac:spMkLst>
        </pc:spChg>
      </pc:sldChg>
      <pc:sldChg chg="addSp modSp mod modNotesTx">
        <pc:chgData name="Weifeng Xu" userId="e7aed605-a3dd-4d5a-a692-a87037af107b" providerId="ADAL" clId="{4EF841B1-3744-4E49-9E74-1019BE6157FA}" dt="2021-06-25T00:30:07.119" v="104" actId="14100"/>
        <pc:sldMkLst>
          <pc:docMk/>
          <pc:sldMk cId="2048381237" sldId="340"/>
        </pc:sldMkLst>
        <pc:spChg chg="mod">
          <ac:chgData name="Weifeng Xu" userId="e7aed605-a3dd-4d5a-a692-a87037af107b" providerId="ADAL" clId="{4EF841B1-3744-4E49-9E74-1019BE6157FA}" dt="2021-06-25T00:09:48.973" v="21" actId="114"/>
          <ac:spMkLst>
            <pc:docMk/>
            <pc:sldMk cId="2048381237" sldId="340"/>
            <ac:spMk id="2" creationId="{DA3F90E0-CA50-4E1C-A2CE-397725CA419D}"/>
          </ac:spMkLst>
        </pc:spChg>
        <pc:spChg chg="add mod">
          <ac:chgData name="Weifeng Xu" userId="e7aed605-a3dd-4d5a-a692-a87037af107b" providerId="ADAL" clId="{4EF841B1-3744-4E49-9E74-1019BE6157FA}" dt="2021-06-25T00:22:04.741" v="85" actId="1076"/>
          <ac:spMkLst>
            <pc:docMk/>
            <pc:sldMk cId="2048381237" sldId="340"/>
            <ac:spMk id="5" creationId="{410F716A-188C-4AFF-B38B-1CB39A1B501F}"/>
          </ac:spMkLst>
        </pc:spChg>
        <pc:picChg chg="mod modCrop">
          <ac:chgData name="Weifeng Xu" userId="e7aed605-a3dd-4d5a-a692-a87037af107b" providerId="ADAL" clId="{4EF841B1-3744-4E49-9E74-1019BE6157FA}" dt="2021-06-25T00:30:07.119" v="104" actId="14100"/>
          <ac:picMkLst>
            <pc:docMk/>
            <pc:sldMk cId="2048381237" sldId="340"/>
            <ac:picMk id="7" creationId="{F74C7E3B-E7FB-4FCC-A65E-060826102C4E}"/>
          </ac:picMkLst>
        </pc:picChg>
      </pc:sldChg>
      <pc:sldChg chg="modSp mod">
        <pc:chgData name="Weifeng Xu" userId="e7aed605-a3dd-4d5a-a692-a87037af107b" providerId="ADAL" clId="{4EF841B1-3744-4E49-9E74-1019BE6157FA}" dt="2021-06-25T01:12:48.787" v="114" actId="12"/>
        <pc:sldMkLst>
          <pc:docMk/>
          <pc:sldMk cId="2881624124" sldId="341"/>
        </pc:sldMkLst>
        <pc:spChg chg="mod">
          <ac:chgData name="Weifeng Xu" userId="e7aed605-a3dd-4d5a-a692-a87037af107b" providerId="ADAL" clId="{4EF841B1-3744-4E49-9E74-1019BE6157FA}" dt="2021-06-25T01:12:48.787" v="114" actId="12"/>
          <ac:spMkLst>
            <pc:docMk/>
            <pc:sldMk cId="2881624124" sldId="341"/>
            <ac:spMk id="3" creationId="{DB81E749-001A-4B5F-8842-90451B59325D}"/>
          </ac:spMkLst>
        </pc:spChg>
      </pc:sldChg>
      <pc:sldChg chg="modSp mod">
        <pc:chgData name="Weifeng Xu" userId="e7aed605-a3dd-4d5a-a692-a87037af107b" providerId="ADAL" clId="{4EF841B1-3744-4E49-9E74-1019BE6157FA}" dt="2021-06-25T00:09:03.532" v="17" actId="114"/>
        <pc:sldMkLst>
          <pc:docMk/>
          <pc:sldMk cId="449545146" sldId="344"/>
        </pc:sldMkLst>
        <pc:spChg chg="mod">
          <ac:chgData name="Weifeng Xu" userId="e7aed605-a3dd-4d5a-a692-a87037af107b" providerId="ADAL" clId="{4EF841B1-3744-4E49-9E74-1019BE6157FA}" dt="2021-06-25T00:09:03.532" v="17" actId="114"/>
          <ac:spMkLst>
            <pc:docMk/>
            <pc:sldMk cId="449545146" sldId="344"/>
            <ac:spMk id="2" creationId="{E037E5E3-B3AB-4C40-9563-3DA4500A3EAE}"/>
          </ac:spMkLst>
        </pc:spChg>
      </pc:sldChg>
      <pc:sldChg chg="modSp mod">
        <pc:chgData name="Weifeng Xu" userId="e7aed605-a3dd-4d5a-a692-a87037af107b" providerId="ADAL" clId="{4EF841B1-3744-4E49-9E74-1019BE6157FA}" dt="2021-06-25T00:08:57.338" v="15" actId="114"/>
        <pc:sldMkLst>
          <pc:docMk/>
          <pc:sldMk cId="2414934432" sldId="345"/>
        </pc:sldMkLst>
        <pc:spChg chg="mod">
          <ac:chgData name="Weifeng Xu" userId="e7aed605-a3dd-4d5a-a692-a87037af107b" providerId="ADAL" clId="{4EF841B1-3744-4E49-9E74-1019BE6157FA}" dt="2021-06-25T00:08:57.338" v="15" actId="114"/>
          <ac:spMkLst>
            <pc:docMk/>
            <pc:sldMk cId="2414934432" sldId="345"/>
            <ac:spMk id="2" creationId="{FAE997E3-B54A-455C-BC01-F66A6F82C2E9}"/>
          </ac:spMkLst>
        </pc:spChg>
        <pc:spChg chg="mod">
          <ac:chgData name="Weifeng Xu" userId="e7aed605-a3dd-4d5a-a692-a87037af107b" providerId="ADAL" clId="{4EF841B1-3744-4E49-9E74-1019BE6157FA}" dt="2021-06-25T00:08:51.673" v="13" actId="114"/>
          <ac:spMkLst>
            <pc:docMk/>
            <pc:sldMk cId="2414934432" sldId="345"/>
            <ac:spMk id="3" creationId="{7BF7F364-EB37-481E-A655-DD118B0D2F74}"/>
          </ac:spMkLst>
        </pc:spChg>
      </pc:sldChg>
      <pc:sldChg chg="modSp mod">
        <pc:chgData name="Weifeng Xu" userId="e7aed605-a3dd-4d5a-a692-a87037af107b" providerId="ADAL" clId="{4EF841B1-3744-4E49-9E74-1019BE6157FA}" dt="2021-06-25T00:28:36.276" v="102" actId="20577"/>
        <pc:sldMkLst>
          <pc:docMk/>
          <pc:sldMk cId="1088024049" sldId="346"/>
        </pc:sldMkLst>
        <pc:spChg chg="mod">
          <ac:chgData name="Weifeng Xu" userId="e7aed605-a3dd-4d5a-a692-a87037af107b" providerId="ADAL" clId="{4EF841B1-3744-4E49-9E74-1019BE6157FA}" dt="2021-06-25T00:25:52.757" v="87" actId="114"/>
          <ac:spMkLst>
            <pc:docMk/>
            <pc:sldMk cId="1088024049" sldId="346"/>
            <ac:spMk id="2" creationId="{588FA290-0371-4245-BA78-B5B435B028DC}"/>
          </ac:spMkLst>
        </pc:spChg>
        <pc:spChg chg="mod">
          <ac:chgData name="Weifeng Xu" userId="e7aed605-a3dd-4d5a-a692-a87037af107b" providerId="ADAL" clId="{4EF841B1-3744-4E49-9E74-1019BE6157FA}" dt="2021-06-25T00:28:36.276" v="102" actId="20577"/>
          <ac:spMkLst>
            <pc:docMk/>
            <pc:sldMk cId="1088024049" sldId="346"/>
            <ac:spMk id="3" creationId="{A780AE8B-F034-4411-BAE2-1DF7636E88E1}"/>
          </ac:spMkLst>
        </pc:spChg>
      </pc:sldChg>
    </pc:docChg>
  </pc:docChgLst>
  <pc:docChgLst>
    <pc:chgData name="Malcolm Hayward" userId="fd045f5c-b77a-4191-aa2e-0c5f24668c72" providerId="ADAL" clId="{33F5B097-F99A-4953-BB7F-6045602ACA85}"/>
    <pc:docChg chg="undo custSel addSld delSld modSld sldOrd">
      <pc:chgData name="Malcolm Hayward" userId="fd045f5c-b77a-4191-aa2e-0c5f24668c72" providerId="ADAL" clId="{33F5B097-F99A-4953-BB7F-6045602ACA85}" dt="2021-05-14T13:03:13.407" v="2171" actId="20577"/>
      <pc:docMkLst>
        <pc:docMk/>
      </pc:docMkLst>
      <pc:sldChg chg="modSp add mod ord">
        <pc:chgData name="Malcolm Hayward" userId="fd045f5c-b77a-4191-aa2e-0c5f24668c72" providerId="ADAL" clId="{33F5B097-F99A-4953-BB7F-6045602ACA85}" dt="2021-05-13T12:46:44.405" v="1294" actId="1076"/>
        <pc:sldMkLst>
          <pc:docMk/>
          <pc:sldMk cId="1734229363" sldId="256"/>
        </pc:sldMkLst>
        <pc:spChg chg="mod">
          <ac:chgData name="Malcolm Hayward" userId="fd045f5c-b77a-4191-aa2e-0c5f24668c72" providerId="ADAL" clId="{33F5B097-F99A-4953-BB7F-6045602ACA85}" dt="2021-05-13T12:46:40.709" v="1293" actId="20577"/>
          <ac:spMkLst>
            <pc:docMk/>
            <pc:sldMk cId="1734229363" sldId="256"/>
            <ac:spMk id="2" creationId="{ABE998E7-D42B-4F89-98CB-92B2D0392882}"/>
          </ac:spMkLst>
        </pc:spChg>
        <pc:spChg chg="mod">
          <ac:chgData name="Malcolm Hayward" userId="fd045f5c-b77a-4191-aa2e-0c5f24668c72" providerId="ADAL" clId="{33F5B097-F99A-4953-BB7F-6045602ACA85}" dt="2021-05-13T12:46:44.405" v="1294" actId="1076"/>
          <ac:spMkLst>
            <pc:docMk/>
            <pc:sldMk cId="1734229363" sldId="256"/>
            <ac:spMk id="3" creationId="{4F6A2723-A6E9-48DB-B408-0352E1957E51}"/>
          </ac:spMkLst>
        </pc:spChg>
      </pc:sldChg>
      <pc:sldChg chg="modSp mod">
        <pc:chgData name="Malcolm Hayward" userId="fd045f5c-b77a-4191-aa2e-0c5f24668c72" providerId="ADAL" clId="{33F5B097-F99A-4953-BB7F-6045602ACA85}" dt="2021-05-13T13:28:03.647" v="1355" actId="27636"/>
        <pc:sldMkLst>
          <pc:docMk/>
          <pc:sldMk cId="2760871073" sldId="269"/>
        </pc:sldMkLst>
        <pc:spChg chg="mod">
          <ac:chgData name="Malcolm Hayward" userId="fd045f5c-b77a-4191-aa2e-0c5f24668c72" providerId="ADAL" clId="{33F5B097-F99A-4953-BB7F-6045602ACA85}" dt="2021-05-13T13:28:03.647" v="1355" actId="27636"/>
          <ac:spMkLst>
            <pc:docMk/>
            <pc:sldMk cId="2760871073" sldId="269"/>
            <ac:spMk id="2" creationId="{24D1821D-F5FB-474E-8397-870128A1CABB}"/>
          </ac:spMkLst>
        </pc:spChg>
        <pc:spChg chg="mod">
          <ac:chgData name="Malcolm Hayward" userId="fd045f5c-b77a-4191-aa2e-0c5f24668c72" providerId="ADAL" clId="{33F5B097-F99A-4953-BB7F-6045602ACA85}" dt="2021-05-13T08:06:02.886" v="127" actId="20577"/>
          <ac:spMkLst>
            <pc:docMk/>
            <pc:sldMk cId="2760871073" sldId="269"/>
            <ac:spMk id="3" creationId="{39095DCE-9838-4C32-BFD2-81A736441D5A}"/>
          </ac:spMkLst>
        </pc:spChg>
      </pc:sldChg>
      <pc:sldChg chg="modSp mod">
        <pc:chgData name="Malcolm Hayward" userId="fd045f5c-b77a-4191-aa2e-0c5f24668c72" providerId="ADAL" clId="{33F5B097-F99A-4953-BB7F-6045602ACA85}" dt="2021-05-14T13:02:41.362" v="2133" actId="20577"/>
        <pc:sldMkLst>
          <pc:docMk/>
          <pc:sldMk cId="1738795143" sldId="271"/>
        </pc:sldMkLst>
        <pc:spChg chg="mod">
          <ac:chgData name="Malcolm Hayward" userId="fd045f5c-b77a-4191-aa2e-0c5f24668c72" providerId="ADAL" clId="{33F5B097-F99A-4953-BB7F-6045602ACA85}" dt="2021-05-14T13:02:33.252" v="2127" actId="20577"/>
          <ac:spMkLst>
            <pc:docMk/>
            <pc:sldMk cId="1738795143" sldId="271"/>
            <ac:spMk id="2" creationId="{3A8C29B9-6827-4F45-8DA5-74B320E154F5}"/>
          </ac:spMkLst>
        </pc:spChg>
        <pc:spChg chg="mod">
          <ac:chgData name="Malcolm Hayward" userId="fd045f5c-b77a-4191-aa2e-0c5f24668c72" providerId="ADAL" clId="{33F5B097-F99A-4953-BB7F-6045602ACA85}" dt="2021-05-14T13:02:41.362" v="2133" actId="20577"/>
          <ac:spMkLst>
            <pc:docMk/>
            <pc:sldMk cId="1738795143" sldId="271"/>
            <ac:spMk id="3" creationId="{8CDAB773-BAEF-4B66-9DE6-373E2586194A}"/>
          </ac:spMkLst>
        </pc:spChg>
      </pc:sldChg>
      <pc:sldChg chg="modSp mod">
        <pc:chgData name="Malcolm Hayward" userId="fd045f5c-b77a-4191-aa2e-0c5f24668c72" providerId="ADAL" clId="{33F5B097-F99A-4953-BB7F-6045602ACA85}" dt="2021-05-14T13:03:13.407" v="2171" actId="20577"/>
        <pc:sldMkLst>
          <pc:docMk/>
          <pc:sldMk cId="430561638" sldId="278"/>
        </pc:sldMkLst>
        <pc:spChg chg="mod">
          <ac:chgData name="Malcolm Hayward" userId="fd045f5c-b77a-4191-aa2e-0c5f24668c72" providerId="ADAL" clId="{33F5B097-F99A-4953-BB7F-6045602ACA85}" dt="2021-05-14T13:03:13.407" v="2171" actId="20577"/>
          <ac:spMkLst>
            <pc:docMk/>
            <pc:sldMk cId="430561638" sldId="278"/>
            <ac:spMk id="2" creationId="{091060AB-D05B-4B20-87B8-79EAEB906CE7}"/>
          </ac:spMkLst>
        </pc:spChg>
        <pc:spChg chg="mod">
          <ac:chgData name="Malcolm Hayward" userId="fd045f5c-b77a-4191-aa2e-0c5f24668c72" providerId="ADAL" clId="{33F5B097-F99A-4953-BB7F-6045602ACA85}" dt="2021-05-13T13:58:48.825" v="2109"/>
          <ac:spMkLst>
            <pc:docMk/>
            <pc:sldMk cId="430561638" sldId="278"/>
            <ac:spMk id="3" creationId="{D6D3A773-CBC7-4B66-B263-97DA1FBA1535}"/>
          </ac:spMkLst>
        </pc:spChg>
      </pc:sldChg>
      <pc:sldChg chg="addSp delSp modSp mod">
        <pc:chgData name="Malcolm Hayward" userId="fd045f5c-b77a-4191-aa2e-0c5f24668c72" providerId="ADAL" clId="{33F5B097-F99A-4953-BB7F-6045602ACA85}" dt="2021-05-13T08:09:21.105" v="150" actId="14100"/>
        <pc:sldMkLst>
          <pc:docMk/>
          <pc:sldMk cId="3350559525" sldId="328"/>
        </pc:sldMkLst>
        <pc:spChg chg="mod">
          <ac:chgData name="Malcolm Hayward" userId="fd045f5c-b77a-4191-aa2e-0c5f24668c72" providerId="ADAL" clId="{33F5B097-F99A-4953-BB7F-6045602ACA85}" dt="2021-05-13T08:06:13.129" v="140" actId="20577"/>
          <ac:spMkLst>
            <pc:docMk/>
            <pc:sldMk cId="3350559525" sldId="328"/>
            <ac:spMk id="2" creationId="{5BBC4F3E-05F1-4CCF-94DB-8E1A91A9F8AA}"/>
          </ac:spMkLst>
        </pc:spChg>
        <pc:spChg chg="add del mod">
          <ac:chgData name="Malcolm Hayward" userId="fd045f5c-b77a-4191-aa2e-0c5f24668c72" providerId="ADAL" clId="{33F5B097-F99A-4953-BB7F-6045602ACA85}" dt="2021-05-13T08:09:04.486" v="143" actId="22"/>
          <ac:spMkLst>
            <pc:docMk/>
            <pc:sldMk cId="3350559525" sldId="328"/>
            <ac:spMk id="4" creationId="{AB3A147C-AB30-4327-8528-E96F91026FD7}"/>
          </ac:spMkLst>
        </pc:spChg>
        <pc:picChg chg="add mod ord">
          <ac:chgData name="Malcolm Hayward" userId="fd045f5c-b77a-4191-aa2e-0c5f24668c72" providerId="ADAL" clId="{33F5B097-F99A-4953-BB7F-6045602ACA85}" dt="2021-05-13T08:09:21.105" v="150" actId="14100"/>
          <ac:picMkLst>
            <pc:docMk/>
            <pc:sldMk cId="3350559525" sldId="328"/>
            <ac:picMk id="6" creationId="{72FCFF34-D019-4676-9A6B-649953ECD660}"/>
          </ac:picMkLst>
        </pc:picChg>
        <pc:picChg chg="del mod">
          <ac:chgData name="Malcolm Hayward" userId="fd045f5c-b77a-4191-aa2e-0c5f24668c72" providerId="ADAL" clId="{33F5B097-F99A-4953-BB7F-6045602ACA85}" dt="2021-05-13T08:09:03.088" v="142" actId="478"/>
          <ac:picMkLst>
            <pc:docMk/>
            <pc:sldMk cId="3350559525" sldId="328"/>
            <ac:picMk id="9" creationId="{D9390FCA-82AB-4377-BB42-45750C87D180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3:25.172" v="159" actId="1076"/>
        <pc:sldMkLst>
          <pc:docMk/>
          <pc:sldMk cId="4007295927" sldId="329"/>
        </pc:sldMkLst>
        <pc:spChg chg="add del mod">
          <ac:chgData name="Malcolm Hayward" userId="fd045f5c-b77a-4191-aa2e-0c5f24668c72" providerId="ADAL" clId="{33F5B097-F99A-4953-BB7F-6045602ACA85}" dt="2021-05-13T08:33:10.694" v="152" actId="22"/>
          <ac:spMkLst>
            <pc:docMk/>
            <pc:sldMk cId="4007295927" sldId="329"/>
            <ac:spMk id="4" creationId="{49D5D484-DFF7-45BB-922F-AFC5FECA66AD}"/>
          </ac:spMkLst>
        </pc:spChg>
        <pc:picChg chg="del">
          <ac:chgData name="Malcolm Hayward" userId="fd045f5c-b77a-4191-aa2e-0c5f24668c72" providerId="ADAL" clId="{33F5B097-F99A-4953-BB7F-6045602ACA85}" dt="2021-05-13T08:33:08.598" v="151" actId="478"/>
          <ac:picMkLst>
            <pc:docMk/>
            <pc:sldMk cId="4007295927" sldId="329"/>
            <ac:picMk id="5" creationId="{EACF0B93-6C49-47F7-A795-98FE8217EF6A}"/>
          </ac:picMkLst>
        </pc:picChg>
        <pc:picChg chg="add mod ord">
          <ac:chgData name="Malcolm Hayward" userId="fd045f5c-b77a-4191-aa2e-0c5f24668c72" providerId="ADAL" clId="{33F5B097-F99A-4953-BB7F-6045602ACA85}" dt="2021-05-13T08:33:25.172" v="159" actId="1076"/>
          <ac:picMkLst>
            <pc:docMk/>
            <pc:sldMk cId="4007295927" sldId="329"/>
            <ac:picMk id="7" creationId="{EC6B4475-9465-45E8-A812-BEDFA32AE526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6:11.236" v="169" actId="1076"/>
        <pc:sldMkLst>
          <pc:docMk/>
          <pc:sldMk cId="412333770" sldId="330"/>
        </pc:sldMkLst>
        <pc:spChg chg="add del mod">
          <ac:chgData name="Malcolm Hayward" userId="fd045f5c-b77a-4191-aa2e-0c5f24668c72" providerId="ADAL" clId="{33F5B097-F99A-4953-BB7F-6045602ACA85}" dt="2021-05-13T08:35:53.976" v="161" actId="22"/>
          <ac:spMkLst>
            <pc:docMk/>
            <pc:sldMk cId="412333770" sldId="330"/>
            <ac:spMk id="4" creationId="{F38DEEDC-C411-40C9-922D-AE1DB3E22122}"/>
          </ac:spMkLst>
        </pc:spChg>
        <pc:spChg chg="mod">
          <ac:chgData name="Malcolm Hayward" userId="fd045f5c-b77a-4191-aa2e-0c5f24668c72" providerId="ADAL" clId="{33F5B097-F99A-4953-BB7F-6045602ACA85}" dt="2021-05-13T08:36:11.236" v="169" actId="1076"/>
          <ac:spMkLst>
            <pc:docMk/>
            <pc:sldMk cId="412333770" sldId="330"/>
            <ac:spMk id="10" creationId="{1D020C2A-C382-48B0-AA91-62CC064895E9}"/>
          </ac:spMkLst>
        </pc:spChg>
        <pc:picChg chg="add mod ord">
          <ac:chgData name="Malcolm Hayward" userId="fd045f5c-b77a-4191-aa2e-0c5f24668c72" providerId="ADAL" clId="{33F5B097-F99A-4953-BB7F-6045602ACA85}" dt="2021-05-13T08:36:08.713" v="168" actId="14100"/>
          <ac:picMkLst>
            <pc:docMk/>
            <pc:sldMk cId="412333770" sldId="330"/>
            <ac:picMk id="6" creationId="{596BE9F4-E8A7-4E42-8605-C5546DA7726B}"/>
          </ac:picMkLst>
        </pc:picChg>
        <pc:picChg chg="del">
          <ac:chgData name="Malcolm Hayward" userId="fd045f5c-b77a-4191-aa2e-0c5f24668c72" providerId="ADAL" clId="{33F5B097-F99A-4953-BB7F-6045602ACA85}" dt="2021-05-13T08:35:52.714" v="160" actId="478"/>
          <ac:picMkLst>
            <pc:docMk/>
            <pc:sldMk cId="412333770" sldId="330"/>
            <ac:picMk id="9" creationId="{7DED4C7D-8745-4F0B-8E1A-516DCFE7294A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38:35.398" v="181" actId="1076"/>
        <pc:sldMkLst>
          <pc:docMk/>
          <pc:sldMk cId="2563790288" sldId="331"/>
        </pc:sldMkLst>
        <pc:spChg chg="add del mod">
          <ac:chgData name="Malcolm Hayward" userId="fd045f5c-b77a-4191-aa2e-0c5f24668c72" providerId="ADAL" clId="{33F5B097-F99A-4953-BB7F-6045602ACA85}" dt="2021-05-13T08:38:17.450" v="171" actId="22"/>
          <ac:spMkLst>
            <pc:docMk/>
            <pc:sldMk cId="2563790288" sldId="331"/>
            <ac:spMk id="4" creationId="{9ECF2371-7646-4BEA-819D-74B03AC5C317}"/>
          </ac:spMkLst>
        </pc:spChg>
        <pc:spChg chg="mod">
          <ac:chgData name="Malcolm Hayward" userId="fd045f5c-b77a-4191-aa2e-0c5f24668c72" providerId="ADAL" clId="{33F5B097-F99A-4953-BB7F-6045602ACA85}" dt="2021-05-13T08:38:35.398" v="181" actId="1076"/>
          <ac:spMkLst>
            <pc:docMk/>
            <pc:sldMk cId="2563790288" sldId="331"/>
            <ac:spMk id="6" creationId="{677A35EB-2434-4306-B679-215B916B9C04}"/>
          </ac:spMkLst>
        </pc:spChg>
        <pc:picChg chg="del">
          <ac:chgData name="Malcolm Hayward" userId="fd045f5c-b77a-4191-aa2e-0c5f24668c72" providerId="ADAL" clId="{33F5B097-F99A-4953-BB7F-6045602ACA85}" dt="2021-05-13T08:38:16.117" v="170" actId="478"/>
          <ac:picMkLst>
            <pc:docMk/>
            <pc:sldMk cId="2563790288" sldId="331"/>
            <ac:picMk id="5" creationId="{2B6B4F63-A882-4481-8F3B-EE040ADE5EEE}"/>
          </ac:picMkLst>
        </pc:picChg>
        <pc:picChg chg="add mod ord">
          <ac:chgData name="Malcolm Hayward" userId="fd045f5c-b77a-4191-aa2e-0c5f24668c72" providerId="ADAL" clId="{33F5B097-F99A-4953-BB7F-6045602ACA85}" dt="2021-05-13T08:38:31.943" v="179" actId="14100"/>
          <ac:picMkLst>
            <pc:docMk/>
            <pc:sldMk cId="2563790288" sldId="331"/>
            <ac:picMk id="8" creationId="{CD7B450F-4337-4E20-9803-D00E19ED1D87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0:56.448" v="206" actId="1076"/>
        <pc:sldMkLst>
          <pc:docMk/>
          <pc:sldMk cId="2790764242" sldId="332"/>
        </pc:sldMkLst>
        <pc:spChg chg="add del mod">
          <ac:chgData name="Malcolm Hayward" userId="fd045f5c-b77a-4191-aa2e-0c5f24668c72" providerId="ADAL" clId="{33F5B097-F99A-4953-BB7F-6045602ACA85}" dt="2021-05-13T08:40:34.092" v="194" actId="22"/>
          <ac:spMkLst>
            <pc:docMk/>
            <pc:sldMk cId="2790764242" sldId="332"/>
            <ac:spMk id="4" creationId="{DC3B9D81-B404-467D-9451-0DF4F10C6F88}"/>
          </ac:spMkLst>
        </pc:spChg>
        <pc:spChg chg="mod">
          <ac:chgData name="Malcolm Hayward" userId="fd045f5c-b77a-4191-aa2e-0c5f24668c72" providerId="ADAL" clId="{33F5B097-F99A-4953-BB7F-6045602ACA85}" dt="2021-05-13T08:40:56.448" v="206" actId="1076"/>
          <ac:spMkLst>
            <pc:docMk/>
            <pc:sldMk cId="2790764242" sldId="332"/>
            <ac:spMk id="6" creationId="{F46FA1B1-1A68-4EA8-9B6D-F9374E492997}"/>
          </ac:spMkLst>
        </pc:spChg>
        <pc:picChg chg="del">
          <ac:chgData name="Malcolm Hayward" userId="fd045f5c-b77a-4191-aa2e-0c5f24668c72" providerId="ADAL" clId="{33F5B097-F99A-4953-BB7F-6045602ACA85}" dt="2021-05-13T08:40:32.105" v="193" actId="478"/>
          <ac:picMkLst>
            <pc:docMk/>
            <pc:sldMk cId="2790764242" sldId="332"/>
            <ac:picMk id="5" creationId="{81A483EB-E7A2-4D4F-9CFF-E1E48B79144A}"/>
          </ac:picMkLst>
        </pc:picChg>
        <pc:picChg chg="add mod ord">
          <ac:chgData name="Malcolm Hayward" userId="fd045f5c-b77a-4191-aa2e-0c5f24668c72" providerId="ADAL" clId="{33F5B097-F99A-4953-BB7F-6045602ACA85}" dt="2021-05-13T08:40:54.362" v="205" actId="14100"/>
          <ac:picMkLst>
            <pc:docMk/>
            <pc:sldMk cId="2790764242" sldId="332"/>
            <ac:picMk id="8" creationId="{03DB6281-9BF8-4680-8CD8-F6FC0AD95362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0:01.558" v="192" actId="1076"/>
        <pc:sldMkLst>
          <pc:docMk/>
          <pc:sldMk cId="3691329566" sldId="333"/>
        </pc:sldMkLst>
        <pc:spChg chg="add del mod">
          <ac:chgData name="Malcolm Hayward" userId="fd045f5c-b77a-4191-aa2e-0c5f24668c72" providerId="ADAL" clId="{33F5B097-F99A-4953-BB7F-6045602ACA85}" dt="2021-05-13T08:39:43.258" v="183" actId="22"/>
          <ac:spMkLst>
            <pc:docMk/>
            <pc:sldMk cId="3691329566" sldId="333"/>
            <ac:spMk id="4" creationId="{85A9CACC-0F86-440F-A3DF-BF965157961B}"/>
          </ac:spMkLst>
        </pc:spChg>
        <pc:spChg chg="mod">
          <ac:chgData name="Malcolm Hayward" userId="fd045f5c-b77a-4191-aa2e-0c5f24668c72" providerId="ADAL" clId="{33F5B097-F99A-4953-BB7F-6045602ACA85}" dt="2021-05-13T08:40:01.558" v="192" actId="1076"/>
          <ac:spMkLst>
            <pc:docMk/>
            <pc:sldMk cId="3691329566" sldId="333"/>
            <ac:spMk id="6" creationId="{D78CE89C-8510-4C8E-BB7A-9D2279EED691}"/>
          </ac:spMkLst>
        </pc:spChg>
        <pc:picChg chg="del">
          <ac:chgData name="Malcolm Hayward" userId="fd045f5c-b77a-4191-aa2e-0c5f24668c72" providerId="ADAL" clId="{33F5B097-F99A-4953-BB7F-6045602ACA85}" dt="2021-05-13T08:39:41.755" v="182" actId="478"/>
          <ac:picMkLst>
            <pc:docMk/>
            <pc:sldMk cId="3691329566" sldId="333"/>
            <ac:picMk id="5" creationId="{893CBFFD-61B0-4838-8D2C-3017A81EF645}"/>
          </ac:picMkLst>
        </pc:picChg>
        <pc:picChg chg="add mod ord">
          <ac:chgData name="Malcolm Hayward" userId="fd045f5c-b77a-4191-aa2e-0c5f24668c72" providerId="ADAL" clId="{33F5B097-F99A-4953-BB7F-6045602ACA85}" dt="2021-05-13T08:39:58.696" v="191" actId="14100"/>
          <ac:picMkLst>
            <pc:docMk/>
            <pc:sldMk cId="3691329566" sldId="333"/>
            <ac:picMk id="8" creationId="{C934E2E6-E639-4804-B53B-9C3C993DC35B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8:57.839" v="257" actId="1076"/>
        <pc:sldMkLst>
          <pc:docMk/>
          <pc:sldMk cId="1630133879" sldId="335"/>
        </pc:sldMkLst>
        <pc:spChg chg="add del mod">
          <ac:chgData name="Malcolm Hayward" userId="fd045f5c-b77a-4191-aa2e-0c5f24668c72" providerId="ADAL" clId="{33F5B097-F99A-4953-BB7F-6045602ACA85}" dt="2021-05-13T08:48:36.653" v="248" actId="22"/>
          <ac:spMkLst>
            <pc:docMk/>
            <pc:sldMk cId="1630133879" sldId="335"/>
            <ac:spMk id="4" creationId="{C615A4D4-C932-49C5-B15F-FD963930841D}"/>
          </ac:spMkLst>
        </pc:spChg>
        <pc:spChg chg="mod">
          <ac:chgData name="Malcolm Hayward" userId="fd045f5c-b77a-4191-aa2e-0c5f24668c72" providerId="ADAL" clId="{33F5B097-F99A-4953-BB7F-6045602ACA85}" dt="2021-05-13T08:48:57.839" v="257" actId="1076"/>
          <ac:spMkLst>
            <pc:docMk/>
            <pc:sldMk cId="1630133879" sldId="335"/>
            <ac:spMk id="6" creationId="{6994D93F-6A28-4CD8-AA47-B270E6AD824D}"/>
          </ac:spMkLst>
        </pc:spChg>
        <pc:picChg chg="del">
          <ac:chgData name="Malcolm Hayward" userId="fd045f5c-b77a-4191-aa2e-0c5f24668c72" providerId="ADAL" clId="{33F5B097-F99A-4953-BB7F-6045602ACA85}" dt="2021-05-13T08:48:35.069" v="247" actId="478"/>
          <ac:picMkLst>
            <pc:docMk/>
            <pc:sldMk cId="1630133879" sldId="335"/>
            <ac:picMk id="5" creationId="{3A570B70-88C9-4D2E-AA51-70A2E9F3D2B1}"/>
          </ac:picMkLst>
        </pc:picChg>
        <pc:picChg chg="add mod ord">
          <ac:chgData name="Malcolm Hayward" userId="fd045f5c-b77a-4191-aa2e-0c5f24668c72" providerId="ADAL" clId="{33F5B097-F99A-4953-BB7F-6045602ACA85}" dt="2021-05-13T08:48:55.358" v="256" actId="14100"/>
          <ac:picMkLst>
            <pc:docMk/>
            <pc:sldMk cId="1630133879" sldId="335"/>
            <ac:picMk id="8" creationId="{BA5A7801-3296-4C62-9B32-D0C9511AF2DA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50:40.391" v="274" actId="14100"/>
        <pc:sldMkLst>
          <pc:docMk/>
          <pc:sldMk cId="3900575680" sldId="336"/>
        </pc:sldMkLst>
        <pc:spChg chg="add del mod">
          <ac:chgData name="Malcolm Hayward" userId="fd045f5c-b77a-4191-aa2e-0c5f24668c72" providerId="ADAL" clId="{33F5B097-F99A-4953-BB7F-6045602ACA85}" dt="2021-05-13T08:49:56.904" v="259" actId="22"/>
          <ac:spMkLst>
            <pc:docMk/>
            <pc:sldMk cId="3900575680" sldId="336"/>
            <ac:spMk id="4" creationId="{8418010F-9782-4528-B8FE-C4BBCEFBFBEC}"/>
          </ac:spMkLst>
        </pc:spChg>
        <pc:picChg chg="add mod ord">
          <ac:chgData name="Malcolm Hayward" userId="fd045f5c-b77a-4191-aa2e-0c5f24668c72" providerId="ADAL" clId="{33F5B097-F99A-4953-BB7F-6045602ACA85}" dt="2021-05-13T08:50:38.330" v="273" actId="14100"/>
          <ac:picMkLst>
            <pc:docMk/>
            <pc:sldMk cId="3900575680" sldId="336"/>
            <ac:picMk id="6" creationId="{A692BD64-D95F-418C-BF9C-0BE2C0181614}"/>
          </ac:picMkLst>
        </pc:picChg>
        <pc:picChg chg="del">
          <ac:chgData name="Malcolm Hayward" userId="fd045f5c-b77a-4191-aa2e-0c5f24668c72" providerId="ADAL" clId="{33F5B097-F99A-4953-BB7F-6045602ACA85}" dt="2021-05-13T08:49:55.477" v="258" actId="478"/>
          <ac:picMkLst>
            <pc:docMk/>
            <pc:sldMk cId="3900575680" sldId="336"/>
            <ac:picMk id="7" creationId="{F0030DDC-1A67-411E-9957-E19C2239E21A}"/>
          </ac:picMkLst>
        </pc:picChg>
        <pc:picChg chg="del">
          <ac:chgData name="Malcolm Hayward" userId="fd045f5c-b77a-4191-aa2e-0c5f24668c72" providerId="ADAL" clId="{33F5B097-F99A-4953-BB7F-6045602ACA85}" dt="2021-05-13T08:50:03.041" v="262" actId="478"/>
          <ac:picMkLst>
            <pc:docMk/>
            <pc:sldMk cId="3900575680" sldId="336"/>
            <ac:picMk id="9" creationId="{2C43A5FC-FB03-41DA-8E12-176167CC5B54}"/>
          </ac:picMkLst>
        </pc:picChg>
        <pc:picChg chg="add mod">
          <ac:chgData name="Malcolm Hayward" userId="fd045f5c-b77a-4191-aa2e-0c5f24668c72" providerId="ADAL" clId="{33F5B097-F99A-4953-BB7F-6045602ACA85}" dt="2021-05-13T08:50:40.391" v="274" actId="14100"/>
          <ac:picMkLst>
            <pc:docMk/>
            <pc:sldMk cId="3900575680" sldId="336"/>
            <ac:picMk id="10" creationId="{B661E1AE-021D-4B73-94C1-CECE895C9BD5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3:17.347" v="237" actId="1076"/>
        <pc:sldMkLst>
          <pc:docMk/>
          <pc:sldMk cId="1284786164" sldId="339"/>
        </pc:sldMkLst>
        <pc:spChg chg="mod">
          <ac:chgData name="Malcolm Hayward" userId="fd045f5c-b77a-4191-aa2e-0c5f24668c72" providerId="ADAL" clId="{33F5B097-F99A-4953-BB7F-6045602ACA85}" dt="2021-05-13T08:41:20.789" v="228" actId="20577"/>
          <ac:spMkLst>
            <pc:docMk/>
            <pc:sldMk cId="1284786164" sldId="339"/>
            <ac:spMk id="2" creationId="{DA3F90E0-CA50-4E1C-A2CE-397725CA419D}"/>
          </ac:spMkLst>
        </pc:spChg>
        <pc:spChg chg="add del mod">
          <ac:chgData name="Malcolm Hayward" userId="fd045f5c-b77a-4191-aa2e-0c5f24668c72" providerId="ADAL" clId="{33F5B097-F99A-4953-BB7F-6045602ACA85}" dt="2021-05-13T08:42:44.445" v="230" actId="22"/>
          <ac:spMkLst>
            <pc:docMk/>
            <pc:sldMk cId="1284786164" sldId="339"/>
            <ac:spMk id="4" creationId="{9A175E79-C5D8-413A-934A-7E02657CF99C}"/>
          </ac:spMkLst>
        </pc:spChg>
        <pc:picChg chg="add mod ord">
          <ac:chgData name="Malcolm Hayward" userId="fd045f5c-b77a-4191-aa2e-0c5f24668c72" providerId="ADAL" clId="{33F5B097-F99A-4953-BB7F-6045602ACA85}" dt="2021-05-13T08:43:17.347" v="237" actId="1076"/>
          <ac:picMkLst>
            <pc:docMk/>
            <pc:sldMk cId="1284786164" sldId="339"/>
            <ac:picMk id="6" creationId="{7E895C04-A790-4418-8242-B744B418788A}"/>
          </ac:picMkLst>
        </pc:picChg>
        <pc:picChg chg="del">
          <ac:chgData name="Malcolm Hayward" userId="fd045f5c-b77a-4191-aa2e-0c5f24668c72" providerId="ADAL" clId="{33F5B097-F99A-4953-BB7F-6045602ACA85}" dt="2021-05-13T08:42:43.026" v="229" actId="478"/>
          <ac:picMkLst>
            <pc:docMk/>
            <pc:sldMk cId="1284786164" sldId="339"/>
            <ac:picMk id="9" creationId="{E3A52DE5-62F7-4A4F-8B15-7E2F400751B0}"/>
          </ac:picMkLst>
        </pc:picChg>
      </pc:sldChg>
      <pc:sldChg chg="addSp delSp modSp mod">
        <pc:chgData name="Malcolm Hayward" userId="fd045f5c-b77a-4191-aa2e-0c5f24668c72" providerId="ADAL" clId="{33F5B097-F99A-4953-BB7F-6045602ACA85}" dt="2021-05-13T08:44:50.392" v="246" actId="14100"/>
        <pc:sldMkLst>
          <pc:docMk/>
          <pc:sldMk cId="2048381237" sldId="340"/>
        </pc:sldMkLst>
        <pc:spChg chg="add del mod">
          <ac:chgData name="Malcolm Hayward" userId="fd045f5c-b77a-4191-aa2e-0c5f24668c72" providerId="ADAL" clId="{33F5B097-F99A-4953-BB7F-6045602ACA85}" dt="2021-05-13T08:44:32.553" v="239" actId="22"/>
          <ac:spMkLst>
            <pc:docMk/>
            <pc:sldMk cId="2048381237" sldId="340"/>
            <ac:spMk id="4" creationId="{904FCA2D-AB9E-4093-9303-0D393DC2BEC0}"/>
          </ac:spMkLst>
        </pc:spChg>
        <pc:picChg chg="del">
          <ac:chgData name="Malcolm Hayward" userId="fd045f5c-b77a-4191-aa2e-0c5f24668c72" providerId="ADAL" clId="{33F5B097-F99A-4953-BB7F-6045602ACA85}" dt="2021-05-13T08:44:31.275" v="238" actId="478"/>
          <ac:picMkLst>
            <pc:docMk/>
            <pc:sldMk cId="2048381237" sldId="340"/>
            <ac:picMk id="5" creationId="{86B433F3-EC32-4DBD-9EC5-FCE255E4F657}"/>
          </ac:picMkLst>
        </pc:picChg>
        <pc:picChg chg="add mod ord">
          <ac:chgData name="Malcolm Hayward" userId="fd045f5c-b77a-4191-aa2e-0c5f24668c72" providerId="ADAL" clId="{33F5B097-F99A-4953-BB7F-6045602ACA85}" dt="2021-05-13T08:44:50.392" v="246" actId="14100"/>
          <ac:picMkLst>
            <pc:docMk/>
            <pc:sldMk cId="2048381237" sldId="340"/>
            <ac:picMk id="7" creationId="{F74C7E3B-E7FB-4FCC-A65E-060826102C4E}"/>
          </ac:picMkLst>
        </pc:picChg>
      </pc:sldChg>
      <pc:sldChg chg="modSp new mod">
        <pc:chgData name="Malcolm Hayward" userId="fd045f5c-b77a-4191-aa2e-0c5f24668c72" providerId="ADAL" clId="{33F5B097-F99A-4953-BB7F-6045602ACA85}" dt="2021-05-13T09:09:14.615" v="302" actId="20577"/>
        <pc:sldMkLst>
          <pc:docMk/>
          <pc:sldMk cId="2881624124" sldId="341"/>
        </pc:sldMkLst>
        <pc:spChg chg="mod">
          <ac:chgData name="Malcolm Hayward" userId="fd045f5c-b77a-4191-aa2e-0c5f24668c72" providerId="ADAL" clId="{33F5B097-F99A-4953-BB7F-6045602ACA85}" dt="2021-05-05T07:33:25.535" v="31" actId="20577"/>
          <ac:spMkLst>
            <pc:docMk/>
            <pc:sldMk cId="2881624124" sldId="341"/>
            <ac:spMk id="2" creationId="{ADE16099-E9EA-4B16-9568-0C098FEDF80B}"/>
          </ac:spMkLst>
        </pc:spChg>
        <pc:spChg chg="mod">
          <ac:chgData name="Malcolm Hayward" userId="fd045f5c-b77a-4191-aa2e-0c5f24668c72" providerId="ADAL" clId="{33F5B097-F99A-4953-BB7F-6045602ACA85}" dt="2021-05-13T09:09:14.615" v="302" actId="20577"/>
          <ac:spMkLst>
            <pc:docMk/>
            <pc:sldMk cId="2881624124" sldId="341"/>
            <ac:spMk id="3" creationId="{DB81E749-001A-4B5F-8842-90451B59325D}"/>
          </ac:spMkLst>
        </pc:spChg>
      </pc:sldChg>
      <pc:sldChg chg="new del ord">
        <pc:chgData name="Malcolm Hayward" userId="fd045f5c-b77a-4191-aa2e-0c5f24668c72" providerId="ADAL" clId="{33F5B097-F99A-4953-BB7F-6045602ACA85}" dt="2021-05-05T07:33:17.090" v="5" actId="2696"/>
        <pc:sldMkLst>
          <pc:docMk/>
          <pc:sldMk cId="3270507205" sldId="341"/>
        </pc:sldMkLst>
      </pc:sldChg>
      <pc:sldChg chg="add del">
        <pc:chgData name="Malcolm Hayward" userId="fd045f5c-b77a-4191-aa2e-0c5f24668c72" providerId="ADAL" clId="{33F5B097-F99A-4953-BB7F-6045602ACA85}" dt="2021-05-05T07:33:15.109" v="4" actId="2890"/>
        <pc:sldMkLst>
          <pc:docMk/>
          <pc:sldMk cId="1984273867" sldId="342"/>
        </pc:sldMkLst>
      </pc:sldChg>
      <pc:sldChg chg="modSp new mod">
        <pc:chgData name="Malcolm Hayward" userId="fd045f5c-b77a-4191-aa2e-0c5f24668c72" providerId="ADAL" clId="{33F5B097-F99A-4953-BB7F-6045602ACA85}" dt="2021-05-13T13:31:07.514" v="1750" actId="20577"/>
        <pc:sldMkLst>
          <pc:docMk/>
          <pc:sldMk cId="3761019295" sldId="342"/>
        </pc:sldMkLst>
        <pc:spChg chg="mod">
          <ac:chgData name="Malcolm Hayward" userId="fd045f5c-b77a-4191-aa2e-0c5f24668c72" providerId="ADAL" clId="{33F5B097-F99A-4953-BB7F-6045602ACA85}" dt="2021-05-05T07:33:29.384" v="42" actId="20577"/>
          <ac:spMkLst>
            <pc:docMk/>
            <pc:sldMk cId="3761019295" sldId="342"/>
            <ac:spMk id="2" creationId="{105AD5DF-9E6D-439B-BD3D-91CA6ABE82F8}"/>
          </ac:spMkLst>
        </pc:spChg>
        <pc:spChg chg="mod">
          <ac:chgData name="Malcolm Hayward" userId="fd045f5c-b77a-4191-aa2e-0c5f24668c72" providerId="ADAL" clId="{33F5B097-F99A-4953-BB7F-6045602ACA85}" dt="2021-05-13T13:31:07.514" v="1750" actId="20577"/>
          <ac:spMkLst>
            <pc:docMk/>
            <pc:sldMk cId="3761019295" sldId="342"/>
            <ac:spMk id="3" creationId="{0E18F492-E2CD-4E59-8919-1A599D3F4CDA}"/>
          </ac:spMkLst>
        </pc:spChg>
      </pc:sldChg>
      <pc:sldChg chg="addSp delSp modSp new mod">
        <pc:chgData name="Malcolm Hayward" userId="fd045f5c-b77a-4191-aa2e-0c5f24668c72" providerId="ADAL" clId="{33F5B097-F99A-4953-BB7F-6045602ACA85}" dt="2021-05-13T09:38:17.358" v="344" actId="14100"/>
        <pc:sldMkLst>
          <pc:docMk/>
          <pc:sldMk cId="870594832" sldId="343"/>
        </pc:sldMkLst>
        <pc:spChg chg="mod">
          <ac:chgData name="Malcolm Hayward" userId="fd045f5c-b77a-4191-aa2e-0c5f24668c72" providerId="ADAL" clId="{33F5B097-F99A-4953-BB7F-6045602ACA85}" dt="2021-05-13T09:38:01.611" v="337" actId="20577"/>
          <ac:spMkLst>
            <pc:docMk/>
            <pc:sldMk cId="870594832" sldId="343"/>
            <ac:spMk id="2" creationId="{13A4F098-672F-443B-8A6A-740C2EDD0AC0}"/>
          </ac:spMkLst>
        </pc:spChg>
        <pc:spChg chg="del">
          <ac:chgData name="Malcolm Hayward" userId="fd045f5c-b77a-4191-aa2e-0c5f24668c72" providerId="ADAL" clId="{33F5B097-F99A-4953-BB7F-6045602ACA85}" dt="2021-05-13T09:38:03.380" v="338" actId="22"/>
          <ac:spMkLst>
            <pc:docMk/>
            <pc:sldMk cId="870594832" sldId="343"/>
            <ac:spMk id="3" creationId="{477EF676-DE4A-405B-9757-A89F1B647A4F}"/>
          </ac:spMkLst>
        </pc:spChg>
        <pc:picChg chg="add mod ord">
          <ac:chgData name="Malcolm Hayward" userId="fd045f5c-b77a-4191-aa2e-0c5f24668c72" providerId="ADAL" clId="{33F5B097-F99A-4953-BB7F-6045602ACA85}" dt="2021-05-13T09:38:17.358" v="344" actId="14100"/>
          <ac:picMkLst>
            <pc:docMk/>
            <pc:sldMk cId="870594832" sldId="343"/>
            <ac:picMk id="5" creationId="{9EDEF1A5-9D8B-4E1D-A85E-8661EE2FCEF7}"/>
          </ac:picMkLst>
        </pc:picChg>
      </pc:sldChg>
      <pc:sldChg chg="addSp delSp modSp new mod">
        <pc:chgData name="Malcolm Hayward" userId="fd045f5c-b77a-4191-aa2e-0c5f24668c72" providerId="ADAL" clId="{33F5B097-F99A-4953-BB7F-6045602ACA85}" dt="2021-05-13T09:40:41.433" v="396" actId="14100"/>
        <pc:sldMkLst>
          <pc:docMk/>
          <pc:sldMk cId="449545146" sldId="344"/>
        </pc:sldMkLst>
        <pc:spChg chg="mod">
          <ac:chgData name="Malcolm Hayward" userId="fd045f5c-b77a-4191-aa2e-0c5f24668c72" providerId="ADAL" clId="{33F5B097-F99A-4953-BB7F-6045602ACA85}" dt="2021-05-13T09:39:40.836" v="385" actId="20577"/>
          <ac:spMkLst>
            <pc:docMk/>
            <pc:sldMk cId="449545146" sldId="344"/>
            <ac:spMk id="2" creationId="{E037E5E3-B3AB-4C40-9563-3DA4500A3EAE}"/>
          </ac:spMkLst>
        </pc:spChg>
        <pc:spChg chg="del">
          <ac:chgData name="Malcolm Hayward" userId="fd045f5c-b77a-4191-aa2e-0c5f24668c72" providerId="ADAL" clId="{33F5B097-F99A-4953-BB7F-6045602ACA85}" dt="2021-05-13T09:39:42.306" v="386" actId="22"/>
          <ac:spMkLst>
            <pc:docMk/>
            <pc:sldMk cId="449545146" sldId="344"/>
            <ac:spMk id="3" creationId="{40988081-5F5C-49BD-83BE-A9DF60DF5A6E}"/>
          </ac:spMkLst>
        </pc:spChg>
        <pc:picChg chg="add mod ord">
          <ac:chgData name="Malcolm Hayward" userId="fd045f5c-b77a-4191-aa2e-0c5f24668c72" providerId="ADAL" clId="{33F5B097-F99A-4953-BB7F-6045602ACA85}" dt="2021-05-13T09:40:41.433" v="396" actId="14100"/>
          <ac:picMkLst>
            <pc:docMk/>
            <pc:sldMk cId="449545146" sldId="344"/>
            <ac:picMk id="5" creationId="{F0318DEF-4892-4104-AD32-4E734D83C158}"/>
          </ac:picMkLst>
        </pc:picChg>
      </pc:sldChg>
      <pc:sldChg chg="modSp new mod">
        <pc:chgData name="Malcolm Hayward" userId="fd045f5c-b77a-4191-aa2e-0c5f24668c72" providerId="ADAL" clId="{33F5B097-F99A-4953-BB7F-6045602ACA85}" dt="2021-05-13T09:46:57.834" v="633" actId="20577"/>
        <pc:sldMkLst>
          <pc:docMk/>
          <pc:sldMk cId="2414934432" sldId="345"/>
        </pc:sldMkLst>
        <pc:spChg chg="mod">
          <ac:chgData name="Malcolm Hayward" userId="fd045f5c-b77a-4191-aa2e-0c5f24668c72" providerId="ADAL" clId="{33F5B097-F99A-4953-BB7F-6045602ACA85}" dt="2021-05-13T09:44:03.035" v="418" actId="20577"/>
          <ac:spMkLst>
            <pc:docMk/>
            <pc:sldMk cId="2414934432" sldId="345"/>
            <ac:spMk id="2" creationId="{FAE997E3-B54A-455C-BC01-F66A6F82C2E9}"/>
          </ac:spMkLst>
        </pc:spChg>
        <pc:spChg chg="mod">
          <ac:chgData name="Malcolm Hayward" userId="fd045f5c-b77a-4191-aa2e-0c5f24668c72" providerId="ADAL" clId="{33F5B097-F99A-4953-BB7F-6045602ACA85}" dt="2021-05-13T09:46:57.834" v="633" actId="20577"/>
          <ac:spMkLst>
            <pc:docMk/>
            <pc:sldMk cId="2414934432" sldId="345"/>
            <ac:spMk id="3" creationId="{7BF7F364-EB37-481E-A655-DD118B0D2F74}"/>
          </ac:spMkLst>
        </pc:spChg>
      </pc:sldChg>
      <pc:sldChg chg="modSp new mod">
        <pc:chgData name="Malcolm Hayward" userId="fd045f5c-b77a-4191-aa2e-0c5f24668c72" providerId="ADAL" clId="{33F5B097-F99A-4953-BB7F-6045602ACA85}" dt="2021-05-13T09:56:46.935" v="1275" actId="20577"/>
        <pc:sldMkLst>
          <pc:docMk/>
          <pc:sldMk cId="1088024049" sldId="346"/>
        </pc:sldMkLst>
        <pc:spChg chg="mod">
          <ac:chgData name="Malcolm Hayward" userId="fd045f5c-b77a-4191-aa2e-0c5f24668c72" providerId="ADAL" clId="{33F5B097-F99A-4953-BB7F-6045602ACA85}" dt="2021-05-13T09:47:12.577" v="653" actId="20577"/>
          <ac:spMkLst>
            <pc:docMk/>
            <pc:sldMk cId="1088024049" sldId="346"/>
            <ac:spMk id="2" creationId="{588FA290-0371-4245-BA78-B5B435B028DC}"/>
          </ac:spMkLst>
        </pc:spChg>
        <pc:spChg chg="mod">
          <ac:chgData name="Malcolm Hayward" userId="fd045f5c-b77a-4191-aa2e-0c5f24668c72" providerId="ADAL" clId="{33F5B097-F99A-4953-BB7F-6045602ACA85}" dt="2021-05-13T09:56:46.935" v="1275" actId="20577"/>
          <ac:spMkLst>
            <pc:docMk/>
            <pc:sldMk cId="1088024049" sldId="346"/>
            <ac:spMk id="3" creationId="{A780AE8B-F034-4411-BAE2-1DF7636E88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st_atime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file accesses, for example, by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execve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mknod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pipe(2),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utime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 and read(2) (of more than zero bytes). Other routines, like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mmap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may or may not update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st_atime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file modifications, for example, by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mknod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(2), truncate(2),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utime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(2) and write(2) (of more than zero bytes). More‐ over,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of a directory is changed by the creation or deletion of files in that directory. The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st_mtime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field is not changed for changes in owner, group, hard link count, or mode.</a:t>
            </a: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The field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st_ctime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is changed by writing or by setting </a:t>
            </a:r>
            <a:r>
              <a:rPr lang="en-GB" b="0" i="0" dirty="0" err="1">
                <a:solidFill>
                  <a:srgbClr val="535A60"/>
                </a:solidFill>
                <a:effectLst/>
                <a:latin typeface="-apple-system"/>
              </a:rPr>
              <a:t>inode</a:t>
            </a:r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 information (i.e., owner, group, link count, mode, etc.).</a:t>
            </a:r>
          </a:p>
          <a:p>
            <a:pPr algn="l" fontAlgn="base"/>
            <a:endParaRPr lang="en-GB" b="0" i="0" dirty="0">
              <a:solidFill>
                <a:srgbClr val="535A60"/>
              </a:solidFill>
              <a:effectLst/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535A60"/>
                </a:solidFill>
                <a:effectLst/>
                <a:latin typeface="-apple-system"/>
              </a:rPr>
              <a:t>https://unix.stackexchange.com/questions/132660/whats-the-difference-between-modification-date-and-inodes-modification-date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D01_Disk_Image_and_Partitions.pptx#1. Illegal Download Case  Disk Image and Partitions" TargetMode="External"/><Relationship Id="rId7" Type="http://schemas.openxmlformats.org/officeDocument/2006/relationships/hyperlink" Target="ID05_uTorrent_Log_File.pptx#1. Illegal Download Case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4" Type="http://schemas.openxmlformats.org/officeDocument/2006/relationships/hyperlink" Target="ID02_Registry_and_File_Directory.pptx#1. Illegal Download  Registry and File Direc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ID07_Emails.pptx#1. Illegal Download Case  Emai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(File Signature)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038"/>
            <a:ext cx="9144000" cy="1655762"/>
          </a:xfrm>
        </p:spPr>
        <p:txBody>
          <a:bodyPr/>
          <a:lstStyle/>
          <a:p>
            <a:r>
              <a:rPr lang="en-US" dirty="0"/>
              <a:t>Malcolm Hayward</a:t>
            </a:r>
          </a:p>
          <a:p>
            <a:r>
              <a:rPr lang="en-US" dirty="0"/>
              <a:t>University of Baltimore</a:t>
            </a:r>
          </a:p>
          <a:p>
            <a:r>
              <a:rPr lang="en-US" dirty="0"/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6BFB-ED5B-4CAD-9B0B-3F79C75D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MD5deep to compare the MD5 hash to the one we were given in hash_reference.txt.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A1B1-1A68-4EA8-9B6D-F9374E492997}"/>
              </a:ext>
            </a:extLst>
          </p:cNvPr>
          <p:cNvSpPr txBox="1"/>
          <p:nvPr/>
        </p:nvSpPr>
        <p:spPr>
          <a:xfrm>
            <a:off x="838200" y="5533534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DB6281-9BF8-4680-8CD8-F6FC0AD95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17424"/>
            <a:ext cx="10021478" cy="3516110"/>
          </a:xfrm>
        </p:spPr>
      </p:pic>
    </p:spTree>
    <p:extLst>
      <p:ext uri="{BB962C8B-B14F-4D97-AF65-F5344CB8AC3E}">
        <p14:creationId xmlns:p14="http://schemas.microsoft.com/office/powerpoint/2010/main" val="27907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97E3-B54A-455C-BC01-F66A6F82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F364-EB37-481E-A655-DD118B0D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 allows you to read the metadata of files.</a:t>
            </a:r>
          </a:p>
          <a:p>
            <a:r>
              <a:rPr lang="en-US" dirty="0"/>
              <a:t>The command – 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i="1" dirty="0">
                <a:solidFill>
                  <a:srgbClr val="7030A0"/>
                </a:solidFill>
              </a:rPr>
              <a:t> &lt;file&gt; </a:t>
            </a:r>
          </a:p>
          <a:p>
            <a:pPr lvl="2"/>
            <a:r>
              <a:rPr lang="en-US" dirty="0"/>
              <a:t>Replace ‘&lt;file&gt;’ with the file to be read.</a:t>
            </a:r>
          </a:p>
        </p:txBody>
      </p:sp>
    </p:spTree>
    <p:extLst>
      <p:ext uri="{BB962C8B-B14F-4D97-AF65-F5344CB8AC3E}">
        <p14:creationId xmlns:p14="http://schemas.microsoft.com/office/powerpoint/2010/main" val="241493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E5E3-B3AB-4C40-9563-3DA4500A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18DEF-4892-4104-AD32-4E734D83C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92557"/>
            <a:ext cx="8447202" cy="3177028"/>
          </a:xfrm>
        </p:spPr>
      </p:pic>
    </p:spTree>
    <p:extLst>
      <p:ext uri="{BB962C8B-B14F-4D97-AF65-F5344CB8AC3E}">
        <p14:creationId xmlns:p14="http://schemas.microsoft.com/office/powerpoint/2010/main" val="44954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90E0-CA50-4E1C-A2CE-397725C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 to see the metadata of the .mp3 files.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895C04-A790-4418-8242-B744B4187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96419"/>
            <a:ext cx="7655351" cy="4719539"/>
          </a:xfrm>
        </p:spPr>
      </p:pic>
    </p:spTree>
    <p:extLst>
      <p:ext uri="{BB962C8B-B14F-4D97-AF65-F5344CB8AC3E}">
        <p14:creationId xmlns:p14="http://schemas.microsoft.com/office/powerpoint/2010/main" val="128478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90E0-CA50-4E1C-A2CE-397725C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exiftool</a:t>
            </a:r>
            <a:r>
              <a:rPr lang="en-US" dirty="0"/>
              <a:t> to see the metadata of the source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4C7E3B-E7FB-4FCC-A65E-060826102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9703"/>
          <a:stretch/>
        </p:blipFill>
        <p:spPr>
          <a:xfrm>
            <a:off x="838198" y="1690687"/>
            <a:ext cx="8487943" cy="47185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F716A-188C-4AFF-B38B-1CB39A1B501F}"/>
              </a:ext>
            </a:extLst>
          </p:cNvPr>
          <p:cNvSpPr txBox="1"/>
          <p:nvPr/>
        </p:nvSpPr>
        <p:spPr>
          <a:xfrm>
            <a:off x="6096000" y="3228601"/>
            <a:ext cx="387349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manipulation of the file times counts as modification of the </a:t>
            </a:r>
            <a:r>
              <a:rPr lang="en-GB" dirty="0" err="1"/>
              <a:t>inode</a:t>
            </a:r>
            <a:r>
              <a:rPr lang="en-GB" dirty="0"/>
              <a:t>, 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which will bump the </a:t>
            </a:r>
            <a:r>
              <a:rPr lang="en-GB" b="0" i="0" dirty="0" err="1">
                <a:solidFill>
                  <a:srgbClr val="242729"/>
                </a:solidFill>
                <a:effectLst/>
                <a:latin typeface="-apple-system"/>
              </a:rPr>
              <a:t>ctime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 to the current clock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729"/>
                </a:solidFill>
                <a:latin typeface="-apple-system"/>
              </a:rPr>
              <a:t>because timestamps are saved in </a:t>
            </a:r>
            <a:r>
              <a:rPr lang="en-GB" dirty="0" err="1">
                <a:solidFill>
                  <a:srgbClr val="242729"/>
                </a:solidFill>
                <a:latin typeface="-apple-system"/>
              </a:rPr>
              <a:t>inode</a:t>
            </a:r>
            <a:endParaRPr lang="en-GB" dirty="0">
              <a:solidFill>
                <a:srgbClr val="2427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you can change the </a:t>
            </a:r>
            <a:r>
              <a:rPr lang="en-GB" b="0" i="0" dirty="0" err="1">
                <a:solidFill>
                  <a:srgbClr val="242729"/>
                </a:solidFill>
                <a:effectLst/>
                <a:latin typeface="-apple-system"/>
              </a:rPr>
              <a:t>inode</a:t>
            </a:r>
            <a:r>
              <a:rPr lang="en-GB" b="0" i="0" dirty="0">
                <a:solidFill>
                  <a:srgbClr val="242729"/>
                </a:solidFill>
                <a:effectLst/>
                <a:latin typeface="-apple-system"/>
              </a:rPr>
              <a:t> without changing the file contents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A290-0371-4245-BA78-B5B435B0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>
                <a:solidFill>
                  <a:srgbClr val="7030A0"/>
                </a:solidFill>
              </a:rPr>
              <a:t>strings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0AE8B-F034-4411-BAE2-1DF7636E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Strings will output printable characters from a file.</a:t>
            </a:r>
          </a:p>
          <a:p>
            <a:r>
              <a:rPr lang="en-US" dirty="0"/>
              <a:t>This is a very powerful tool that can be ran against any file that has printable characters in them. </a:t>
            </a:r>
          </a:p>
          <a:p>
            <a:r>
              <a:rPr lang="en-US" dirty="0"/>
              <a:t>Command –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strings -t  x  -f * </a:t>
            </a:r>
          </a:p>
          <a:p>
            <a:r>
              <a:rPr lang="en-US" dirty="0"/>
              <a:t>The ‘</a:t>
            </a:r>
            <a:r>
              <a:rPr lang="en-US" i="1" dirty="0">
                <a:solidFill>
                  <a:srgbClr val="7030A0"/>
                </a:solidFill>
              </a:rPr>
              <a:t>-t x</a:t>
            </a:r>
            <a:r>
              <a:rPr lang="en-US" dirty="0"/>
              <a:t>’ argument will print the offset in hexadecimal format. </a:t>
            </a:r>
          </a:p>
          <a:p>
            <a:pPr lvl="1"/>
            <a:r>
              <a:rPr lang="en-US" dirty="0"/>
              <a:t>The manual for strings will show you what ‘d’ and ‘o’ stand for. </a:t>
            </a:r>
          </a:p>
          <a:p>
            <a:r>
              <a:rPr lang="en-US" dirty="0"/>
              <a:t>The ‘</a:t>
            </a:r>
            <a:r>
              <a:rPr lang="en-US" i="1" dirty="0">
                <a:solidFill>
                  <a:srgbClr val="7030A0"/>
                </a:solidFill>
              </a:rPr>
              <a:t>-f</a:t>
            </a:r>
            <a:r>
              <a:rPr lang="en-US" dirty="0"/>
              <a:t>’ argument will print the name of the file next to the string that is found. Since we are using it with the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  <a:r>
              <a:rPr lang="en-US" dirty="0"/>
              <a:t> command, the file name will be printed next to each match. </a:t>
            </a:r>
          </a:p>
        </p:txBody>
      </p:sp>
    </p:spTree>
    <p:extLst>
      <p:ext uri="{BB962C8B-B14F-4D97-AF65-F5344CB8AC3E}">
        <p14:creationId xmlns:p14="http://schemas.microsoft.com/office/powerpoint/2010/main" val="108802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F098-672F-443B-8A6A-740C2EDD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strings.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EF1A5-9D8B-4E1D-A85E-8661EE2FC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62812"/>
            <a:ext cx="9437016" cy="4440025"/>
          </a:xfrm>
        </p:spPr>
      </p:pic>
    </p:spTree>
    <p:extLst>
      <p:ext uri="{BB962C8B-B14F-4D97-AF65-F5344CB8AC3E}">
        <p14:creationId xmlns:p14="http://schemas.microsoft.com/office/powerpoint/2010/main" val="8705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CC94-CC24-47E4-80F3-7DDC1788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strings to find out which file has the binary signature.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4D93F-6A28-4CD8-AA47-B270E6AD824D}"/>
              </a:ext>
            </a:extLst>
          </p:cNvPr>
          <p:cNvSpPr txBox="1"/>
          <p:nvPr/>
        </p:nvSpPr>
        <p:spPr>
          <a:xfrm>
            <a:off x="838199" y="4932349"/>
            <a:ext cx="78948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‘e0’ and ‘15’ are the offsets where these strings are located. You can verify this information by opening these files in a hex editor.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5A7801-3296-4C62-9B32-D0C9511AF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042049"/>
            <a:ext cx="8230387" cy="2888169"/>
          </a:xfrm>
        </p:spPr>
      </p:pic>
    </p:spTree>
    <p:extLst>
      <p:ext uri="{BB962C8B-B14F-4D97-AF65-F5344CB8AC3E}">
        <p14:creationId xmlns:p14="http://schemas.microsoft.com/office/powerpoint/2010/main" val="163013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2C9A-97F9-488B-B451-4F97EEA1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hexedit</a:t>
            </a:r>
            <a:r>
              <a:rPr lang="en-US" dirty="0"/>
              <a:t> to verify the output of strings.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2BD64-D95F-418C-BF9C-0BE2C0181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7202864" cy="20234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61E1AE-021D-4B73-94C1-CECE895C9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4241040"/>
            <a:ext cx="7202864" cy="21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E73A-E657-4BA8-B51B-5FAF4AA9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command line interface will open: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865D0-EB74-4290-95A5-A93052D5C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64" y="2213908"/>
            <a:ext cx="11856377" cy="2328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807F2-9196-4917-A93F-2ADD106C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94" y="5385402"/>
            <a:ext cx="7277957" cy="419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0562E-82CA-4790-9A55-DD01487AFAFF}"/>
              </a:ext>
            </a:extLst>
          </p:cNvPr>
          <p:cNvSpPr txBox="1"/>
          <p:nvPr/>
        </p:nvSpPr>
        <p:spPr>
          <a:xfrm>
            <a:off x="838200" y="1690688"/>
            <a:ext cx="429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Contraband.mp3: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11FC-C450-470E-B77C-76BF432E2321}"/>
              </a:ext>
            </a:extLst>
          </p:cNvPr>
          <p:cNvSpPr txBox="1"/>
          <p:nvPr/>
        </p:nvSpPr>
        <p:spPr>
          <a:xfrm>
            <a:off x="996593" y="4767209"/>
            <a:ext cx="684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bottom left corner, you should find: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ADF42-9ADD-4578-A603-0368185702FF}"/>
              </a:ext>
            </a:extLst>
          </p:cNvPr>
          <p:cNvSpPr txBox="1"/>
          <p:nvPr/>
        </p:nvSpPr>
        <p:spPr>
          <a:xfrm>
            <a:off x="335195" y="5804452"/>
            <a:ext cx="72779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strings output says this entry was to be found at offset E0. This shows that strings was correct.</a:t>
            </a:r>
          </a:p>
        </p:txBody>
      </p:sp>
    </p:spTree>
    <p:extLst>
      <p:ext uri="{BB962C8B-B14F-4D97-AF65-F5344CB8AC3E}">
        <p14:creationId xmlns:p14="http://schemas.microsoft.com/office/powerpoint/2010/main" val="126019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6099-E9EA-4B16-9568-0C098FED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E749-001A-4B5F-8842-90451B593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5. uTorrent Log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2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194B-C1FC-4E2C-A903-CA805DD2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command line interface will open: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915C4-3383-4231-8D9F-64ED0A87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90" y="2138479"/>
            <a:ext cx="11969393" cy="21868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DD7D2-41FB-49A8-88FA-F9B5E64EE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90" y="5431095"/>
            <a:ext cx="7592602" cy="423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B84D4-8C63-4981-982F-45EC9BDA0AD7}"/>
              </a:ext>
            </a:extLst>
          </p:cNvPr>
          <p:cNvSpPr txBox="1"/>
          <p:nvPr/>
        </p:nvSpPr>
        <p:spPr>
          <a:xfrm>
            <a:off x="838200" y="1561673"/>
            <a:ext cx="670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Sample.mp3: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568BF-E517-4EC2-91A6-D1A96356C7A0}"/>
              </a:ext>
            </a:extLst>
          </p:cNvPr>
          <p:cNvSpPr txBox="1"/>
          <p:nvPr/>
        </p:nvSpPr>
        <p:spPr>
          <a:xfrm>
            <a:off x="838200" y="4719521"/>
            <a:ext cx="759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bottom left corner, you should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72B35-C2F8-4651-8C2A-61367E89CBDD}"/>
              </a:ext>
            </a:extLst>
          </p:cNvPr>
          <p:cNvSpPr txBox="1"/>
          <p:nvPr/>
        </p:nvSpPr>
        <p:spPr>
          <a:xfrm>
            <a:off x="123290" y="5854149"/>
            <a:ext cx="75926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strings output says this entry was to be found at offset 15. This shows that strings was correct. </a:t>
            </a:r>
          </a:p>
        </p:txBody>
      </p:sp>
    </p:spTree>
    <p:extLst>
      <p:ext uri="{BB962C8B-B14F-4D97-AF65-F5344CB8AC3E}">
        <p14:creationId xmlns:p14="http://schemas.microsoft.com/office/powerpoint/2010/main" val="415713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60AB-D05B-4B20-87B8-79EAEB9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the investigation.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A773-CBC7-4B66-B263-97DA1FBA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files match the names and the hash code given to us by the company.</a:t>
            </a:r>
          </a:p>
          <a:p>
            <a:r>
              <a:rPr lang="en-US" i="1" dirty="0">
                <a:solidFill>
                  <a:srgbClr val="7030A0"/>
                </a:solidFill>
              </a:rPr>
              <a:t>Sample.mp3 </a:t>
            </a:r>
            <a:r>
              <a:rPr lang="en-US" dirty="0"/>
              <a:t>shows that the author is Beat Step. However, it does not have a binary signature.</a:t>
            </a:r>
          </a:p>
          <a:p>
            <a:r>
              <a:rPr lang="en-US" i="1" dirty="0">
                <a:solidFill>
                  <a:srgbClr val="7030A0"/>
                </a:solidFill>
              </a:rPr>
              <a:t>Contraband.mp3 </a:t>
            </a:r>
            <a:r>
              <a:rPr lang="en-US" dirty="0"/>
              <a:t>has a binary signature. </a:t>
            </a:r>
          </a:p>
          <a:p>
            <a:r>
              <a:rPr lang="en-US" dirty="0"/>
              <a:t>This verifies the information given to us by the company: </a:t>
            </a:r>
            <a:r>
              <a:rPr lang="en-US" dirty="0">
                <a:solidFill>
                  <a:srgbClr val="7030A0"/>
                </a:solidFill>
              </a:rPr>
              <a:t>Contraband.mp3 </a:t>
            </a:r>
            <a:r>
              <a:rPr lang="en-US" dirty="0"/>
              <a:t>is the copyrighted file that contains the binary signature. </a:t>
            </a:r>
          </a:p>
          <a:p>
            <a:r>
              <a:rPr lang="en-US" dirty="0"/>
              <a:t>We will look at the emails and web history to figure out how Kamryn acquired these files.</a:t>
            </a:r>
          </a:p>
        </p:txBody>
      </p:sp>
    </p:spTree>
    <p:extLst>
      <p:ext uri="{BB962C8B-B14F-4D97-AF65-F5344CB8AC3E}">
        <p14:creationId xmlns:p14="http://schemas.microsoft.com/office/powerpoint/2010/main" val="43056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BFB-D62F-4E83-9348-3AD97F23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B36-9888-4AC3-AA44-934D9FA4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>
                <a:solidFill>
                  <a:srgbClr val="7030A0"/>
                </a:solidFill>
              </a:rPr>
              <a:t>Hashdeep</a:t>
            </a:r>
            <a:r>
              <a:rPr lang="en-US" dirty="0"/>
              <a:t> can do what MD5/SHA1deep did; however:</a:t>
            </a:r>
          </a:p>
          <a:p>
            <a:pPr lvl="1"/>
            <a:r>
              <a:rPr lang="en-US" dirty="0"/>
              <a:t>You must generate the hashes using </a:t>
            </a:r>
            <a:r>
              <a:rPr lang="en-US" dirty="0" err="1"/>
              <a:t>hashdeep</a:t>
            </a:r>
            <a:r>
              <a:rPr lang="en-US" dirty="0"/>
              <a:t> itself before you can compare hashes. </a:t>
            </a:r>
            <a:r>
              <a:rPr lang="en-US" dirty="0" err="1"/>
              <a:t>Hashdeep</a:t>
            </a:r>
            <a:r>
              <a:rPr lang="en-US" dirty="0"/>
              <a:t> will not accept the format used by md5/sha1sum, which is the format the ‘hash_reference.txt’ uses.</a:t>
            </a:r>
          </a:p>
          <a:p>
            <a:pPr lvl="1"/>
            <a:r>
              <a:rPr lang="en-US" dirty="0"/>
              <a:t>The command input is different from MD5deep and SHA1deep and requires more input flags to get the same result; therefore, </a:t>
            </a:r>
            <a:r>
              <a:rPr lang="en-US" dirty="0" err="1"/>
              <a:t>hashdeep</a:t>
            </a:r>
            <a:r>
              <a:rPr lang="en-US" dirty="0"/>
              <a:t> is the more difficult option.</a:t>
            </a:r>
          </a:p>
          <a:p>
            <a:r>
              <a:rPr lang="en-US" dirty="0"/>
              <a:t>Both md5sum and sha1sum will generate their respective hashes, and then you would compare them to the hashes given in &lt;location of the hashes&gt;. </a:t>
            </a:r>
          </a:p>
          <a:p>
            <a:r>
              <a:rPr lang="en-US" dirty="0" err="1"/>
              <a:t>GTKhash</a:t>
            </a:r>
            <a:r>
              <a:rPr lang="en-US" dirty="0"/>
              <a:t> is a GUI program that will calculate both hashes, and then you would compare them to the hashes given in &lt;location of the hashes&gt;. </a:t>
            </a:r>
          </a:p>
          <a:p>
            <a:pPr lvl="1"/>
            <a:r>
              <a:rPr lang="en-US" dirty="0"/>
              <a:t>Think of </a:t>
            </a:r>
            <a:r>
              <a:rPr lang="en-US" dirty="0" err="1"/>
              <a:t>GTKhash</a:t>
            </a:r>
            <a:r>
              <a:rPr lang="en-US" dirty="0"/>
              <a:t> as being ‘</a:t>
            </a:r>
            <a:r>
              <a:rPr lang="en-US" dirty="0" err="1"/>
              <a:t>HashCalc</a:t>
            </a:r>
            <a:r>
              <a:rPr lang="en-US" dirty="0"/>
              <a:t>’ for Linux. </a:t>
            </a:r>
          </a:p>
          <a:p>
            <a:r>
              <a:rPr lang="en-US" dirty="0" err="1"/>
              <a:t>Ghex</a:t>
            </a:r>
            <a:r>
              <a:rPr lang="en-US" dirty="0"/>
              <a:t> and Bless are GUI hex editors you can use on Linux. Use these if you are not comfortable using a hex editor in the terminal.</a:t>
            </a:r>
          </a:p>
          <a:p>
            <a:pPr lvl="1"/>
            <a:r>
              <a:rPr lang="en-US" dirty="0"/>
              <a:t>Note: You may prefer </a:t>
            </a:r>
            <a:r>
              <a:rPr lang="en-US" dirty="0" err="1"/>
              <a:t>Ghex</a:t>
            </a:r>
            <a:r>
              <a:rPr lang="en-US" dirty="0"/>
              <a:t> since it’s more stable than Bless.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9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29B9-6827-4F45-8DA5-74B320E1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B773-BAEF-4B66-9DE6-373E2586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D5DF-9E6D-439B-BD3D-91CA6ABE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F492-E2CD-4E59-8919-1A599D3F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Locate the .mp3 files on the system.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Verify if the .mp3 files are the same as the ones the company owns.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Check both files to verify the company’s claim of one file having a binary signature.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1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821D-F5FB-474E-8397-870128A1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12. Are the .mp3 files the same as the files the company has?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5DCE-9838-4C32-BFD2-81A736441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Tools Used: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Hexedit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Icat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MD5deep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SHA1deep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Hashdeep</a:t>
            </a:r>
            <a:r>
              <a:rPr lang="en-US" dirty="0">
                <a:solidFill>
                  <a:srgbClr val="0070C0"/>
                </a:solidFill>
              </a:rPr>
              <a:t> (alternatively)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MD5sum (optional)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SHA1sum (optional)</a:t>
            </a:r>
          </a:p>
          <a:p>
            <a:r>
              <a:rPr lang="en-US" dirty="0"/>
              <a:t>These tools will compare the MD5 and/or SHA1 hash of the disk image to the MD5 and/or SHA1 hash in the ‘hash_reference.txt’ file.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33F6-B62B-4D51-A855-67B27E6FA0E8}"/>
              </a:ext>
            </a:extLst>
          </p:cNvPr>
          <p:cNvSpPr txBox="1"/>
          <p:nvPr/>
        </p:nvSpPr>
        <p:spPr>
          <a:xfrm>
            <a:off x="8681662" y="1992245"/>
            <a:ext cx="26721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GUI Tools to consider for hex editing: </a:t>
            </a:r>
            <a:r>
              <a:rPr lang="en-US" dirty="0" err="1"/>
              <a:t>Ghex</a:t>
            </a:r>
            <a:r>
              <a:rPr lang="en-US" dirty="0"/>
              <a:t>, Bless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19688-76C9-4967-BBF6-6668D553EE77}"/>
              </a:ext>
            </a:extLst>
          </p:cNvPr>
          <p:cNvSpPr txBox="1"/>
          <p:nvPr/>
        </p:nvSpPr>
        <p:spPr>
          <a:xfrm>
            <a:off x="8681662" y="4099074"/>
            <a:ext cx="267213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GUI Tool to consider for hashing: </a:t>
            </a:r>
            <a:r>
              <a:rPr lang="en-US" dirty="0" err="1"/>
              <a:t>GTKHash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87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4F3E-05F1-4CCF-94DB-8E1A91A9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  <a:r>
              <a:rPr lang="en-US" dirty="0"/>
              <a:t> to search for the .mp3 files.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CFF34-D019-4676-9A6B-649953ECD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0025"/>
          <a:stretch/>
        </p:blipFill>
        <p:spPr>
          <a:xfrm>
            <a:off x="838200" y="1586993"/>
            <a:ext cx="10167421" cy="4905882"/>
          </a:xfrm>
        </p:spPr>
      </p:pic>
    </p:spTree>
    <p:extLst>
      <p:ext uri="{BB962C8B-B14F-4D97-AF65-F5344CB8AC3E}">
        <p14:creationId xmlns:p14="http://schemas.microsoft.com/office/powerpoint/2010/main" val="335055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B42B-E733-4C2D-9645-27693A0E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.mp3 files.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6B4475-9465-45E8-A812-BEDFA32A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44411"/>
            <a:ext cx="9974344" cy="3169178"/>
          </a:xfrm>
        </p:spPr>
      </p:pic>
    </p:spTree>
    <p:extLst>
      <p:ext uri="{BB962C8B-B14F-4D97-AF65-F5344CB8AC3E}">
        <p14:creationId xmlns:p14="http://schemas.microsoft.com/office/powerpoint/2010/main" val="400729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B66F-1613-415C-9DF3-9896C345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genuine copies.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20C2A-C382-48B0-AA91-62CC064895E9}"/>
              </a:ext>
            </a:extLst>
          </p:cNvPr>
          <p:cNvSpPr txBox="1"/>
          <p:nvPr/>
        </p:nvSpPr>
        <p:spPr>
          <a:xfrm>
            <a:off x="838198" y="5222448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E9F4-E8A7-4E42-8605-C5546DA7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690687"/>
            <a:ext cx="10200589" cy="3531761"/>
          </a:xfrm>
        </p:spPr>
      </p:pic>
    </p:spTree>
    <p:extLst>
      <p:ext uri="{BB962C8B-B14F-4D97-AF65-F5344CB8AC3E}">
        <p14:creationId xmlns:p14="http://schemas.microsoft.com/office/powerpoint/2010/main" val="4123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B896-D103-46DF-9628-011E7DF1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genuine copies.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A35EB-2434-4306-B679-215B916B9C04}"/>
              </a:ext>
            </a:extLst>
          </p:cNvPr>
          <p:cNvSpPr txBox="1"/>
          <p:nvPr/>
        </p:nvSpPr>
        <p:spPr>
          <a:xfrm>
            <a:off x="838200" y="5231876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B450F-4337-4E20-9803-D00E19ED1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46912"/>
            <a:ext cx="10228868" cy="3384964"/>
          </a:xfrm>
        </p:spPr>
      </p:pic>
    </p:spTree>
    <p:extLst>
      <p:ext uri="{BB962C8B-B14F-4D97-AF65-F5344CB8AC3E}">
        <p14:creationId xmlns:p14="http://schemas.microsoft.com/office/powerpoint/2010/main" val="256379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3B24-8B57-43A5-A236-165FBEC6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MD5deep to compare the MD5 hash to the one we were given in hash_reference.txt.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CE89C-8510-4C8E-BB7A-9D2279EED691}"/>
              </a:ext>
            </a:extLst>
          </p:cNvPr>
          <p:cNvSpPr txBox="1"/>
          <p:nvPr/>
        </p:nvSpPr>
        <p:spPr>
          <a:xfrm>
            <a:off x="838200" y="5439266"/>
            <a:ext cx="55009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You are encouraged to also verify the SHA1 hash.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34E2E6-E639-4804-B53B-9C3C993D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119434"/>
            <a:ext cx="9069371" cy="3319832"/>
          </a:xfrm>
        </p:spPr>
      </p:pic>
    </p:spTree>
    <p:extLst>
      <p:ext uri="{BB962C8B-B14F-4D97-AF65-F5344CB8AC3E}">
        <p14:creationId xmlns:p14="http://schemas.microsoft.com/office/powerpoint/2010/main" val="369132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T_Data_Leakage_01_Registry" id="{837B0C27-82E6-491A-92AF-1419744DB0E7}" vid="{1F6C3F20-0490-4966-8323-6D9D9165B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NIST_Data_Leakage_01_Registry</Template>
  <TotalTime>230</TotalTime>
  <Words>1144</Words>
  <Application>Microsoft Office PowerPoint</Application>
  <PresentationFormat>Widescreen</PresentationFormat>
  <Paragraphs>93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Office Theme</vt:lpstr>
      <vt:lpstr>P2P Data Leakage (File Signature)</vt:lpstr>
      <vt:lpstr>Previous Presentations</vt:lpstr>
      <vt:lpstr>Objectives</vt:lpstr>
      <vt:lpstr>12. Are the .mp3 files the same as the files the company has? </vt:lpstr>
      <vt:lpstr>Use grep to search for the .mp3 files.</vt:lpstr>
      <vt:lpstr>Use icat to extract the .mp3 files.</vt:lpstr>
      <vt:lpstr>Verify that you have genuine copies.</vt:lpstr>
      <vt:lpstr>Verify that you have genuine copies.</vt:lpstr>
      <vt:lpstr>Use MD5deep to compare the MD5 hash to the one we were given in hash_reference.txt.</vt:lpstr>
      <vt:lpstr>Use MD5deep to compare the MD5 hash to the one we were given in hash_reference.txt.</vt:lpstr>
      <vt:lpstr>How to use exiftool. </vt:lpstr>
      <vt:lpstr>How to get help for exiftool. </vt:lpstr>
      <vt:lpstr>Use exiftool to see the metadata of the .mp3 files.</vt:lpstr>
      <vt:lpstr>Use exiftool to see the metadata of the source files.</vt:lpstr>
      <vt:lpstr>How to use strings.</vt:lpstr>
      <vt:lpstr>How to get help for strings.</vt:lpstr>
      <vt:lpstr>Use strings to find out which file has the binary signature.</vt:lpstr>
      <vt:lpstr>Use hexedit to verify the output of strings. </vt:lpstr>
      <vt:lpstr>A command line interface will open:</vt:lpstr>
      <vt:lpstr>A command line interface will open:</vt:lpstr>
      <vt:lpstr>What this means for the investigation.</vt:lpstr>
      <vt:lpstr>Alternate Ways of Answering the Question</vt:lpstr>
      <vt:lpstr>Next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Are any of the files copyrighted?</dc:title>
  <dc:creator>Malcolm Hayward</dc:creator>
  <cp:lastModifiedBy>Weifeng Xu</cp:lastModifiedBy>
  <cp:revision>2</cp:revision>
  <dcterms:created xsi:type="dcterms:W3CDTF">2021-05-02T06:18:33Z</dcterms:created>
  <dcterms:modified xsi:type="dcterms:W3CDTF">2021-06-25T01:12:51Z</dcterms:modified>
</cp:coreProperties>
</file>