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83" r:id="rId2"/>
    <p:sldId id="285" r:id="rId3"/>
    <p:sldId id="284" r:id="rId4"/>
    <p:sldId id="257" r:id="rId5"/>
    <p:sldId id="260" r:id="rId6"/>
    <p:sldId id="259" r:id="rId7"/>
    <p:sldId id="295" r:id="rId8"/>
    <p:sldId id="267" r:id="rId9"/>
    <p:sldId id="288" r:id="rId10"/>
    <p:sldId id="289" r:id="rId11"/>
    <p:sldId id="263" r:id="rId12"/>
    <p:sldId id="262" r:id="rId13"/>
    <p:sldId id="282" r:id="rId14"/>
    <p:sldId id="264" r:id="rId15"/>
    <p:sldId id="265" r:id="rId16"/>
    <p:sldId id="266" r:id="rId17"/>
    <p:sldId id="261" r:id="rId18"/>
    <p:sldId id="268" r:id="rId19"/>
    <p:sldId id="258" r:id="rId20"/>
    <p:sldId id="269" r:id="rId21"/>
    <p:sldId id="274" r:id="rId22"/>
    <p:sldId id="275" r:id="rId23"/>
    <p:sldId id="276" r:id="rId24"/>
    <p:sldId id="277" r:id="rId25"/>
    <p:sldId id="270" r:id="rId26"/>
    <p:sldId id="278" r:id="rId27"/>
    <p:sldId id="287" r:id="rId28"/>
    <p:sldId id="273" r:id="rId29"/>
    <p:sldId id="291" r:id="rId30"/>
    <p:sldId id="292" r:id="rId31"/>
    <p:sldId id="271" r:id="rId32"/>
    <p:sldId id="286" r:id="rId33"/>
    <p:sldId id="280" r:id="rId34"/>
    <p:sldId id="272" r:id="rId35"/>
    <p:sldId id="281" r:id="rId36"/>
    <p:sldId id="293" r:id="rId37"/>
    <p:sldId id="294" r:id="rId38"/>
    <p:sldId id="29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colm Hayward" initials="MH" lastIdx="5" clrIdx="0">
    <p:extLst>
      <p:ext uri="{19B8F6BF-5375-455C-9EA6-DF929625EA0E}">
        <p15:presenceInfo xmlns:p15="http://schemas.microsoft.com/office/powerpoint/2012/main" userId="S::ID36IH53@ubalt.edu::fd045f5c-b77a-4191-aa2e-0c5f24668c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F0A8D9-4471-4B29-827E-9AD645B6D7E1}" v="2" dt="2021-06-25T11:55:32.92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3304" autoAdjust="0"/>
  </p:normalViewPr>
  <p:slideViewPr>
    <p:cSldViewPr snapToGrid="0">
      <p:cViewPr varScale="1">
        <p:scale>
          <a:sx n="106" d="100"/>
          <a:sy n="106" d="100"/>
        </p:scale>
        <p:origin x="86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colm Hayward" userId="fd045f5c-b77a-4191-aa2e-0c5f24668c72" providerId="ADAL" clId="{717E76B0-8B8E-4FE9-A27E-3193553DB453}"/>
    <pc:docChg chg="undo redo custSel addSld delSld modSld sldOrd">
      <pc:chgData name="Malcolm Hayward" userId="fd045f5c-b77a-4191-aa2e-0c5f24668c72" providerId="ADAL" clId="{717E76B0-8B8E-4FE9-A27E-3193553DB453}" dt="2021-05-17T16:38:22.917" v="12041" actId="20577"/>
      <pc:docMkLst>
        <pc:docMk/>
      </pc:docMkLst>
      <pc:sldChg chg="del ord">
        <pc:chgData name="Malcolm Hayward" userId="fd045f5c-b77a-4191-aa2e-0c5f24668c72" providerId="ADAL" clId="{717E76B0-8B8E-4FE9-A27E-3193553DB453}" dt="2021-05-05T07:26:17.753" v="3274" actId="2696"/>
        <pc:sldMkLst>
          <pc:docMk/>
          <pc:sldMk cId="564668744" sldId="256"/>
        </pc:sldMkLst>
      </pc:sldChg>
      <pc:sldChg chg="modSp new mod addCm delCm modCm">
        <pc:chgData name="Malcolm Hayward" userId="fd045f5c-b77a-4191-aa2e-0c5f24668c72" providerId="ADAL" clId="{717E76B0-8B8E-4FE9-A27E-3193553DB453}" dt="2021-05-14T13:05:19.619" v="11997" actId="1592"/>
        <pc:sldMkLst>
          <pc:docMk/>
          <pc:sldMk cId="3278299320" sldId="257"/>
        </pc:sldMkLst>
        <pc:spChg chg="mod">
          <ac:chgData name="Malcolm Hayward" userId="fd045f5c-b77a-4191-aa2e-0c5f24668c72" providerId="ADAL" clId="{717E76B0-8B8E-4FE9-A27E-3193553DB453}" dt="2021-05-02T19:09:20.420" v="107" actId="20577"/>
          <ac:spMkLst>
            <pc:docMk/>
            <pc:sldMk cId="3278299320" sldId="257"/>
            <ac:spMk id="2" creationId="{DAB113C0-E114-4904-B1F7-FDEA8BCF2179}"/>
          </ac:spMkLst>
        </pc:spChg>
        <pc:spChg chg="mod">
          <ac:chgData name="Malcolm Hayward" userId="fd045f5c-b77a-4191-aa2e-0c5f24668c72" providerId="ADAL" clId="{717E76B0-8B8E-4FE9-A27E-3193553DB453}" dt="2021-05-14T13:05:16.089" v="11996" actId="20577"/>
          <ac:spMkLst>
            <pc:docMk/>
            <pc:sldMk cId="3278299320" sldId="257"/>
            <ac:spMk id="3" creationId="{3B529FC4-45DF-4EEE-8F7C-7FC7C06F07A3}"/>
          </ac:spMkLst>
        </pc:spChg>
      </pc:sldChg>
      <pc:sldChg chg="modSp new mod">
        <pc:chgData name="Malcolm Hayward" userId="fd045f5c-b77a-4191-aa2e-0c5f24668c72" providerId="ADAL" clId="{717E76B0-8B8E-4FE9-A27E-3193553DB453}" dt="2021-05-13T13:55:10.710" v="11662"/>
        <pc:sldMkLst>
          <pc:docMk/>
          <pc:sldMk cId="3221091484" sldId="258"/>
        </pc:sldMkLst>
        <pc:spChg chg="mod">
          <ac:chgData name="Malcolm Hayward" userId="fd045f5c-b77a-4191-aa2e-0c5f24668c72" providerId="ADAL" clId="{717E76B0-8B8E-4FE9-A27E-3193553DB453}" dt="2021-05-13T13:55:10.710" v="11662"/>
          <ac:spMkLst>
            <pc:docMk/>
            <pc:sldMk cId="3221091484" sldId="258"/>
            <ac:spMk id="2" creationId="{F46F860C-BDA0-48EA-BD72-E549008E4223}"/>
          </ac:spMkLst>
        </pc:spChg>
        <pc:spChg chg="mod">
          <ac:chgData name="Malcolm Hayward" userId="fd045f5c-b77a-4191-aa2e-0c5f24668c72" providerId="ADAL" clId="{717E76B0-8B8E-4FE9-A27E-3193553DB453}" dt="2021-05-07T11:12:15.111" v="6528" actId="207"/>
          <ac:spMkLst>
            <pc:docMk/>
            <pc:sldMk cId="3221091484" sldId="258"/>
            <ac:spMk id="3" creationId="{0D88A70F-FA95-4664-B255-58DA90D27CE1}"/>
          </ac:spMkLst>
        </pc:spChg>
      </pc:sldChg>
      <pc:sldChg chg="addSp delSp modSp new mod">
        <pc:chgData name="Malcolm Hayward" userId="fd045f5c-b77a-4191-aa2e-0c5f24668c72" providerId="ADAL" clId="{717E76B0-8B8E-4FE9-A27E-3193553DB453}" dt="2021-05-13T08:54:59.092" v="10663" actId="20577"/>
        <pc:sldMkLst>
          <pc:docMk/>
          <pc:sldMk cId="3381804361" sldId="259"/>
        </pc:sldMkLst>
        <pc:spChg chg="mod">
          <ac:chgData name="Malcolm Hayward" userId="fd045f5c-b77a-4191-aa2e-0c5f24668c72" providerId="ADAL" clId="{717E76B0-8B8E-4FE9-A27E-3193553DB453}" dt="2021-05-13T08:54:59.092" v="10663" actId="20577"/>
          <ac:spMkLst>
            <pc:docMk/>
            <pc:sldMk cId="3381804361" sldId="259"/>
            <ac:spMk id="2" creationId="{344B3690-2CF4-4136-9FEA-13BEDFF6F668}"/>
          </ac:spMkLst>
        </pc:spChg>
        <pc:spChg chg="del">
          <ac:chgData name="Malcolm Hayward" userId="fd045f5c-b77a-4191-aa2e-0c5f24668c72" providerId="ADAL" clId="{717E76B0-8B8E-4FE9-A27E-3193553DB453}" dt="2021-05-02T20:13:00.838" v="275" actId="22"/>
          <ac:spMkLst>
            <pc:docMk/>
            <pc:sldMk cId="3381804361" sldId="259"/>
            <ac:spMk id="3" creationId="{17F9D62D-57D0-4693-9F06-121198ECB601}"/>
          </ac:spMkLst>
        </pc:spChg>
        <pc:spChg chg="add del mod">
          <ac:chgData name="Malcolm Hayward" userId="fd045f5c-b77a-4191-aa2e-0c5f24668c72" providerId="ADAL" clId="{717E76B0-8B8E-4FE9-A27E-3193553DB453}" dt="2021-05-13T08:54:21.091" v="10628" actId="22"/>
          <ac:spMkLst>
            <pc:docMk/>
            <pc:sldMk cId="3381804361" sldId="259"/>
            <ac:spMk id="4" creationId="{977C8560-681C-4EAE-85F8-02D69337E498}"/>
          </ac:spMkLst>
        </pc:spChg>
        <pc:picChg chg="add del mod ord">
          <ac:chgData name="Malcolm Hayward" userId="fd045f5c-b77a-4191-aa2e-0c5f24668c72" providerId="ADAL" clId="{717E76B0-8B8E-4FE9-A27E-3193553DB453}" dt="2021-05-13T08:54:19.673" v="10627" actId="478"/>
          <ac:picMkLst>
            <pc:docMk/>
            <pc:sldMk cId="3381804361" sldId="259"/>
            <ac:picMk id="5" creationId="{E8806DED-257C-490C-8D83-568503183C44}"/>
          </ac:picMkLst>
        </pc:picChg>
        <pc:picChg chg="add mod ord">
          <ac:chgData name="Malcolm Hayward" userId="fd045f5c-b77a-4191-aa2e-0c5f24668c72" providerId="ADAL" clId="{717E76B0-8B8E-4FE9-A27E-3193553DB453}" dt="2021-05-13T08:54:32.165" v="10634" actId="14100"/>
          <ac:picMkLst>
            <pc:docMk/>
            <pc:sldMk cId="3381804361" sldId="259"/>
            <ac:picMk id="7" creationId="{6E113638-EBAF-4FD7-A834-C2C2733D905F}"/>
          </ac:picMkLst>
        </pc:picChg>
      </pc:sldChg>
      <pc:sldChg chg="addSp delSp modSp new mod ord">
        <pc:chgData name="Malcolm Hayward" userId="fd045f5c-b77a-4191-aa2e-0c5f24668c72" providerId="ADAL" clId="{717E76B0-8B8E-4FE9-A27E-3193553DB453}" dt="2021-05-08T04:32:33.618" v="10153" actId="20577"/>
        <pc:sldMkLst>
          <pc:docMk/>
          <pc:sldMk cId="561850724" sldId="260"/>
        </pc:sldMkLst>
        <pc:spChg chg="mod">
          <ac:chgData name="Malcolm Hayward" userId="fd045f5c-b77a-4191-aa2e-0c5f24668c72" providerId="ADAL" clId="{717E76B0-8B8E-4FE9-A27E-3193553DB453}" dt="2021-05-02T21:30:21.081" v="974" actId="20577"/>
          <ac:spMkLst>
            <pc:docMk/>
            <pc:sldMk cId="561850724" sldId="260"/>
            <ac:spMk id="2" creationId="{12005D91-F2B3-4F63-915B-57EADFB2D584}"/>
          </ac:spMkLst>
        </pc:spChg>
        <pc:spChg chg="mod">
          <ac:chgData name="Malcolm Hayward" userId="fd045f5c-b77a-4191-aa2e-0c5f24668c72" providerId="ADAL" clId="{717E76B0-8B8E-4FE9-A27E-3193553DB453}" dt="2021-05-08T04:32:33.618" v="10153" actId="20577"/>
          <ac:spMkLst>
            <pc:docMk/>
            <pc:sldMk cId="561850724" sldId="260"/>
            <ac:spMk id="3" creationId="{F30B4C89-7646-416E-92B7-2ED7314F6630}"/>
          </ac:spMkLst>
        </pc:spChg>
        <pc:picChg chg="add del mod">
          <ac:chgData name="Malcolm Hayward" userId="fd045f5c-b77a-4191-aa2e-0c5f24668c72" providerId="ADAL" clId="{717E76B0-8B8E-4FE9-A27E-3193553DB453}" dt="2021-05-02T21:27:47.301" v="694" actId="478"/>
          <ac:picMkLst>
            <pc:docMk/>
            <pc:sldMk cId="561850724" sldId="260"/>
            <ac:picMk id="4" creationId="{BBE9DE6A-7756-4F8B-96A5-E3223E366582}"/>
          </ac:picMkLst>
        </pc:picChg>
      </pc:sldChg>
      <pc:sldChg chg="modSp new del mod">
        <pc:chgData name="Malcolm Hayward" userId="fd045f5c-b77a-4191-aa2e-0c5f24668c72" providerId="ADAL" clId="{717E76B0-8B8E-4FE9-A27E-3193553DB453}" dt="2021-05-02T21:25:34.560" v="563" actId="2696"/>
        <pc:sldMkLst>
          <pc:docMk/>
          <pc:sldMk cId="2673115420" sldId="260"/>
        </pc:sldMkLst>
        <pc:spChg chg="mod">
          <ac:chgData name="Malcolm Hayward" userId="fd045f5c-b77a-4191-aa2e-0c5f24668c72" providerId="ADAL" clId="{717E76B0-8B8E-4FE9-A27E-3193553DB453}" dt="2021-05-02T20:19:07.540" v="561" actId="20577"/>
          <ac:spMkLst>
            <pc:docMk/>
            <pc:sldMk cId="2673115420" sldId="260"/>
            <ac:spMk id="2" creationId="{83605D90-4E28-4033-940D-059FA3E63224}"/>
          </ac:spMkLst>
        </pc:spChg>
      </pc:sldChg>
      <pc:sldChg chg="addSp delSp modSp new mod">
        <pc:chgData name="Malcolm Hayward" userId="fd045f5c-b77a-4191-aa2e-0c5f24668c72" providerId="ADAL" clId="{717E76B0-8B8E-4FE9-A27E-3193553DB453}" dt="2021-05-03T05:11:23.130" v="3191" actId="14100"/>
        <pc:sldMkLst>
          <pc:docMk/>
          <pc:sldMk cId="2982863112" sldId="261"/>
        </pc:sldMkLst>
        <pc:spChg chg="mod">
          <ac:chgData name="Malcolm Hayward" userId="fd045f5c-b77a-4191-aa2e-0c5f24668c72" providerId="ADAL" clId="{717E76B0-8B8E-4FE9-A27E-3193553DB453}" dt="2021-05-02T21:33:06.892" v="1218" actId="20577"/>
          <ac:spMkLst>
            <pc:docMk/>
            <pc:sldMk cId="2982863112" sldId="261"/>
            <ac:spMk id="2" creationId="{AB93A2AC-F78E-4886-88BC-B4BC1215E471}"/>
          </ac:spMkLst>
        </pc:spChg>
        <pc:spChg chg="del">
          <ac:chgData name="Malcolm Hayward" userId="fd045f5c-b77a-4191-aa2e-0c5f24668c72" providerId="ADAL" clId="{717E76B0-8B8E-4FE9-A27E-3193553DB453}" dt="2021-05-02T21:34:30.532" v="1219" actId="22"/>
          <ac:spMkLst>
            <pc:docMk/>
            <pc:sldMk cId="2982863112" sldId="261"/>
            <ac:spMk id="3" creationId="{A71BA5F6-9CFD-41E8-9D22-89DA1FF157A9}"/>
          </ac:spMkLst>
        </pc:spChg>
        <pc:spChg chg="add del mod">
          <ac:chgData name="Malcolm Hayward" userId="fd045f5c-b77a-4191-aa2e-0c5f24668c72" providerId="ADAL" clId="{717E76B0-8B8E-4FE9-A27E-3193553DB453}" dt="2021-05-02T21:35:30.572" v="1231" actId="22"/>
          <ac:spMkLst>
            <pc:docMk/>
            <pc:sldMk cId="2982863112" sldId="261"/>
            <ac:spMk id="7" creationId="{628A00D7-5F51-4099-B926-7EC521CE01F2}"/>
          </ac:spMkLst>
        </pc:spChg>
        <pc:spChg chg="add del mod">
          <ac:chgData name="Malcolm Hayward" userId="fd045f5c-b77a-4191-aa2e-0c5f24668c72" providerId="ADAL" clId="{717E76B0-8B8E-4FE9-A27E-3193553DB453}" dt="2021-05-02T21:56:59.023" v="1711" actId="22"/>
          <ac:spMkLst>
            <pc:docMk/>
            <pc:sldMk cId="2982863112" sldId="261"/>
            <ac:spMk id="11" creationId="{38C55905-A944-4CEF-A39D-FFB5B01830D7}"/>
          </ac:spMkLst>
        </pc:spChg>
        <pc:spChg chg="add del mod">
          <ac:chgData name="Malcolm Hayward" userId="fd045f5c-b77a-4191-aa2e-0c5f24668c72" providerId="ADAL" clId="{717E76B0-8B8E-4FE9-A27E-3193553DB453}" dt="2021-05-02T22:12:28.597" v="1733" actId="22"/>
          <ac:spMkLst>
            <pc:docMk/>
            <pc:sldMk cId="2982863112" sldId="261"/>
            <ac:spMk id="15" creationId="{D43A4E21-92AA-4B3E-A35D-0F07FFE04B80}"/>
          </ac:spMkLst>
        </pc:spChg>
        <pc:spChg chg="add del mod">
          <ac:chgData name="Malcolm Hayward" userId="fd045f5c-b77a-4191-aa2e-0c5f24668c72" providerId="ADAL" clId="{717E76B0-8B8E-4FE9-A27E-3193553DB453}" dt="2021-05-03T05:11:11.060" v="3186" actId="22"/>
          <ac:spMkLst>
            <pc:docMk/>
            <pc:sldMk cId="2982863112" sldId="261"/>
            <ac:spMk id="19" creationId="{67E3D274-8C28-4A18-ABA9-1BB37516C336}"/>
          </ac:spMkLst>
        </pc:spChg>
        <pc:picChg chg="add del mod ord">
          <ac:chgData name="Malcolm Hayward" userId="fd045f5c-b77a-4191-aa2e-0c5f24668c72" providerId="ADAL" clId="{717E76B0-8B8E-4FE9-A27E-3193553DB453}" dt="2021-05-02T21:34:57.532" v="1230" actId="478"/>
          <ac:picMkLst>
            <pc:docMk/>
            <pc:sldMk cId="2982863112" sldId="261"/>
            <ac:picMk id="5" creationId="{6DA51979-8B93-4320-AF9D-2CA1F23288AA}"/>
          </ac:picMkLst>
        </pc:picChg>
        <pc:picChg chg="add del mod ord">
          <ac:chgData name="Malcolm Hayward" userId="fd045f5c-b77a-4191-aa2e-0c5f24668c72" providerId="ADAL" clId="{717E76B0-8B8E-4FE9-A27E-3193553DB453}" dt="2021-05-02T21:56:57.610" v="1710" actId="478"/>
          <ac:picMkLst>
            <pc:docMk/>
            <pc:sldMk cId="2982863112" sldId="261"/>
            <ac:picMk id="9" creationId="{3BFAD579-CFD2-4125-A8F5-DBF10121D6DC}"/>
          </ac:picMkLst>
        </pc:picChg>
        <pc:picChg chg="add del mod ord">
          <ac:chgData name="Malcolm Hayward" userId="fd045f5c-b77a-4191-aa2e-0c5f24668c72" providerId="ADAL" clId="{717E76B0-8B8E-4FE9-A27E-3193553DB453}" dt="2021-05-02T22:12:26.669" v="1732" actId="478"/>
          <ac:picMkLst>
            <pc:docMk/>
            <pc:sldMk cId="2982863112" sldId="261"/>
            <ac:picMk id="13" creationId="{A581A89B-A033-494E-BC17-94EB08A1B939}"/>
          </ac:picMkLst>
        </pc:picChg>
        <pc:picChg chg="add del mod ord">
          <ac:chgData name="Malcolm Hayward" userId="fd045f5c-b77a-4191-aa2e-0c5f24668c72" providerId="ADAL" clId="{717E76B0-8B8E-4FE9-A27E-3193553DB453}" dt="2021-05-03T05:11:09.555" v="3185" actId="478"/>
          <ac:picMkLst>
            <pc:docMk/>
            <pc:sldMk cId="2982863112" sldId="261"/>
            <ac:picMk id="17" creationId="{12085274-57F1-43A1-8D98-4193AE723A75}"/>
          </ac:picMkLst>
        </pc:picChg>
        <pc:picChg chg="add mod ord">
          <ac:chgData name="Malcolm Hayward" userId="fd045f5c-b77a-4191-aa2e-0c5f24668c72" providerId="ADAL" clId="{717E76B0-8B8E-4FE9-A27E-3193553DB453}" dt="2021-05-03T05:11:23.130" v="3191" actId="14100"/>
          <ac:picMkLst>
            <pc:docMk/>
            <pc:sldMk cId="2982863112" sldId="261"/>
            <ac:picMk id="21" creationId="{C38843F4-3E22-4449-A51D-C2CE12AA5060}"/>
          </ac:picMkLst>
        </pc:picChg>
      </pc:sldChg>
      <pc:sldChg chg="addSp delSp modSp new mod">
        <pc:chgData name="Malcolm Hayward" userId="fd045f5c-b77a-4191-aa2e-0c5f24668c72" providerId="ADAL" clId="{717E76B0-8B8E-4FE9-A27E-3193553DB453}" dt="2021-05-03T05:08:53.525" v="3184" actId="14100"/>
        <pc:sldMkLst>
          <pc:docMk/>
          <pc:sldMk cId="2853246" sldId="262"/>
        </pc:sldMkLst>
        <pc:spChg chg="mod">
          <ac:chgData name="Malcolm Hayward" userId="fd045f5c-b77a-4191-aa2e-0c5f24668c72" providerId="ADAL" clId="{717E76B0-8B8E-4FE9-A27E-3193553DB453}" dt="2021-05-02T21:48:54.456" v="1542" actId="20577"/>
          <ac:spMkLst>
            <pc:docMk/>
            <pc:sldMk cId="2853246" sldId="262"/>
            <ac:spMk id="2" creationId="{1A47C8FE-7A1D-4254-A311-B21065C14F4E}"/>
          </ac:spMkLst>
        </pc:spChg>
        <pc:spChg chg="del">
          <ac:chgData name="Malcolm Hayward" userId="fd045f5c-b77a-4191-aa2e-0c5f24668c72" providerId="ADAL" clId="{717E76B0-8B8E-4FE9-A27E-3193553DB453}" dt="2021-05-02T21:48:32.677" v="1534" actId="22"/>
          <ac:spMkLst>
            <pc:docMk/>
            <pc:sldMk cId="2853246" sldId="262"/>
            <ac:spMk id="3" creationId="{B77180F3-C36B-43BE-B3B7-6CFAAB30D8AB}"/>
          </ac:spMkLst>
        </pc:spChg>
        <pc:spChg chg="add del mod">
          <ac:chgData name="Malcolm Hayward" userId="fd045f5c-b77a-4191-aa2e-0c5f24668c72" providerId="ADAL" clId="{717E76B0-8B8E-4FE9-A27E-3193553DB453}" dt="2021-05-03T05:08:27.286" v="3173" actId="22"/>
          <ac:spMkLst>
            <pc:docMk/>
            <pc:sldMk cId="2853246" sldId="262"/>
            <ac:spMk id="7" creationId="{AEABD8E6-6964-4FDE-8AAE-5AD7F82A3869}"/>
          </ac:spMkLst>
        </pc:spChg>
        <pc:picChg chg="add del mod ord">
          <ac:chgData name="Malcolm Hayward" userId="fd045f5c-b77a-4191-aa2e-0c5f24668c72" providerId="ADAL" clId="{717E76B0-8B8E-4FE9-A27E-3193553DB453}" dt="2021-05-03T05:08:25.570" v="3172" actId="478"/>
          <ac:picMkLst>
            <pc:docMk/>
            <pc:sldMk cId="2853246" sldId="262"/>
            <ac:picMk id="5" creationId="{4FC6472E-668B-4EB8-9412-ED2C74B345E3}"/>
          </ac:picMkLst>
        </pc:picChg>
        <pc:picChg chg="add mod ord">
          <ac:chgData name="Malcolm Hayward" userId="fd045f5c-b77a-4191-aa2e-0c5f24668c72" providerId="ADAL" clId="{717E76B0-8B8E-4FE9-A27E-3193553DB453}" dt="2021-05-03T05:08:53.525" v="3184" actId="14100"/>
          <ac:picMkLst>
            <pc:docMk/>
            <pc:sldMk cId="2853246" sldId="262"/>
            <ac:picMk id="9" creationId="{745D5F9E-F074-40CF-A69D-802645FCC96D}"/>
          </ac:picMkLst>
        </pc:picChg>
      </pc:sldChg>
      <pc:sldChg chg="new del">
        <pc:chgData name="Malcolm Hayward" userId="fd045f5c-b77a-4191-aa2e-0c5f24668c72" providerId="ADAL" clId="{717E76B0-8B8E-4FE9-A27E-3193553DB453}" dt="2021-05-02T21:37:39.544" v="1251" actId="2696"/>
        <pc:sldMkLst>
          <pc:docMk/>
          <pc:sldMk cId="1683875555" sldId="262"/>
        </pc:sldMkLst>
      </pc:sldChg>
      <pc:sldChg chg="addSp delSp modSp new mod ord">
        <pc:chgData name="Malcolm Hayward" userId="fd045f5c-b77a-4191-aa2e-0c5f24668c72" providerId="ADAL" clId="{717E76B0-8B8E-4FE9-A27E-3193553DB453}" dt="2021-05-03T05:05:31.992" v="3171" actId="14100"/>
        <pc:sldMkLst>
          <pc:docMk/>
          <pc:sldMk cId="1493840835" sldId="263"/>
        </pc:sldMkLst>
        <pc:spChg chg="mod">
          <ac:chgData name="Malcolm Hayward" userId="fd045f5c-b77a-4191-aa2e-0c5f24668c72" providerId="ADAL" clId="{717E76B0-8B8E-4FE9-A27E-3193553DB453}" dt="2021-05-02T21:55:02.594" v="1688" actId="20577"/>
          <ac:spMkLst>
            <pc:docMk/>
            <pc:sldMk cId="1493840835" sldId="263"/>
            <ac:spMk id="2" creationId="{3C8E9681-7896-4A1E-9F9D-646E2D6F2CB6}"/>
          </ac:spMkLst>
        </pc:spChg>
        <pc:spChg chg="del">
          <ac:chgData name="Malcolm Hayward" userId="fd045f5c-b77a-4191-aa2e-0c5f24668c72" providerId="ADAL" clId="{717E76B0-8B8E-4FE9-A27E-3193553DB453}" dt="2021-05-02T21:42:31.687" v="1518" actId="22"/>
          <ac:spMkLst>
            <pc:docMk/>
            <pc:sldMk cId="1493840835" sldId="263"/>
            <ac:spMk id="3" creationId="{CD561C23-00AB-4F21-8D23-48E9254FFA47}"/>
          </ac:spMkLst>
        </pc:spChg>
        <pc:spChg chg="add del mod">
          <ac:chgData name="Malcolm Hayward" userId="fd045f5c-b77a-4191-aa2e-0c5f24668c72" providerId="ADAL" clId="{717E76B0-8B8E-4FE9-A27E-3193553DB453}" dt="2021-05-02T21:42:51.685" v="1525" actId="478"/>
          <ac:spMkLst>
            <pc:docMk/>
            <pc:sldMk cId="1493840835" sldId="263"/>
            <ac:spMk id="7" creationId="{253E09B8-633C-4F9F-910E-49528E26D8AC}"/>
          </ac:spMkLst>
        </pc:spChg>
        <pc:spChg chg="add del mod">
          <ac:chgData name="Malcolm Hayward" userId="fd045f5c-b77a-4191-aa2e-0c5f24668c72" providerId="ADAL" clId="{717E76B0-8B8E-4FE9-A27E-3193553DB453}" dt="2021-05-02T21:47:19.967" v="1527" actId="22"/>
          <ac:spMkLst>
            <pc:docMk/>
            <pc:sldMk cId="1493840835" sldId="263"/>
            <ac:spMk id="9" creationId="{01E8B532-9ED7-4703-9FF3-974822F537AB}"/>
          </ac:spMkLst>
        </pc:spChg>
        <pc:spChg chg="add del mod">
          <ac:chgData name="Malcolm Hayward" userId="fd045f5c-b77a-4191-aa2e-0c5f24668c72" providerId="ADAL" clId="{717E76B0-8B8E-4FE9-A27E-3193553DB453}" dt="2021-05-03T05:04:13.719" v="3135" actId="478"/>
          <ac:spMkLst>
            <pc:docMk/>
            <pc:sldMk cId="1493840835" sldId="263"/>
            <ac:spMk id="13" creationId="{7013EBCF-473C-4145-85D7-6622890208E1}"/>
          </ac:spMkLst>
        </pc:spChg>
        <pc:spChg chg="add del mod">
          <ac:chgData name="Malcolm Hayward" userId="fd045f5c-b77a-4191-aa2e-0c5f24668c72" providerId="ADAL" clId="{717E76B0-8B8E-4FE9-A27E-3193553DB453}" dt="2021-05-03T05:04:45.043" v="3151" actId="22"/>
          <ac:spMkLst>
            <pc:docMk/>
            <pc:sldMk cId="1493840835" sldId="263"/>
            <ac:spMk id="17" creationId="{3E8156D1-C63D-4F32-852A-8B7E1DA1F87B}"/>
          </ac:spMkLst>
        </pc:spChg>
        <pc:spChg chg="add del mod">
          <ac:chgData name="Malcolm Hayward" userId="fd045f5c-b77a-4191-aa2e-0c5f24668c72" providerId="ADAL" clId="{717E76B0-8B8E-4FE9-A27E-3193553DB453}" dt="2021-05-03T05:05:12.185" v="3164" actId="22"/>
          <ac:spMkLst>
            <pc:docMk/>
            <pc:sldMk cId="1493840835" sldId="263"/>
            <ac:spMk id="21" creationId="{EE50783E-D70A-4AFF-80ED-AC816DAF9B6F}"/>
          </ac:spMkLst>
        </pc:spChg>
        <pc:picChg chg="add del mod ord">
          <ac:chgData name="Malcolm Hayward" userId="fd045f5c-b77a-4191-aa2e-0c5f24668c72" providerId="ADAL" clId="{717E76B0-8B8E-4FE9-A27E-3193553DB453}" dt="2021-05-02T21:46:13.584" v="1526" actId="478"/>
          <ac:picMkLst>
            <pc:docMk/>
            <pc:sldMk cId="1493840835" sldId="263"/>
            <ac:picMk id="5" creationId="{74812691-2578-4432-B49E-9D6CBB5E1DD7}"/>
          </ac:picMkLst>
        </pc:picChg>
        <pc:picChg chg="add del mod ord">
          <ac:chgData name="Malcolm Hayward" userId="fd045f5c-b77a-4191-aa2e-0c5f24668c72" providerId="ADAL" clId="{717E76B0-8B8E-4FE9-A27E-3193553DB453}" dt="2021-05-03T05:04:43.650" v="3150" actId="478"/>
          <ac:picMkLst>
            <pc:docMk/>
            <pc:sldMk cId="1493840835" sldId="263"/>
            <ac:picMk id="11" creationId="{7D87A77F-7A45-4402-AB0C-F9C3CB843318}"/>
          </ac:picMkLst>
        </pc:picChg>
        <pc:picChg chg="add del mod ord">
          <ac:chgData name="Malcolm Hayward" userId="fd045f5c-b77a-4191-aa2e-0c5f24668c72" providerId="ADAL" clId="{717E76B0-8B8E-4FE9-A27E-3193553DB453}" dt="2021-05-03T05:04:13.178" v="3134" actId="22"/>
          <ac:picMkLst>
            <pc:docMk/>
            <pc:sldMk cId="1493840835" sldId="263"/>
            <ac:picMk id="15" creationId="{C9A3BD8C-5F75-4B33-A08D-2F5DE94E991E}"/>
          </ac:picMkLst>
        </pc:picChg>
        <pc:picChg chg="add del mod ord">
          <ac:chgData name="Malcolm Hayward" userId="fd045f5c-b77a-4191-aa2e-0c5f24668c72" providerId="ADAL" clId="{717E76B0-8B8E-4FE9-A27E-3193553DB453}" dt="2021-05-03T05:05:10.794" v="3163" actId="478"/>
          <ac:picMkLst>
            <pc:docMk/>
            <pc:sldMk cId="1493840835" sldId="263"/>
            <ac:picMk id="19" creationId="{2F28B039-4D38-44AC-BBD2-DCD95AF35A91}"/>
          </ac:picMkLst>
        </pc:picChg>
        <pc:picChg chg="add mod ord">
          <ac:chgData name="Malcolm Hayward" userId="fd045f5c-b77a-4191-aa2e-0c5f24668c72" providerId="ADAL" clId="{717E76B0-8B8E-4FE9-A27E-3193553DB453}" dt="2021-05-03T05:05:31.992" v="3171" actId="14100"/>
          <ac:picMkLst>
            <pc:docMk/>
            <pc:sldMk cId="1493840835" sldId="263"/>
            <ac:picMk id="23" creationId="{A8F2D133-B029-42EF-AA69-0879E71C46B2}"/>
          </ac:picMkLst>
        </pc:picChg>
      </pc:sldChg>
      <pc:sldChg chg="addSp delSp modSp new mod">
        <pc:chgData name="Malcolm Hayward" userId="fd045f5c-b77a-4191-aa2e-0c5f24668c72" providerId="ADAL" clId="{717E76B0-8B8E-4FE9-A27E-3193553DB453}" dt="2021-05-02T21:53:12.548" v="1602" actId="1076"/>
        <pc:sldMkLst>
          <pc:docMk/>
          <pc:sldMk cId="3131746980" sldId="264"/>
        </pc:sldMkLst>
        <pc:spChg chg="mod">
          <ac:chgData name="Malcolm Hayward" userId="fd045f5c-b77a-4191-aa2e-0c5f24668c72" providerId="ADAL" clId="{717E76B0-8B8E-4FE9-A27E-3193553DB453}" dt="2021-05-02T21:49:14.834" v="1585" actId="20577"/>
          <ac:spMkLst>
            <pc:docMk/>
            <pc:sldMk cId="3131746980" sldId="264"/>
            <ac:spMk id="2" creationId="{929554EB-BF89-4676-923C-1B21AF0FEC9F}"/>
          </ac:spMkLst>
        </pc:spChg>
        <pc:spChg chg="del">
          <ac:chgData name="Malcolm Hayward" userId="fd045f5c-b77a-4191-aa2e-0c5f24668c72" providerId="ADAL" clId="{717E76B0-8B8E-4FE9-A27E-3193553DB453}" dt="2021-05-02T21:51:10.949" v="1586" actId="22"/>
          <ac:spMkLst>
            <pc:docMk/>
            <pc:sldMk cId="3131746980" sldId="264"/>
            <ac:spMk id="3" creationId="{21FA83F3-CD4F-4523-B777-D92B8C7E48C2}"/>
          </ac:spMkLst>
        </pc:spChg>
        <pc:spChg chg="add del mod">
          <ac:chgData name="Malcolm Hayward" userId="fd045f5c-b77a-4191-aa2e-0c5f24668c72" providerId="ADAL" clId="{717E76B0-8B8E-4FE9-A27E-3193553DB453}" dt="2021-05-02T21:53:01.699" v="1597" actId="22"/>
          <ac:spMkLst>
            <pc:docMk/>
            <pc:sldMk cId="3131746980" sldId="264"/>
            <ac:spMk id="7" creationId="{73B9FDF2-5F22-4A67-BA7F-6821CB7EB54A}"/>
          </ac:spMkLst>
        </pc:spChg>
        <pc:picChg chg="add del mod ord">
          <ac:chgData name="Malcolm Hayward" userId="fd045f5c-b77a-4191-aa2e-0c5f24668c72" providerId="ADAL" clId="{717E76B0-8B8E-4FE9-A27E-3193553DB453}" dt="2021-05-02T21:51:46.880" v="1596" actId="478"/>
          <ac:picMkLst>
            <pc:docMk/>
            <pc:sldMk cId="3131746980" sldId="264"/>
            <ac:picMk id="5" creationId="{27ECBD58-291B-4B3C-920F-8DDBB8BCCA84}"/>
          </ac:picMkLst>
        </pc:picChg>
        <pc:picChg chg="add mod ord">
          <ac:chgData name="Malcolm Hayward" userId="fd045f5c-b77a-4191-aa2e-0c5f24668c72" providerId="ADAL" clId="{717E76B0-8B8E-4FE9-A27E-3193553DB453}" dt="2021-05-02T21:53:12.548" v="1602" actId="1076"/>
          <ac:picMkLst>
            <pc:docMk/>
            <pc:sldMk cId="3131746980" sldId="264"/>
            <ac:picMk id="9" creationId="{90B9E995-2276-40A6-AE44-16CF5514052A}"/>
          </ac:picMkLst>
        </pc:picChg>
      </pc:sldChg>
      <pc:sldChg chg="addSp delSp modSp new mod">
        <pc:chgData name="Malcolm Hayward" userId="fd045f5c-b77a-4191-aa2e-0c5f24668c72" providerId="ADAL" clId="{717E76B0-8B8E-4FE9-A27E-3193553DB453}" dt="2021-05-02T21:54:15.021" v="1612" actId="14100"/>
        <pc:sldMkLst>
          <pc:docMk/>
          <pc:sldMk cId="3032628714" sldId="265"/>
        </pc:sldMkLst>
        <pc:spChg chg="mod">
          <ac:chgData name="Malcolm Hayward" userId="fd045f5c-b77a-4191-aa2e-0c5f24668c72" providerId="ADAL" clId="{717E76B0-8B8E-4FE9-A27E-3193553DB453}" dt="2021-05-02T21:51:33.112" v="1595"/>
          <ac:spMkLst>
            <pc:docMk/>
            <pc:sldMk cId="3032628714" sldId="265"/>
            <ac:spMk id="2" creationId="{A8CA19DB-B2AD-4F99-8F43-7A2F8D43E481}"/>
          </ac:spMkLst>
        </pc:spChg>
        <pc:spChg chg="del">
          <ac:chgData name="Malcolm Hayward" userId="fd045f5c-b77a-4191-aa2e-0c5f24668c72" providerId="ADAL" clId="{717E76B0-8B8E-4FE9-A27E-3193553DB453}" dt="2021-05-02T21:54:00.232" v="1603" actId="22"/>
          <ac:spMkLst>
            <pc:docMk/>
            <pc:sldMk cId="3032628714" sldId="265"/>
            <ac:spMk id="3" creationId="{803BCD6C-7DA2-4D78-8AD7-67C34D961714}"/>
          </ac:spMkLst>
        </pc:spChg>
        <pc:picChg chg="add mod ord">
          <ac:chgData name="Malcolm Hayward" userId="fd045f5c-b77a-4191-aa2e-0c5f24668c72" providerId="ADAL" clId="{717E76B0-8B8E-4FE9-A27E-3193553DB453}" dt="2021-05-02T21:54:15.021" v="1612" actId="14100"/>
          <ac:picMkLst>
            <pc:docMk/>
            <pc:sldMk cId="3032628714" sldId="265"/>
            <ac:picMk id="5" creationId="{741AF774-8A5E-4426-824A-0167DFBEB0A9}"/>
          </ac:picMkLst>
        </pc:picChg>
      </pc:sldChg>
      <pc:sldChg chg="modSp new mod">
        <pc:chgData name="Malcolm Hayward" userId="fd045f5c-b77a-4191-aa2e-0c5f24668c72" providerId="ADAL" clId="{717E76B0-8B8E-4FE9-A27E-3193553DB453}" dt="2021-05-08T04:09:50.049" v="9182" actId="20577"/>
        <pc:sldMkLst>
          <pc:docMk/>
          <pc:sldMk cId="2221400813" sldId="266"/>
        </pc:sldMkLst>
        <pc:spChg chg="mod">
          <ac:chgData name="Malcolm Hayward" userId="fd045f5c-b77a-4191-aa2e-0c5f24668c72" providerId="ADAL" clId="{717E76B0-8B8E-4FE9-A27E-3193553DB453}" dt="2021-05-02T21:54:40.105" v="1624" actId="20577"/>
          <ac:spMkLst>
            <pc:docMk/>
            <pc:sldMk cId="2221400813" sldId="266"/>
            <ac:spMk id="2" creationId="{F1566952-342F-442C-845C-70991174A457}"/>
          </ac:spMkLst>
        </pc:spChg>
        <pc:spChg chg="mod">
          <ac:chgData name="Malcolm Hayward" userId="fd045f5c-b77a-4191-aa2e-0c5f24668c72" providerId="ADAL" clId="{717E76B0-8B8E-4FE9-A27E-3193553DB453}" dt="2021-05-08T04:09:50.049" v="9182" actId="20577"/>
          <ac:spMkLst>
            <pc:docMk/>
            <pc:sldMk cId="2221400813" sldId="266"/>
            <ac:spMk id="3" creationId="{7E370B61-33A8-4E56-885C-BBEB2CB6EE2F}"/>
          </ac:spMkLst>
        </pc:spChg>
      </pc:sldChg>
      <pc:sldChg chg="modSp new mod addCm delCm modCm">
        <pc:chgData name="Malcolm Hayward" userId="fd045f5c-b77a-4191-aa2e-0c5f24668c72" providerId="ADAL" clId="{717E76B0-8B8E-4FE9-A27E-3193553DB453}" dt="2021-05-08T04:01:48.148" v="8760" actId="1592"/>
        <pc:sldMkLst>
          <pc:docMk/>
          <pc:sldMk cId="4165740932" sldId="267"/>
        </pc:sldMkLst>
        <pc:spChg chg="mod">
          <ac:chgData name="Malcolm Hayward" userId="fd045f5c-b77a-4191-aa2e-0c5f24668c72" providerId="ADAL" clId="{717E76B0-8B8E-4FE9-A27E-3193553DB453}" dt="2021-05-02T21:55:12.633" v="1709" actId="20577"/>
          <ac:spMkLst>
            <pc:docMk/>
            <pc:sldMk cId="4165740932" sldId="267"/>
            <ac:spMk id="2" creationId="{0127244B-14DE-47B2-B176-087FDCECCEB1}"/>
          </ac:spMkLst>
        </pc:spChg>
        <pc:spChg chg="mod">
          <ac:chgData name="Malcolm Hayward" userId="fd045f5c-b77a-4191-aa2e-0c5f24668c72" providerId="ADAL" clId="{717E76B0-8B8E-4FE9-A27E-3193553DB453}" dt="2021-05-07T11:05:30.660" v="6145" actId="20577"/>
          <ac:spMkLst>
            <pc:docMk/>
            <pc:sldMk cId="4165740932" sldId="267"/>
            <ac:spMk id="3" creationId="{697F353B-D0FF-48EF-8BD0-E49F7DE42190}"/>
          </ac:spMkLst>
        </pc:spChg>
      </pc:sldChg>
      <pc:sldChg chg="modSp new mod">
        <pc:chgData name="Malcolm Hayward" userId="fd045f5c-b77a-4191-aa2e-0c5f24668c72" providerId="ADAL" clId="{717E76B0-8B8E-4FE9-A27E-3193553DB453}" dt="2021-05-13T13:55:10.710" v="11662"/>
        <pc:sldMkLst>
          <pc:docMk/>
          <pc:sldMk cId="495791686" sldId="268"/>
        </pc:sldMkLst>
        <pc:spChg chg="mod">
          <ac:chgData name="Malcolm Hayward" userId="fd045f5c-b77a-4191-aa2e-0c5f24668c72" providerId="ADAL" clId="{717E76B0-8B8E-4FE9-A27E-3193553DB453}" dt="2021-05-02T21:57:32.575" v="1730" actId="20577"/>
          <ac:spMkLst>
            <pc:docMk/>
            <pc:sldMk cId="495791686" sldId="268"/>
            <ac:spMk id="2" creationId="{D22BFF24-1C34-4A9F-AB4A-4A28B5348AFC}"/>
          </ac:spMkLst>
        </pc:spChg>
        <pc:spChg chg="mod">
          <ac:chgData name="Malcolm Hayward" userId="fd045f5c-b77a-4191-aa2e-0c5f24668c72" providerId="ADAL" clId="{717E76B0-8B8E-4FE9-A27E-3193553DB453}" dt="2021-05-13T13:55:10.710" v="11662"/>
          <ac:spMkLst>
            <pc:docMk/>
            <pc:sldMk cId="495791686" sldId="268"/>
            <ac:spMk id="3" creationId="{C0AA5937-1249-4925-8885-205033D26836}"/>
          </ac:spMkLst>
        </pc:spChg>
      </pc:sldChg>
      <pc:sldChg chg="addSp delSp modSp new mod">
        <pc:chgData name="Malcolm Hayward" userId="fd045f5c-b77a-4191-aa2e-0c5f24668c72" providerId="ADAL" clId="{717E76B0-8B8E-4FE9-A27E-3193553DB453}" dt="2021-05-03T05:57:26.243" v="3201" actId="14100"/>
        <pc:sldMkLst>
          <pc:docMk/>
          <pc:sldMk cId="3600215448" sldId="269"/>
        </pc:sldMkLst>
        <pc:spChg chg="mod">
          <ac:chgData name="Malcolm Hayward" userId="fd045f5c-b77a-4191-aa2e-0c5f24668c72" providerId="ADAL" clId="{717E76B0-8B8E-4FE9-A27E-3193553DB453}" dt="2021-05-02T23:35:04.910" v="1780" actId="20577"/>
          <ac:spMkLst>
            <pc:docMk/>
            <pc:sldMk cId="3600215448" sldId="269"/>
            <ac:spMk id="2" creationId="{E76CB9F1-6090-48B3-B317-7092E1C84074}"/>
          </ac:spMkLst>
        </pc:spChg>
        <pc:spChg chg="del">
          <ac:chgData name="Malcolm Hayward" userId="fd045f5c-b77a-4191-aa2e-0c5f24668c72" providerId="ADAL" clId="{717E76B0-8B8E-4FE9-A27E-3193553DB453}" dt="2021-05-02T23:37:59.736" v="1781" actId="22"/>
          <ac:spMkLst>
            <pc:docMk/>
            <pc:sldMk cId="3600215448" sldId="269"/>
            <ac:spMk id="3" creationId="{D1586D53-D646-4D20-914C-3E27B2C0C34B}"/>
          </ac:spMkLst>
        </pc:spChg>
        <pc:spChg chg="add del mod">
          <ac:chgData name="Malcolm Hayward" userId="fd045f5c-b77a-4191-aa2e-0c5f24668c72" providerId="ADAL" clId="{717E76B0-8B8E-4FE9-A27E-3193553DB453}" dt="2021-05-03T05:57:12.720" v="3195" actId="22"/>
          <ac:spMkLst>
            <pc:docMk/>
            <pc:sldMk cId="3600215448" sldId="269"/>
            <ac:spMk id="7" creationId="{7196961C-8F06-4BE4-BD7F-AA740E1B05CA}"/>
          </ac:spMkLst>
        </pc:spChg>
        <pc:picChg chg="add del mod ord">
          <ac:chgData name="Malcolm Hayward" userId="fd045f5c-b77a-4191-aa2e-0c5f24668c72" providerId="ADAL" clId="{717E76B0-8B8E-4FE9-A27E-3193553DB453}" dt="2021-05-03T05:57:11.283" v="3194" actId="478"/>
          <ac:picMkLst>
            <pc:docMk/>
            <pc:sldMk cId="3600215448" sldId="269"/>
            <ac:picMk id="5" creationId="{AEB39E1D-F292-42A9-B4D9-A662ADA11BFC}"/>
          </ac:picMkLst>
        </pc:picChg>
        <pc:picChg chg="add mod ord">
          <ac:chgData name="Malcolm Hayward" userId="fd045f5c-b77a-4191-aa2e-0c5f24668c72" providerId="ADAL" clId="{717E76B0-8B8E-4FE9-A27E-3193553DB453}" dt="2021-05-03T05:57:26.243" v="3201" actId="14100"/>
          <ac:picMkLst>
            <pc:docMk/>
            <pc:sldMk cId="3600215448" sldId="269"/>
            <ac:picMk id="9" creationId="{E387A631-96D0-4A61-95DE-94D2D65EF2C1}"/>
          </ac:picMkLst>
        </pc:picChg>
      </pc:sldChg>
      <pc:sldChg chg="addSp delSp modSp new mod">
        <pc:chgData name="Malcolm Hayward" userId="fd045f5c-b77a-4191-aa2e-0c5f24668c72" providerId="ADAL" clId="{717E76B0-8B8E-4FE9-A27E-3193553DB453}" dt="2021-05-13T13:55:10.710" v="11662"/>
        <pc:sldMkLst>
          <pc:docMk/>
          <pc:sldMk cId="2974601609" sldId="270"/>
        </pc:sldMkLst>
        <pc:spChg chg="mod">
          <ac:chgData name="Malcolm Hayward" userId="fd045f5c-b77a-4191-aa2e-0c5f24668c72" providerId="ADAL" clId="{717E76B0-8B8E-4FE9-A27E-3193553DB453}" dt="2021-05-13T13:55:10.710" v="11662"/>
          <ac:spMkLst>
            <pc:docMk/>
            <pc:sldMk cId="2974601609" sldId="270"/>
            <ac:spMk id="2" creationId="{FE4F1BE5-EE99-49D8-A1FE-5A3BC59EE308}"/>
          </ac:spMkLst>
        </pc:spChg>
        <pc:spChg chg="add mod">
          <ac:chgData name="Malcolm Hayward" userId="fd045f5c-b77a-4191-aa2e-0c5f24668c72" providerId="ADAL" clId="{717E76B0-8B8E-4FE9-A27E-3193553DB453}" dt="2021-05-07T11:32:12.217" v="6969" actId="20577"/>
          <ac:spMkLst>
            <pc:docMk/>
            <pc:sldMk cId="2974601609" sldId="270"/>
            <ac:spMk id="3" creationId="{4DD10613-5A70-43D2-88EE-8341556CF7F1}"/>
          </ac:spMkLst>
        </pc:spChg>
        <pc:spChg chg="del">
          <ac:chgData name="Malcolm Hayward" userId="fd045f5c-b77a-4191-aa2e-0c5f24668c72" providerId="ADAL" clId="{717E76B0-8B8E-4FE9-A27E-3193553DB453}" dt="2021-05-02T23:48:08.862" v="1993" actId="22"/>
          <ac:spMkLst>
            <pc:docMk/>
            <pc:sldMk cId="2974601609" sldId="270"/>
            <ac:spMk id="3" creationId="{55670FC2-ECEB-42B4-856A-E84E3F02C334}"/>
          </ac:spMkLst>
        </pc:spChg>
        <pc:picChg chg="add mod ord">
          <ac:chgData name="Malcolm Hayward" userId="fd045f5c-b77a-4191-aa2e-0c5f24668c72" providerId="ADAL" clId="{717E76B0-8B8E-4FE9-A27E-3193553DB453}" dt="2021-05-07T11:31:07.789" v="6860" actId="14100"/>
          <ac:picMkLst>
            <pc:docMk/>
            <pc:sldMk cId="2974601609" sldId="270"/>
            <ac:picMk id="5" creationId="{053C8209-EC6B-449E-94C2-5DFED158607F}"/>
          </ac:picMkLst>
        </pc:picChg>
      </pc:sldChg>
      <pc:sldChg chg="addSp delSp modSp new mod">
        <pc:chgData name="Malcolm Hayward" userId="fd045f5c-b77a-4191-aa2e-0c5f24668c72" providerId="ADAL" clId="{717E76B0-8B8E-4FE9-A27E-3193553DB453}" dt="2021-05-13T13:55:10.710" v="11662"/>
        <pc:sldMkLst>
          <pc:docMk/>
          <pc:sldMk cId="397861518" sldId="271"/>
        </pc:sldMkLst>
        <pc:spChg chg="mod">
          <ac:chgData name="Malcolm Hayward" userId="fd045f5c-b77a-4191-aa2e-0c5f24668c72" providerId="ADAL" clId="{717E76B0-8B8E-4FE9-A27E-3193553DB453}" dt="2021-05-13T13:55:10.710" v="11662"/>
          <ac:spMkLst>
            <pc:docMk/>
            <pc:sldMk cId="397861518" sldId="271"/>
            <ac:spMk id="2" creationId="{2EFF72B4-144C-4075-9976-30677122B9DC}"/>
          </ac:spMkLst>
        </pc:spChg>
        <pc:spChg chg="del">
          <ac:chgData name="Malcolm Hayward" userId="fd045f5c-b77a-4191-aa2e-0c5f24668c72" providerId="ADAL" clId="{717E76B0-8B8E-4FE9-A27E-3193553DB453}" dt="2021-05-02T23:51:30.948" v="2018" actId="22"/>
          <ac:spMkLst>
            <pc:docMk/>
            <pc:sldMk cId="397861518" sldId="271"/>
            <ac:spMk id="3" creationId="{AC9C0FE3-D467-4D93-A208-24DF8DF45E49}"/>
          </ac:spMkLst>
        </pc:spChg>
        <pc:picChg chg="add mod ord">
          <ac:chgData name="Malcolm Hayward" userId="fd045f5c-b77a-4191-aa2e-0c5f24668c72" providerId="ADAL" clId="{717E76B0-8B8E-4FE9-A27E-3193553DB453}" dt="2021-05-02T23:51:48.383" v="2025" actId="14100"/>
          <ac:picMkLst>
            <pc:docMk/>
            <pc:sldMk cId="397861518" sldId="271"/>
            <ac:picMk id="5" creationId="{3DE5F084-46C9-4B61-B468-08B439AB58FE}"/>
          </ac:picMkLst>
        </pc:picChg>
      </pc:sldChg>
      <pc:sldChg chg="addSp delSp modSp new mod">
        <pc:chgData name="Malcolm Hayward" userId="fd045f5c-b77a-4191-aa2e-0c5f24668c72" providerId="ADAL" clId="{717E76B0-8B8E-4FE9-A27E-3193553DB453}" dt="2021-05-13T13:55:10.710" v="11662"/>
        <pc:sldMkLst>
          <pc:docMk/>
          <pc:sldMk cId="2064765846" sldId="272"/>
        </pc:sldMkLst>
        <pc:spChg chg="mod">
          <ac:chgData name="Malcolm Hayward" userId="fd045f5c-b77a-4191-aa2e-0c5f24668c72" providerId="ADAL" clId="{717E76B0-8B8E-4FE9-A27E-3193553DB453}" dt="2021-05-13T13:55:10.710" v="11662"/>
          <ac:spMkLst>
            <pc:docMk/>
            <pc:sldMk cId="2064765846" sldId="272"/>
            <ac:spMk id="2" creationId="{A344AE40-F22B-471A-BFFC-7C81F5C241C9}"/>
          </ac:spMkLst>
        </pc:spChg>
        <pc:spChg chg="del">
          <ac:chgData name="Malcolm Hayward" userId="fd045f5c-b77a-4191-aa2e-0c5f24668c72" providerId="ADAL" clId="{717E76B0-8B8E-4FE9-A27E-3193553DB453}" dt="2021-05-02T23:54:08.888" v="2038" actId="22"/>
          <ac:spMkLst>
            <pc:docMk/>
            <pc:sldMk cId="2064765846" sldId="272"/>
            <ac:spMk id="3" creationId="{A6BF573B-756B-40EA-AD00-F660FD1CE122}"/>
          </ac:spMkLst>
        </pc:spChg>
        <pc:spChg chg="add mod">
          <ac:chgData name="Malcolm Hayward" userId="fd045f5c-b77a-4191-aa2e-0c5f24668c72" providerId="ADAL" clId="{717E76B0-8B8E-4FE9-A27E-3193553DB453}" dt="2021-05-07T11:19:38.203" v="6858" actId="1076"/>
          <ac:spMkLst>
            <pc:docMk/>
            <pc:sldMk cId="2064765846" sldId="272"/>
            <ac:spMk id="6" creationId="{41BDD855-1C4D-4784-8DBD-13DDE03B7A2B}"/>
          </ac:spMkLst>
        </pc:spChg>
        <pc:picChg chg="add mod ord">
          <ac:chgData name="Malcolm Hayward" userId="fd045f5c-b77a-4191-aa2e-0c5f24668c72" providerId="ADAL" clId="{717E76B0-8B8E-4FE9-A27E-3193553DB453}" dt="2021-05-02T23:54:19.397" v="2044" actId="1076"/>
          <ac:picMkLst>
            <pc:docMk/>
            <pc:sldMk cId="2064765846" sldId="272"/>
            <ac:picMk id="5" creationId="{0D86E7BB-31C6-4642-97A8-892F4599B44C}"/>
          </ac:picMkLst>
        </pc:picChg>
      </pc:sldChg>
      <pc:sldChg chg="addSp delSp modSp new mod ord">
        <pc:chgData name="Malcolm Hayward" userId="fd045f5c-b77a-4191-aa2e-0c5f24668c72" providerId="ADAL" clId="{717E76B0-8B8E-4FE9-A27E-3193553DB453}" dt="2021-05-13T13:55:10.710" v="11662"/>
        <pc:sldMkLst>
          <pc:docMk/>
          <pc:sldMk cId="2052516991" sldId="273"/>
        </pc:sldMkLst>
        <pc:spChg chg="mod">
          <ac:chgData name="Malcolm Hayward" userId="fd045f5c-b77a-4191-aa2e-0c5f24668c72" providerId="ADAL" clId="{717E76B0-8B8E-4FE9-A27E-3193553DB453}" dt="2021-05-02T23:40:30.084" v="1884" actId="20577"/>
          <ac:spMkLst>
            <pc:docMk/>
            <pc:sldMk cId="2052516991" sldId="273"/>
            <ac:spMk id="2" creationId="{5BF9525A-5D7C-4F99-8174-428C8ACFB2E9}"/>
          </ac:spMkLst>
        </pc:spChg>
        <pc:spChg chg="del">
          <ac:chgData name="Malcolm Hayward" userId="fd045f5c-b77a-4191-aa2e-0c5f24668c72" providerId="ADAL" clId="{717E76B0-8B8E-4FE9-A27E-3193553DB453}" dt="2021-05-03T02:18:54.070" v="2217" actId="3680"/>
          <ac:spMkLst>
            <pc:docMk/>
            <pc:sldMk cId="2052516991" sldId="273"/>
            <ac:spMk id="3" creationId="{33903B06-0952-44FB-B9DC-C2641B2E539E}"/>
          </ac:spMkLst>
        </pc:spChg>
        <pc:spChg chg="add mod">
          <ac:chgData name="Malcolm Hayward" userId="fd045f5c-b77a-4191-aa2e-0c5f24668c72" providerId="ADAL" clId="{717E76B0-8B8E-4FE9-A27E-3193553DB453}" dt="2021-05-13T13:55:10.710" v="11662"/>
          <ac:spMkLst>
            <pc:docMk/>
            <pc:sldMk cId="2052516991" sldId="273"/>
            <ac:spMk id="6" creationId="{B05FA658-DE03-497B-851B-71F0A16AF5BF}"/>
          </ac:spMkLst>
        </pc:spChg>
        <pc:graphicFrameChg chg="add del mod ord modGraphic">
          <ac:chgData name="Malcolm Hayward" userId="fd045f5c-b77a-4191-aa2e-0c5f24668c72" providerId="ADAL" clId="{717E76B0-8B8E-4FE9-A27E-3193553DB453}" dt="2021-05-03T02:21:30.655" v="2399" actId="478"/>
          <ac:graphicFrameMkLst>
            <pc:docMk/>
            <pc:sldMk cId="2052516991" sldId="273"/>
            <ac:graphicFrameMk id="4" creationId="{EE8F4D34-E39B-4895-8100-17AA5B0B920D}"/>
          </ac:graphicFrameMkLst>
        </pc:graphicFrameChg>
      </pc:sldChg>
      <pc:sldChg chg="addSp delSp modSp new mod">
        <pc:chgData name="Malcolm Hayward" userId="fd045f5c-b77a-4191-aa2e-0c5f24668c72" providerId="ADAL" clId="{717E76B0-8B8E-4FE9-A27E-3193553DB453}" dt="2021-05-07T09:10:09.340" v="4475" actId="20577"/>
        <pc:sldMkLst>
          <pc:docMk/>
          <pc:sldMk cId="308074964" sldId="274"/>
        </pc:sldMkLst>
        <pc:spChg chg="mod">
          <ac:chgData name="Malcolm Hayward" userId="fd045f5c-b77a-4191-aa2e-0c5f24668c72" providerId="ADAL" clId="{717E76B0-8B8E-4FE9-A27E-3193553DB453}" dt="2021-05-07T09:10:09.340" v="4475" actId="20577"/>
          <ac:spMkLst>
            <pc:docMk/>
            <pc:sldMk cId="308074964" sldId="274"/>
            <ac:spMk id="2" creationId="{50D30735-5EBA-4E8A-A685-786174B3F943}"/>
          </ac:spMkLst>
        </pc:spChg>
        <pc:spChg chg="del">
          <ac:chgData name="Malcolm Hayward" userId="fd045f5c-b77a-4191-aa2e-0c5f24668c72" providerId="ADAL" clId="{717E76B0-8B8E-4FE9-A27E-3193553DB453}" dt="2021-05-02T23:41:47.351" v="1886" actId="22"/>
          <ac:spMkLst>
            <pc:docMk/>
            <pc:sldMk cId="308074964" sldId="274"/>
            <ac:spMk id="3" creationId="{A4642F57-271D-4903-A412-5DD00D101234}"/>
          </ac:spMkLst>
        </pc:spChg>
        <pc:spChg chg="add del mod">
          <ac:chgData name="Malcolm Hayward" userId="fd045f5c-b77a-4191-aa2e-0c5f24668c72" providerId="ADAL" clId="{717E76B0-8B8E-4FE9-A27E-3193553DB453}" dt="2021-05-03T06:00:21.067" v="3203" actId="22"/>
          <ac:spMkLst>
            <pc:docMk/>
            <pc:sldMk cId="308074964" sldId="274"/>
            <ac:spMk id="7" creationId="{A8E11DDD-79D2-4FA3-B98B-8DD831A0C9E8}"/>
          </ac:spMkLst>
        </pc:spChg>
        <pc:picChg chg="add del mod ord">
          <ac:chgData name="Malcolm Hayward" userId="fd045f5c-b77a-4191-aa2e-0c5f24668c72" providerId="ADAL" clId="{717E76B0-8B8E-4FE9-A27E-3193553DB453}" dt="2021-05-03T06:00:19.276" v="3202" actId="478"/>
          <ac:picMkLst>
            <pc:docMk/>
            <pc:sldMk cId="308074964" sldId="274"/>
            <ac:picMk id="5" creationId="{8B7D393C-5AB7-42F6-9B7B-8ADF284B2E56}"/>
          </ac:picMkLst>
        </pc:picChg>
        <pc:picChg chg="add mod ord">
          <ac:chgData name="Malcolm Hayward" userId="fd045f5c-b77a-4191-aa2e-0c5f24668c72" providerId="ADAL" clId="{717E76B0-8B8E-4FE9-A27E-3193553DB453}" dt="2021-05-03T06:00:34.546" v="3209" actId="1076"/>
          <ac:picMkLst>
            <pc:docMk/>
            <pc:sldMk cId="308074964" sldId="274"/>
            <ac:picMk id="9" creationId="{603026EC-BBD3-455B-88A0-0A08F4430E48}"/>
          </ac:picMkLst>
        </pc:picChg>
      </pc:sldChg>
      <pc:sldChg chg="modSp new mod addCm delCm modCm">
        <pc:chgData name="Malcolm Hayward" userId="fd045f5c-b77a-4191-aa2e-0c5f24668c72" providerId="ADAL" clId="{717E76B0-8B8E-4FE9-A27E-3193553DB453}" dt="2021-05-13T13:55:10.710" v="11662"/>
        <pc:sldMkLst>
          <pc:docMk/>
          <pc:sldMk cId="845720778" sldId="275"/>
        </pc:sldMkLst>
        <pc:spChg chg="mod">
          <ac:chgData name="Malcolm Hayward" userId="fd045f5c-b77a-4191-aa2e-0c5f24668c72" providerId="ADAL" clId="{717E76B0-8B8E-4FE9-A27E-3193553DB453}" dt="2021-05-07T08:53:39.050" v="3673"/>
          <ac:spMkLst>
            <pc:docMk/>
            <pc:sldMk cId="845720778" sldId="275"/>
            <ac:spMk id="2" creationId="{179B8662-B643-4970-8AF6-BA2BBDEC3591}"/>
          </ac:spMkLst>
        </pc:spChg>
        <pc:spChg chg="mod">
          <ac:chgData name="Malcolm Hayward" userId="fd045f5c-b77a-4191-aa2e-0c5f24668c72" providerId="ADAL" clId="{717E76B0-8B8E-4FE9-A27E-3193553DB453}" dt="2021-05-13T13:55:10.710" v="11662"/>
          <ac:spMkLst>
            <pc:docMk/>
            <pc:sldMk cId="845720778" sldId="275"/>
            <ac:spMk id="3" creationId="{FBA8157B-FAD6-4771-AD11-AA97D05B5449}"/>
          </ac:spMkLst>
        </pc:spChg>
      </pc:sldChg>
      <pc:sldChg chg="addSp delSp modSp new mod">
        <pc:chgData name="Malcolm Hayward" userId="fd045f5c-b77a-4191-aa2e-0c5f24668c72" providerId="ADAL" clId="{717E76B0-8B8E-4FE9-A27E-3193553DB453}" dt="2021-05-07T08:53:39.050" v="3673"/>
        <pc:sldMkLst>
          <pc:docMk/>
          <pc:sldMk cId="2198933289" sldId="276"/>
        </pc:sldMkLst>
        <pc:spChg chg="mod">
          <ac:chgData name="Malcolm Hayward" userId="fd045f5c-b77a-4191-aa2e-0c5f24668c72" providerId="ADAL" clId="{717E76B0-8B8E-4FE9-A27E-3193553DB453}" dt="2021-05-07T08:53:39.050" v="3673"/>
          <ac:spMkLst>
            <pc:docMk/>
            <pc:sldMk cId="2198933289" sldId="276"/>
            <ac:spMk id="2" creationId="{EE181465-C269-487C-80D5-CA88ECF8DBB3}"/>
          </ac:spMkLst>
        </pc:spChg>
        <pc:spChg chg="del">
          <ac:chgData name="Malcolm Hayward" userId="fd045f5c-b77a-4191-aa2e-0c5f24668c72" providerId="ADAL" clId="{717E76B0-8B8E-4FE9-A27E-3193553DB453}" dt="2021-05-02T23:43:24.371" v="1938" actId="22"/>
          <ac:spMkLst>
            <pc:docMk/>
            <pc:sldMk cId="2198933289" sldId="276"/>
            <ac:spMk id="3" creationId="{1D72BB79-1DD2-4D7A-8169-F296101E515B}"/>
          </ac:spMkLst>
        </pc:spChg>
        <pc:picChg chg="add mod ord">
          <ac:chgData name="Malcolm Hayward" userId="fd045f5c-b77a-4191-aa2e-0c5f24668c72" providerId="ADAL" clId="{717E76B0-8B8E-4FE9-A27E-3193553DB453}" dt="2021-05-02T23:43:43.987" v="1947" actId="14100"/>
          <ac:picMkLst>
            <pc:docMk/>
            <pc:sldMk cId="2198933289" sldId="276"/>
            <ac:picMk id="5" creationId="{14981FE0-AC35-443D-9CAE-37AB5573B3FA}"/>
          </ac:picMkLst>
        </pc:picChg>
      </pc:sldChg>
      <pc:sldChg chg="addSp delSp modSp new mod">
        <pc:chgData name="Malcolm Hayward" userId="fd045f5c-b77a-4191-aa2e-0c5f24668c72" providerId="ADAL" clId="{717E76B0-8B8E-4FE9-A27E-3193553DB453}" dt="2021-05-13T13:55:10.710" v="11662"/>
        <pc:sldMkLst>
          <pc:docMk/>
          <pc:sldMk cId="3768813445" sldId="277"/>
        </pc:sldMkLst>
        <pc:spChg chg="mod">
          <ac:chgData name="Malcolm Hayward" userId="fd045f5c-b77a-4191-aa2e-0c5f24668c72" providerId="ADAL" clId="{717E76B0-8B8E-4FE9-A27E-3193553DB453}" dt="2021-05-13T13:55:10.710" v="11662"/>
          <ac:spMkLst>
            <pc:docMk/>
            <pc:sldMk cId="3768813445" sldId="277"/>
            <ac:spMk id="2" creationId="{A02D5B98-A864-41AB-A092-EFD5BF96C40B}"/>
          </ac:spMkLst>
        </pc:spChg>
        <pc:spChg chg="del">
          <ac:chgData name="Malcolm Hayward" userId="fd045f5c-b77a-4191-aa2e-0c5f24668c72" providerId="ADAL" clId="{717E76B0-8B8E-4FE9-A27E-3193553DB453}" dt="2021-05-02T23:44:21.901" v="1949" actId="22"/>
          <ac:spMkLst>
            <pc:docMk/>
            <pc:sldMk cId="3768813445" sldId="277"/>
            <ac:spMk id="3" creationId="{B8307016-EBC7-4462-B4CB-CC7E240922B0}"/>
          </ac:spMkLst>
        </pc:spChg>
        <pc:spChg chg="add del mod">
          <ac:chgData name="Malcolm Hayward" userId="fd045f5c-b77a-4191-aa2e-0c5f24668c72" providerId="ADAL" clId="{717E76B0-8B8E-4FE9-A27E-3193553DB453}" dt="2021-05-03T06:02:27.913" v="3227" actId="22"/>
          <ac:spMkLst>
            <pc:docMk/>
            <pc:sldMk cId="3768813445" sldId="277"/>
            <ac:spMk id="15" creationId="{0D461CB1-0946-406C-B2B1-20F5EB5751DB}"/>
          </ac:spMkLst>
        </pc:spChg>
        <pc:picChg chg="add del mod ord">
          <ac:chgData name="Malcolm Hayward" userId="fd045f5c-b77a-4191-aa2e-0c5f24668c72" providerId="ADAL" clId="{717E76B0-8B8E-4FE9-A27E-3193553DB453}" dt="2021-05-03T06:02:10.926" v="3226" actId="478"/>
          <ac:picMkLst>
            <pc:docMk/>
            <pc:sldMk cId="3768813445" sldId="277"/>
            <ac:picMk id="5" creationId="{39D83D27-7C86-4961-8EB7-538E9CC6C1CF}"/>
          </ac:picMkLst>
        </pc:picChg>
        <pc:picChg chg="add del mod">
          <ac:chgData name="Malcolm Hayward" userId="fd045f5c-b77a-4191-aa2e-0c5f24668c72" providerId="ADAL" clId="{717E76B0-8B8E-4FE9-A27E-3193553DB453}" dt="2021-05-03T06:01:03.022" v="3210" actId="478"/>
          <ac:picMkLst>
            <pc:docMk/>
            <pc:sldMk cId="3768813445" sldId="277"/>
            <ac:picMk id="7" creationId="{9200A5D0-432A-4096-B455-60E81F922A5C}"/>
          </ac:picMkLst>
        </pc:picChg>
        <pc:picChg chg="add del mod">
          <ac:chgData name="Malcolm Hayward" userId="fd045f5c-b77a-4191-aa2e-0c5f24668c72" providerId="ADAL" clId="{717E76B0-8B8E-4FE9-A27E-3193553DB453}" dt="2021-05-03T06:01:08.771" v="3213" actId="478"/>
          <ac:picMkLst>
            <pc:docMk/>
            <pc:sldMk cId="3768813445" sldId="277"/>
            <ac:picMk id="9" creationId="{A863643A-CF45-4842-AF38-D275D36D2513}"/>
          </ac:picMkLst>
        </pc:picChg>
        <pc:picChg chg="add mod">
          <ac:chgData name="Malcolm Hayward" userId="fd045f5c-b77a-4191-aa2e-0c5f24668c72" providerId="ADAL" clId="{717E76B0-8B8E-4FE9-A27E-3193553DB453}" dt="2021-05-03T06:02:43.249" v="3234" actId="1076"/>
          <ac:picMkLst>
            <pc:docMk/>
            <pc:sldMk cId="3768813445" sldId="277"/>
            <ac:picMk id="11" creationId="{A36CB6C9-CDF3-4C2A-9B58-A46B49E44A55}"/>
          </ac:picMkLst>
        </pc:picChg>
        <pc:picChg chg="add mod">
          <ac:chgData name="Malcolm Hayward" userId="fd045f5c-b77a-4191-aa2e-0c5f24668c72" providerId="ADAL" clId="{717E76B0-8B8E-4FE9-A27E-3193553DB453}" dt="2021-05-03T06:02:42.079" v="3233" actId="1076"/>
          <ac:picMkLst>
            <pc:docMk/>
            <pc:sldMk cId="3768813445" sldId="277"/>
            <ac:picMk id="13" creationId="{8FF858B9-2F82-4D1E-8805-B20F854336C2}"/>
          </ac:picMkLst>
        </pc:picChg>
        <pc:picChg chg="add mod ord">
          <ac:chgData name="Malcolm Hayward" userId="fd045f5c-b77a-4191-aa2e-0c5f24668c72" providerId="ADAL" clId="{717E76B0-8B8E-4FE9-A27E-3193553DB453}" dt="2021-05-03T06:02:50.789" v="3238" actId="1076"/>
          <ac:picMkLst>
            <pc:docMk/>
            <pc:sldMk cId="3768813445" sldId="277"/>
            <ac:picMk id="17" creationId="{2A64E5CB-A880-4727-9D5A-D736662F12FB}"/>
          </ac:picMkLst>
        </pc:picChg>
      </pc:sldChg>
      <pc:sldChg chg="addSp delSp modSp new mod">
        <pc:chgData name="Malcolm Hayward" userId="fd045f5c-b77a-4191-aa2e-0c5f24668c72" providerId="ADAL" clId="{717E76B0-8B8E-4FE9-A27E-3193553DB453}" dt="2021-05-13T13:55:10.710" v="11662"/>
        <pc:sldMkLst>
          <pc:docMk/>
          <pc:sldMk cId="4001418049" sldId="278"/>
        </pc:sldMkLst>
        <pc:spChg chg="mod">
          <ac:chgData name="Malcolm Hayward" userId="fd045f5c-b77a-4191-aa2e-0c5f24668c72" providerId="ADAL" clId="{717E76B0-8B8E-4FE9-A27E-3193553DB453}" dt="2021-05-13T13:55:10.710" v="11662"/>
          <ac:spMkLst>
            <pc:docMk/>
            <pc:sldMk cId="4001418049" sldId="278"/>
            <ac:spMk id="2" creationId="{288097B3-1032-4681-978D-CF0C95538B2A}"/>
          </ac:spMkLst>
        </pc:spChg>
        <pc:spChg chg="add mod">
          <ac:chgData name="Malcolm Hayward" userId="fd045f5c-b77a-4191-aa2e-0c5f24668c72" providerId="ADAL" clId="{717E76B0-8B8E-4FE9-A27E-3193553DB453}" dt="2021-05-08T02:03:45.564" v="7334" actId="1076"/>
          <ac:spMkLst>
            <pc:docMk/>
            <pc:sldMk cId="4001418049" sldId="278"/>
            <ac:spMk id="3" creationId="{78EFE462-24E2-4FA7-BF48-A2EE168AE000}"/>
          </ac:spMkLst>
        </pc:spChg>
        <pc:spChg chg="del">
          <ac:chgData name="Malcolm Hayward" userId="fd045f5c-b77a-4191-aa2e-0c5f24668c72" providerId="ADAL" clId="{717E76B0-8B8E-4FE9-A27E-3193553DB453}" dt="2021-05-02T23:50:07.445" v="2009" actId="22"/>
          <ac:spMkLst>
            <pc:docMk/>
            <pc:sldMk cId="4001418049" sldId="278"/>
            <ac:spMk id="3" creationId="{CFE3BB54-F7B1-44BB-8DC2-5585BB053195}"/>
          </ac:spMkLst>
        </pc:spChg>
        <pc:picChg chg="add mod ord">
          <ac:chgData name="Malcolm Hayward" userId="fd045f5c-b77a-4191-aa2e-0c5f24668c72" providerId="ADAL" clId="{717E76B0-8B8E-4FE9-A27E-3193553DB453}" dt="2021-05-02T23:50:28.582" v="2017" actId="14100"/>
          <ac:picMkLst>
            <pc:docMk/>
            <pc:sldMk cId="4001418049" sldId="278"/>
            <ac:picMk id="5" creationId="{6EEA8A57-0903-4A07-8451-B3CF0A6327FF}"/>
          </ac:picMkLst>
        </pc:picChg>
      </pc:sldChg>
      <pc:sldChg chg="addSp delSp modSp new del mod">
        <pc:chgData name="Malcolm Hayward" userId="fd045f5c-b77a-4191-aa2e-0c5f24668c72" providerId="ADAL" clId="{717E76B0-8B8E-4FE9-A27E-3193553DB453}" dt="2021-05-07T08:51:17.584" v="3654" actId="2696"/>
        <pc:sldMkLst>
          <pc:docMk/>
          <pc:sldMk cId="3929850114" sldId="279"/>
        </pc:sldMkLst>
        <pc:spChg chg="mod">
          <ac:chgData name="Malcolm Hayward" userId="fd045f5c-b77a-4191-aa2e-0c5f24668c72" providerId="ADAL" clId="{717E76B0-8B8E-4FE9-A27E-3193553DB453}" dt="2021-05-02T23:51:55.235" v="2027"/>
          <ac:spMkLst>
            <pc:docMk/>
            <pc:sldMk cId="3929850114" sldId="279"/>
            <ac:spMk id="2" creationId="{12E3B092-9BCC-49FD-828A-924B041C51FD}"/>
          </ac:spMkLst>
        </pc:spChg>
        <pc:spChg chg="del">
          <ac:chgData name="Malcolm Hayward" userId="fd045f5c-b77a-4191-aa2e-0c5f24668c72" providerId="ADAL" clId="{717E76B0-8B8E-4FE9-A27E-3193553DB453}" dt="2021-05-02T23:52:49.299" v="2028" actId="22"/>
          <ac:spMkLst>
            <pc:docMk/>
            <pc:sldMk cId="3929850114" sldId="279"/>
            <ac:spMk id="3" creationId="{FDA8F0A1-7B04-45AF-98CB-2C2FA7C7090A}"/>
          </ac:spMkLst>
        </pc:spChg>
        <pc:picChg chg="add mod ord">
          <ac:chgData name="Malcolm Hayward" userId="fd045f5c-b77a-4191-aa2e-0c5f24668c72" providerId="ADAL" clId="{717E76B0-8B8E-4FE9-A27E-3193553DB453}" dt="2021-05-02T23:53:11.109" v="2037" actId="14100"/>
          <ac:picMkLst>
            <pc:docMk/>
            <pc:sldMk cId="3929850114" sldId="279"/>
            <ac:picMk id="5" creationId="{01D3E3BA-B7AB-447E-AC78-27A3ED7E1956}"/>
          </ac:picMkLst>
        </pc:picChg>
      </pc:sldChg>
      <pc:sldChg chg="modSp new mod">
        <pc:chgData name="Malcolm Hayward" userId="fd045f5c-b77a-4191-aa2e-0c5f24668c72" providerId="ADAL" clId="{717E76B0-8B8E-4FE9-A27E-3193553DB453}" dt="2021-05-13T13:55:10.710" v="11662"/>
        <pc:sldMkLst>
          <pc:docMk/>
          <pc:sldMk cId="338724084" sldId="280"/>
        </pc:sldMkLst>
        <pc:spChg chg="mod">
          <ac:chgData name="Malcolm Hayward" userId="fd045f5c-b77a-4191-aa2e-0c5f24668c72" providerId="ADAL" clId="{717E76B0-8B8E-4FE9-A27E-3193553DB453}" dt="2021-05-03T03:42:00.745" v="2758" actId="20577"/>
          <ac:spMkLst>
            <pc:docMk/>
            <pc:sldMk cId="338724084" sldId="280"/>
            <ac:spMk id="2" creationId="{01D8ADDF-37AB-4988-B679-1FB4A1A4AEE0}"/>
          </ac:spMkLst>
        </pc:spChg>
        <pc:spChg chg="mod">
          <ac:chgData name="Malcolm Hayward" userId="fd045f5c-b77a-4191-aa2e-0c5f24668c72" providerId="ADAL" clId="{717E76B0-8B8E-4FE9-A27E-3193553DB453}" dt="2021-05-13T13:55:10.710" v="11662"/>
          <ac:spMkLst>
            <pc:docMk/>
            <pc:sldMk cId="338724084" sldId="280"/>
            <ac:spMk id="3" creationId="{ABA5C945-1026-4EC7-A70D-1D313D8D3049}"/>
          </ac:spMkLst>
        </pc:spChg>
      </pc:sldChg>
      <pc:sldChg chg="modSp new mod addCm delCm modCm modNotesTx">
        <pc:chgData name="Malcolm Hayward" userId="fd045f5c-b77a-4191-aa2e-0c5f24668c72" providerId="ADAL" clId="{717E76B0-8B8E-4FE9-A27E-3193553DB453}" dt="2021-05-13T13:55:10.710" v="11662"/>
        <pc:sldMkLst>
          <pc:docMk/>
          <pc:sldMk cId="1994704510" sldId="281"/>
        </pc:sldMkLst>
        <pc:spChg chg="mod">
          <ac:chgData name="Malcolm Hayward" userId="fd045f5c-b77a-4191-aa2e-0c5f24668c72" providerId="ADAL" clId="{717E76B0-8B8E-4FE9-A27E-3193553DB453}" dt="2021-05-08T02:55:10.581" v="7385" actId="20577"/>
          <ac:spMkLst>
            <pc:docMk/>
            <pc:sldMk cId="1994704510" sldId="281"/>
            <ac:spMk id="2" creationId="{CFDFE572-A363-4606-A7F9-9ACB625EEEF3}"/>
          </ac:spMkLst>
        </pc:spChg>
        <pc:spChg chg="mod">
          <ac:chgData name="Malcolm Hayward" userId="fd045f5c-b77a-4191-aa2e-0c5f24668c72" providerId="ADAL" clId="{717E76B0-8B8E-4FE9-A27E-3193553DB453}" dt="2021-05-13T13:55:10.710" v="11662"/>
          <ac:spMkLst>
            <pc:docMk/>
            <pc:sldMk cId="1994704510" sldId="281"/>
            <ac:spMk id="3" creationId="{CB4651E2-6749-47E1-BB97-7F349FF701F5}"/>
          </ac:spMkLst>
        </pc:spChg>
      </pc:sldChg>
      <pc:sldChg chg="addSp delSp modSp new mod">
        <pc:chgData name="Malcolm Hayward" userId="fd045f5c-b77a-4191-aa2e-0c5f24668c72" providerId="ADAL" clId="{717E76B0-8B8E-4FE9-A27E-3193553DB453}" dt="2021-05-03T03:47:55.652" v="3112" actId="1076"/>
        <pc:sldMkLst>
          <pc:docMk/>
          <pc:sldMk cId="1593570592" sldId="282"/>
        </pc:sldMkLst>
        <pc:spChg chg="mod">
          <ac:chgData name="Malcolm Hayward" userId="fd045f5c-b77a-4191-aa2e-0c5f24668c72" providerId="ADAL" clId="{717E76B0-8B8E-4FE9-A27E-3193553DB453}" dt="2021-05-03T03:47:21.031" v="3097" actId="20577"/>
          <ac:spMkLst>
            <pc:docMk/>
            <pc:sldMk cId="1593570592" sldId="282"/>
            <ac:spMk id="2" creationId="{10E59DBF-8DED-482F-98FC-E5C5FC2E8316}"/>
          </ac:spMkLst>
        </pc:spChg>
        <pc:spChg chg="del">
          <ac:chgData name="Malcolm Hayward" userId="fd045f5c-b77a-4191-aa2e-0c5f24668c72" providerId="ADAL" clId="{717E76B0-8B8E-4FE9-A27E-3193553DB453}" dt="2021-05-03T03:47:22.720" v="3098" actId="22"/>
          <ac:spMkLst>
            <pc:docMk/>
            <pc:sldMk cId="1593570592" sldId="282"/>
            <ac:spMk id="3" creationId="{BAF22847-B947-4C6D-BBD7-A98F47FC67EE}"/>
          </ac:spMkLst>
        </pc:spChg>
        <pc:picChg chg="add mod ord">
          <ac:chgData name="Malcolm Hayward" userId="fd045f5c-b77a-4191-aa2e-0c5f24668c72" providerId="ADAL" clId="{717E76B0-8B8E-4FE9-A27E-3193553DB453}" dt="2021-05-03T03:47:55.652" v="3112" actId="1076"/>
          <ac:picMkLst>
            <pc:docMk/>
            <pc:sldMk cId="1593570592" sldId="282"/>
            <ac:picMk id="5" creationId="{15B6D969-DA41-4848-9DCC-ADB0A4E77E5E}"/>
          </ac:picMkLst>
        </pc:picChg>
      </pc:sldChg>
      <pc:sldChg chg="modSp add mod">
        <pc:chgData name="Malcolm Hayward" userId="fd045f5c-b77a-4191-aa2e-0c5f24668c72" providerId="ADAL" clId="{717E76B0-8B8E-4FE9-A27E-3193553DB453}" dt="2021-05-13T12:47:18.011" v="10699" actId="1076"/>
        <pc:sldMkLst>
          <pc:docMk/>
          <pc:sldMk cId="1734229363" sldId="283"/>
        </pc:sldMkLst>
        <pc:spChg chg="mod">
          <ac:chgData name="Malcolm Hayward" userId="fd045f5c-b77a-4191-aa2e-0c5f24668c72" providerId="ADAL" clId="{717E76B0-8B8E-4FE9-A27E-3193553DB453}" dt="2021-05-13T12:47:14.327" v="10698" actId="20577"/>
          <ac:spMkLst>
            <pc:docMk/>
            <pc:sldMk cId="1734229363" sldId="283"/>
            <ac:spMk id="2" creationId="{ABE998E7-D42B-4F89-98CB-92B2D0392882}"/>
          </ac:spMkLst>
        </pc:spChg>
        <pc:spChg chg="mod">
          <ac:chgData name="Malcolm Hayward" userId="fd045f5c-b77a-4191-aa2e-0c5f24668c72" providerId="ADAL" clId="{717E76B0-8B8E-4FE9-A27E-3193553DB453}" dt="2021-05-13T12:47:18.011" v="10699" actId="1076"/>
          <ac:spMkLst>
            <pc:docMk/>
            <pc:sldMk cId="1734229363" sldId="283"/>
            <ac:spMk id="3" creationId="{4F6A2723-A6E9-48DB-B408-0352E1957E51}"/>
          </ac:spMkLst>
        </pc:spChg>
      </pc:sldChg>
      <pc:sldChg chg="modSp new mod">
        <pc:chgData name="Malcolm Hayward" userId="fd045f5c-b77a-4191-aa2e-0c5f24668c72" providerId="ADAL" clId="{717E76B0-8B8E-4FE9-A27E-3193553DB453}" dt="2021-05-14T13:05:39.541" v="12036" actId="20577"/>
        <pc:sldMkLst>
          <pc:docMk/>
          <pc:sldMk cId="3612591332" sldId="284"/>
        </pc:sldMkLst>
        <pc:spChg chg="mod">
          <ac:chgData name="Malcolm Hayward" userId="fd045f5c-b77a-4191-aa2e-0c5f24668c72" providerId="ADAL" clId="{717E76B0-8B8E-4FE9-A27E-3193553DB453}" dt="2021-05-05T07:26:22.893" v="3295" actId="20577"/>
          <ac:spMkLst>
            <pc:docMk/>
            <pc:sldMk cId="3612591332" sldId="284"/>
            <ac:spMk id="2" creationId="{A60A957F-79AF-4F23-BBA7-10F6A38EDED7}"/>
          </ac:spMkLst>
        </pc:spChg>
        <pc:spChg chg="mod">
          <ac:chgData name="Malcolm Hayward" userId="fd045f5c-b77a-4191-aa2e-0c5f24668c72" providerId="ADAL" clId="{717E76B0-8B8E-4FE9-A27E-3193553DB453}" dt="2021-05-14T13:05:39.541" v="12036" actId="20577"/>
          <ac:spMkLst>
            <pc:docMk/>
            <pc:sldMk cId="3612591332" sldId="284"/>
            <ac:spMk id="3" creationId="{8782A014-F94F-4BF4-BAAE-F4D56F1A5FBA}"/>
          </ac:spMkLst>
        </pc:spChg>
      </pc:sldChg>
      <pc:sldChg chg="modSp new mod">
        <pc:chgData name="Malcolm Hayward" userId="fd045f5c-b77a-4191-aa2e-0c5f24668c72" providerId="ADAL" clId="{717E76B0-8B8E-4FE9-A27E-3193553DB453}" dt="2021-05-13T09:08:00.107" v="10689" actId="20577"/>
        <pc:sldMkLst>
          <pc:docMk/>
          <pc:sldMk cId="1435429083" sldId="285"/>
        </pc:sldMkLst>
        <pc:spChg chg="mod">
          <ac:chgData name="Malcolm Hayward" userId="fd045f5c-b77a-4191-aa2e-0c5f24668c72" providerId="ADAL" clId="{717E76B0-8B8E-4FE9-A27E-3193553DB453}" dt="2021-05-05T07:26:30.721" v="3324" actId="20577"/>
          <ac:spMkLst>
            <pc:docMk/>
            <pc:sldMk cId="1435429083" sldId="285"/>
            <ac:spMk id="2" creationId="{A9801B46-DD77-4F42-81FD-53B92EF5C99F}"/>
          </ac:spMkLst>
        </pc:spChg>
        <pc:spChg chg="mod">
          <ac:chgData name="Malcolm Hayward" userId="fd045f5c-b77a-4191-aa2e-0c5f24668c72" providerId="ADAL" clId="{717E76B0-8B8E-4FE9-A27E-3193553DB453}" dt="2021-05-13T09:08:00.107" v="10689" actId="20577"/>
          <ac:spMkLst>
            <pc:docMk/>
            <pc:sldMk cId="1435429083" sldId="285"/>
            <ac:spMk id="3" creationId="{0F98AD2D-69FD-4247-A3AE-787E96222047}"/>
          </ac:spMkLst>
        </pc:spChg>
      </pc:sldChg>
      <pc:sldChg chg="addSp delSp modSp new mod">
        <pc:chgData name="Malcolm Hayward" userId="fd045f5c-b77a-4191-aa2e-0c5f24668c72" providerId="ADAL" clId="{717E76B0-8B8E-4FE9-A27E-3193553DB453}" dt="2021-05-13T13:55:10.710" v="11662"/>
        <pc:sldMkLst>
          <pc:docMk/>
          <pc:sldMk cId="2058526880" sldId="286"/>
        </pc:sldMkLst>
        <pc:spChg chg="mod">
          <ac:chgData name="Malcolm Hayward" userId="fd045f5c-b77a-4191-aa2e-0c5f24668c72" providerId="ADAL" clId="{717E76B0-8B8E-4FE9-A27E-3193553DB453}" dt="2021-05-13T13:55:10.710" v="11662"/>
          <ac:spMkLst>
            <pc:docMk/>
            <pc:sldMk cId="2058526880" sldId="286"/>
            <ac:spMk id="2" creationId="{C43A5A83-C96E-4CB9-80A7-9B8C32440DBB}"/>
          </ac:spMkLst>
        </pc:spChg>
        <pc:spChg chg="del">
          <ac:chgData name="Malcolm Hayward" userId="fd045f5c-b77a-4191-aa2e-0c5f24668c72" providerId="ADAL" clId="{717E76B0-8B8E-4FE9-A27E-3193553DB453}" dt="2021-05-07T08:52:54.519" v="3656" actId="22"/>
          <ac:spMkLst>
            <pc:docMk/>
            <pc:sldMk cId="2058526880" sldId="286"/>
            <ac:spMk id="3" creationId="{FF9B62C6-ECC7-472E-808F-7B140CA161D4}"/>
          </ac:spMkLst>
        </pc:spChg>
        <pc:spChg chg="add mod">
          <ac:chgData name="Malcolm Hayward" userId="fd045f5c-b77a-4191-aa2e-0c5f24668c72" providerId="ADAL" clId="{717E76B0-8B8E-4FE9-A27E-3193553DB453}" dt="2021-05-13T13:53:07.387" v="11567" actId="1076"/>
          <ac:spMkLst>
            <pc:docMk/>
            <pc:sldMk cId="2058526880" sldId="286"/>
            <ac:spMk id="6" creationId="{7F8D0B6B-DE76-498F-8664-E5A333275CCC}"/>
          </ac:spMkLst>
        </pc:spChg>
        <pc:picChg chg="add mod ord">
          <ac:chgData name="Malcolm Hayward" userId="fd045f5c-b77a-4191-aa2e-0c5f24668c72" providerId="ADAL" clId="{717E76B0-8B8E-4FE9-A27E-3193553DB453}" dt="2021-05-13T13:53:04.970" v="11566" actId="1076"/>
          <ac:picMkLst>
            <pc:docMk/>
            <pc:sldMk cId="2058526880" sldId="286"/>
            <ac:picMk id="5" creationId="{62D148C9-28E2-467E-9F9E-DC86248E160C}"/>
          </ac:picMkLst>
        </pc:picChg>
      </pc:sldChg>
      <pc:sldChg chg="new del">
        <pc:chgData name="Malcolm Hayward" userId="fd045f5c-b77a-4191-aa2e-0c5f24668c72" providerId="ADAL" clId="{717E76B0-8B8E-4FE9-A27E-3193553DB453}" dt="2021-05-07T08:53:15.425" v="3666" actId="680"/>
        <pc:sldMkLst>
          <pc:docMk/>
          <pc:sldMk cId="1227096394" sldId="287"/>
        </pc:sldMkLst>
      </pc:sldChg>
      <pc:sldChg chg="addSp delSp modSp new mod">
        <pc:chgData name="Malcolm Hayward" userId="fd045f5c-b77a-4191-aa2e-0c5f24668c72" providerId="ADAL" clId="{717E76B0-8B8E-4FE9-A27E-3193553DB453}" dt="2021-05-13T13:55:10.710" v="11662"/>
        <pc:sldMkLst>
          <pc:docMk/>
          <pc:sldMk cId="2044027504" sldId="287"/>
        </pc:sldMkLst>
        <pc:spChg chg="mod">
          <ac:chgData name="Malcolm Hayward" userId="fd045f5c-b77a-4191-aa2e-0c5f24668c72" providerId="ADAL" clId="{717E76B0-8B8E-4FE9-A27E-3193553DB453}" dt="2021-05-13T13:55:10.710" v="11662"/>
          <ac:spMkLst>
            <pc:docMk/>
            <pc:sldMk cId="2044027504" sldId="287"/>
            <ac:spMk id="2" creationId="{9B82FCFA-5735-4D64-B314-1830340D3B5D}"/>
          </ac:spMkLst>
        </pc:spChg>
        <pc:spChg chg="del">
          <ac:chgData name="Malcolm Hayward" userId="fd045f5c-b77a-4191-aa2e-0c5f24668c72" providerId="ADAL" clId="{717E76B0-8B8E-4FE9-A27E-3193553DB453}" dt="2021-05-07T09:03:05.775" v="3675" actId="22"/>
          <ac:spMkLst>
            <pc:docMk/>
            <pc:sldMk cId="2044027504" sldId="287"/>
            <ac:spMk id="3" creationId="{17898C82-D4D4-4AD3-BABE-4FC7AC0BE165}"/>
          </ac:spMkLst>
        </pc:spChg>
        <pc:spChg chg="add mod">
          <ac:chgData name="Malcolm Hayward" userId="fd045f5c-b77a-4191-aa2e-0c5f24668c72" providerId="ADAL" clId="{717E76B0-8B8E-4FE9-A27E-3193553DB453}" dt="2021-05-08T02:02:56.260" v="7329" actId="207"/>
          <ac:spMkLst>
            <pc:docMk/>
            <pc:sldMk cId="2044027504" sldId="287"/>
            <ac:spMk id="6" creationId="{3BA1BD14-08B8-4CDB-9290-C4C92941C939}"/>
          </ac:spMkLst>
        </pc:spChg>
        <pc:picChg chg="add mod ord">
          <ac:chgData name="Malcolm Hayward" userId="fd045f5c-b77a-4191-aa2e-0c5f24668c72" providerId="ADAL" clId="{717E76B0-8B8E-4FE9-A27E-3193553DB453}" dt="2021-05-07T09:03:29.101" v="3684" actId="14100"/>
          <ac:picMkLst>
            <pc:docMk/>
            <pc:sldMk cId="2044027504" sldId="287"/>
            <ac:picMk id="5" creationId="{9652DA93-D4C5-40A3-98EB-BBC799C7CD7A}"/>
          </ac:picMkLst>
        </pc:picChg>
      </pc:sldChg>
      <pc:sldChg chg="addSp delSp modSp new mod">
        <pc:chgData name="Malcolm Hayward" userId="fd045f5c-b77a-4191-aa2e-0c5f24668c72" providerId="ADAL" clId="{717E76B0-8B8E-4FE9-A27E-3193553DB453}" dt="2021-05-07T10:19:15.078" v="5765" actId="14100"/>
        <pc:sldMkLst>
          <pc:docMk/>
          <pc:sldMk cId="526886681" sldId="288"/>
        </pc:sldMkLst>
        <pc:spChg chg="mod">
          <ac:chgData name="Malcolm Hayward" userId="fd045f5c-b77a-4191-aa2e-0c5f24668c72" providerId="ADAL" clId="{717E76B0-8B8E-4FE9-A27E-3193553DB453}" dt="2021-05-07T10:15:29.623" v="5759" actId="20577"/>
          <ac:spMkLst>
            <pc:docMk/>
            <pc:sldMk cId="526886681" sldId="288"/>
            <ac:spMk id="2" creationId="{CFE3B064-5364-409E-896F-504737A58359}"/>
          </ac:spMkLst>
        </pc:spChg>
        <pc:spChg chg="del">
          <ac:chgData name="Malcolm Hayward" userId="fd045f5c-b77a-4191-aa2e-0c5f24668c72" providerId="ADAL" clId="{717E76B0-8B8E-4FE9-A27E-3193553DB453}" dt="2021-05-07T10:19:00.544" v="5760" actId="22"/>
          <ac:spMkLst>
            <pc:docMk/>
            <pc:sldMk cId="526886681" sldId="288"/>
            <ac:spMk id="3" creationId="{13101325-C7A8-4F08-89C8-8DF9D4C528AD}"/>
          </ac:spMkLst>
        </pc:spChg>
        <pc:picChg chg="add mod ord">
          <ac:chgData name="Malcolm Hayward" userId="fd045f5c-b77a-4191-aa2e-0c5f24668c72" providerId="ADAL" clId="{717E76B0-8B8E-4FE9-A27E-3193553DB453}" dt="2021-05-07T10:19:15.078" v="5765" actId="14100"/>
          <ac:picMkLst>
            <pc:docMk/>
            <pc:sldMk cId="526886681" sldId="288"/>
            <ac:picMk id="5" creationId="{3EC2385E-90D4-449F-9B17-94EA241A2BA7}"/>
          </ac:picMkLst>
        </pc:picChg>
      </pc:sldChg>
      <pc:sldChg chg="modSp new del mod">
        <pc:chgData name="Malcolm Hayward" userId="fd045f5c-b77a-4191-aa2e-0c5f24668c72" providerId="ADAL" clId="{717E76B0-8B8E-4FE9-A27E-3193553DB453}" dt="2021-05-07T09:38:54.173" v="4751" actId="47"/>
        <pc:sldMkLst>
          <pc:docMk/>
          <pc:sldMk cId="696911734" sldId="288"/>
        </pc:sldMkLst>
        <pc:spChg chg="mod">
          <ac:chgData name="Malcolm Hayward" userId="fd045f5c-b77a-4191-aa2e-0c5f24668c72" providerId="ADAL" clId="{717E76B0-8B8E-4FE9-A27E-3193553DB453}" dt="2021-05-07T09:38:52.058" v="4750" actId="20577"/>
          <ac:spMkLst>
            <pc:docMk/>
            <pc:sldMk cId="696911734" sldId="288"/>
            <ac:spMk id="2" creationId="{FD4405F2-4610-45D6-BE00-E54B16AD4898}"/>
          </ac:spMkLst>
        </pc:spChg>
      </pc:sldChg>
      <pc:sldChg chg="modSp new del mod">
        <pc:chgData name="Malcolm Hayward" userId="fd045f5c-b77a-4191-aa2e-0c5f24668c72" providerId="ADAL" clId="{717E76B0-8B8E-4FE9-A27E-3193553DB453}" dt="2021-05-07T10:20:45.523" v="5818" actId="2696"/>
        <pc:sldMkLst>
          <pc:docMk/>
          <pc:sldMk cId="860327504" sldId="289"/>
        </pc:sldMkLst>
        <pc:spChg chg="mod">
          <ac:chgData name="Malcolm Hayward" userId="fd045f5c-b77a-4191-aa2e-0c5f24668c72" providerId="ADAL" clId="{717E76B0-8B8E-4FE9-A27E-3193553DB453}" dt="2021-05-07T10:19:30.776" v="5817" actId="20577"/>
          <ac:spMkLst>
            <pc:docMk/>
            <pc:sldMk cId="860327504" sldId="289"/>
            <ac:spMk id="2" creationId="{A4C1E4BC-D9EC-437F-93EE-563C4E8FCCC7}"/>
          </ac:spMkLst>
        </pc:spChg>
      </pc:sldChg>
      <pc:sldChg chg="addSp delSp modSp new mod">
        <pc:chgData name="Malcolm Hayward" userId="fd045f5c-b77a-4191-aa2e-0c5f24668c72" providerId="ADAL" clId="{717E76B0-8B8E-4FE9-A27E-3193553DB453}" dt="2021-05-07T10:40:26.398" v="6070"/>
        <pc:sldMkLst>
          <pc:docMk/>
          <pc:sldMk cId="3793163173" sldId="289"/>
        </pc:sldMkLst>
        <pc:spChg chg="mod">
          <ac:chgData name="Malcolm Hayward" userId="fd045f5c-b77a-4191-aa2e-0c5f24668c72" providerId="ADAL" clId="{717E76B0-8B8E-4FE9-A27E-3193553DB453}" dt="2021-05-07T10:40:26.398" v="6070"/>
          <ac:spMkLst>
            <pc:docMk/>
            <pc:sldMk cId="3793163173" sldId="289"/>
            <ac:spMk id="2" creationId="{1C8058CA-4703-44EB-BED3-5A3F5059B86E}"/>
          </ac:spMkLst>
        </pc:spChg>
        <pc:spChg chg="del">
          <ac:chgData name="Malcolm Hayward" userId="fd045f5c-b77a-4191-aa2e-0c5f24668c72" providerId="ADAL" clId="{717E76B0-8B8E-4FE9-A27E-3193553DB453}" dt="2021-05-07T10:40:14.928" v="6067" actId="22"/>
          <ac:spMkLst>
            <pc:docMk/>
            <pc:sldMk cId="3793163173" sldId="289"/>
            <ac:spMk id="3" creationId="{D0E5729C-F674-422B-B0EF-D906EF2CB3D0}"/>
          </ac:spMkLst>
        </pc:spChg>
        <pc:picChg chg="add mod ord">
          <ac:chgData name="Malcolm Hayward" userId="fd045f5c-b77a-4191-aa2e-0c5f24668c72" providerId="ADAL" clId="{717E76B0-8B8E-4FE9-A27E-3193553DB453}" dt="2021-05-07T10:40:20.220" v="6069"/>
          <ac:picMkLst>
            <pc:docMk/>
            <pc:sldMk cId="3793163173" sldId="289"/>
            <ac:picMk id="5" creationId="{7D5A9DDC-BD7E-46A6-85CA-64232ED85BA0}"/>
          </ac:picMkLst>
        </pc:picChg>
      </pc:sldChg>
      <pc:sldChg chg="modSp new del mod">
        <pc:chgData name="Malcolm Hayward" userId="fd045f5c-b77a-4191-aa2e-0c5f24668c72" providerId="ADAL" clId="{717E76B0-8B8E-4FE9-A27E-3193553DB453}" dt="2021-05-10T04:44:21.616" v="10154" actId="2696"/>
        <pc:sldMkLst>
          <pc:docMk/>
          <pc:sldMk cId="3674198550" sldId="290"/>
        </pc:sldMkLst>
        <pc:spChg chg="mod">
          <ac:chgData name="Malcolm Hayward" userId="fd045f5c-b77a-4191-aa2e-0c5f24668c72" providerId="ADAL" clId="{717E76B0-8B8E-4FE9-A27E-3193553DB453}" dt="2021-05-07T11:10:38.768" v="6226" actId="20577"/>
          <ac:spMkLst>
            <pc:docMk/>
            <pc:sldMk cId="3674198550" sldId="290"/>
            <ac:spMk id="2" creationId="{4FE60E54-0889-4B07-9A33-A8C7ECE01C21}"/>
          </ac:spMkLst>
        </pc:spChg>
        <pc:spChg chg="mod">
          <ac:chgData name="Malcolm Hayward" userId="fd045f5c-b77a-4191-aa2e-0c5f24668c72" providerId="ADAL" clId="{717E76B0-8B8E-4FE9-A27E-3193553DB453}" dt="2021-05-08T04:31:17.726" v="10117" actId="20577"/>
          <ac:spMkLst>
            <pc:docMk/>
            <pc:sldMk cId="3674198550" sldId="290"/>
            <ac:spMk id="3" creationId="{EA3E7A2A-B311-44C3-BF84-47EE3808EF35}"/>
          </ac:spMkLst>
        </pc:spChg>
      </pc:sldChg>
      <pc:sldChg chg="addSp delSp modSp new mod">
        <pc:chgData name="Malcolm Hayward" userId="fd045f5c-b77a-4191-aa2e-0c5f24668c72" providerId="ADAL" clId="{717E76B0-8B8E-4FE9-A27E-3193553DB453}" dt="2021-05-13T13:53:38.577" v="11577" actId="14100"/>
        <pc:sldMkLst>
          <pc:docMk/>
          <pc:sldMk cId="1257858095" sldId="291"/>
        </pc:sldMkLst>
        <pc:spChg chg="mod">
          <ac:chgData name="Malcolm Hayward" userId="fd045f5c-b77a-4191-aa2e-0c5f24668c72" providerId="ADAL" clId="{717E76B0-8B8E-4FE9-A27E-3193553DB453}" dt="2021-05-07T11:18:51.903" v="6857" actId="20577"/>
          <ac:spMkLst>
            <pc:docMk/>
            <pc:sldMk cId="1257858095" sldId="291"/>
            <ac:spMk id="2" creationId="{3F069FC1-3D20-4340-A5E9-E27514A49D6B}"/>
          </ac:spMkLst>
        </pc:spChg>
        <pc:spChg chg="del">
          <ac:chgData name="Malcolm Hayward" userId="fd045f5c-b77a-4191-aa2e-0c5f24668c72" providerId="ADAL" clId="{717E76B0-8B8E-4FE9-A27E-3193553DB453}" dt="2021-05-07T11:16:12.321" v="6600" actId="22"/>
          <ac:spMkLst>
            <pc:docMk/>
            <pc:sldMk cId="1257858095" sldId="291"/>
            <ac:spMk id="3" creationId="{5DE0A9E0-5EC2-4183-A53D-060BA90040A5}"/>
          </ac:spMkLst>
        </pc:spChg>
        <pc:spChg chg="add mod">
          <ac:chgData name="Malcolm Hayward" userId="fd045f5c-b77a-4191-aa2e-0c5f24668c72" providerId="ADAL" clId="{717E76B0-8B8E-4FE9-A27E-3193553DB453}" dt="2021-05-13T13:53:38.577" v="11577" actId="14100"/>
          <ac:spMkLst>
            <pc:docMk/>
            <pc:sldMk cId="1257858095" sldId="291"/>
            <ac:spMk id="6" creationId="{C9BDA6AE-9B16-45AC-A2AE-8291CC51436A}"/>
          </ac:spMkLst>
        </pc:spChg>
        <pc:picChg chg="add mod ord">
          <ac:chgData name="Malcolm Hayward" userId="fd045f5c-b77a-4191-aa2e-0c5f24668c72" providerId="ADAL" clId="{717E76B0-8B8E-4FE9-A27E-3193553DB453}" dt="2021-05-13T13:53:29.605" v="11574" actId="14100"/>
          <ac:picMkLst>
            <pc:docMk/>
            <pc:sldMk cId="1257858095" sldId="291"/>
            <ac:picMk id="5" creationId="{5FBF9333-5CB8-4427-88B9-AB7A3C6DEBF2}"/>
          </ac:picMkLst>
        </pc:picChg>
      </pc:sldChg>
      <pc:sldChg chg="addSp delSp modSp new mod">
        <pc:chgData name="Malcolm Hayward" userId="fd045f5c-b77a-4191-aa2e-0c5f24668c72" providerId="ADAL" clId="{717E76B0-8B8E-4FE9-A27E-3193553DB453}" dt="2021-05-14T13:07:22.588" v="12037" actId="207"/>
        <pc:sldMkLst>
          <pc:docMk/>
          <pc:sldMk cId="2531142214" sldId="292"/>
        </pc:sldMkLst>
        <pc:spChg chg="mod">
          <ac:chgData name="Malcolm Hayward" userId="fd045f5c-b77a-4191-aa2e-0c5f24668c72" providerId="ADAL" clId="{717E76B0-8B8E-4FE9-A27E-3193553DB453}" dt="2021-05-07T11:16:54.515" v="6663"/>
          <ac:spMkLst>
            <pc:docMk/>
            <pc:sldMk cId="2531142214" sldId="292"/>
            <ac:spMk id="2" creationId="{65C78C40-D430-4460-820A-2F65860CEC2B}"/>
          </ac:spMkLst>
        </pc:spChg>
        <pc:spChg chg="del">
          <ac:chgData name="Malcolm Hayward" userId="fd045f5c-b77a-4191-aa2e-0c5f24668c72" providerId="ADAL" clId="{717E76B0-8B8E-4FE9-A27E-3193553DB453}" dt="2021-05-07T11:17:20.710" v="6664" actId="22"/>
          <ac:spMkLst>
            <pc:docMk/>
            <pc:sldMk cId="2531142214" sldId="292"/>
            <ac:spMk id="3" creationId="{9C35C199-10A6-42DD-AC06-0DCA6ABE0410}"/>
          </ac:spMkLst>
        </pc:spChg>
        <pc:spChg chg="add mod">
          <ac:chgData name="Malcolm Hayward" userId="fd045f5c-b77a-4191-aa2e-0c5f24668c72" providerId="ADAL" clId="{717E76B0-8B8E-4FE9-A27E-3193553DB453}" dt="2021-05-14T13:07:22.588" v="12037" actId="207"/>
          <ac:spMkLst>
            <pc:docMk/>
            <pc:sldMk cId="2531142214" sldId="292"/>
            <ac:spMk id="6" creationId="{FC68606C-7916-4E47-877D-34906F003912}"/>
          </ac:spMkLst>
        </pc:spChg>
        <pc:picChg chg="add mod ord">
          <ac:chgData name="Malcolm Hayward" userId="fd045f5c-b77a-4191-aa2e-0c5f24668c72" providerId="ADAL" clId="{717E76B0-8B8E-4FE9-A27E-3193553DB453}" dt="2021-05-07T11:17:32.413" v="6669"/>
          <ac:picMkLst>
            <pc:docMk/>
            <pc:sldMk cId="2531142214" sldId="292"/>
            <ac:picMk id="5" creationId="{CD430D70-2309-4FD9-BFB2-1859941D62AE}"/>
          </ac:picMkLst>
        </pc:picChg>
      </pc:sldChg>
      <pc:sldChg chg="modSp new mod">
        <pc:chgData name="Malcolm Hayward" userId="fd045f5c-b77a-4191-aa2e-0c5f24668c72" providerId="ADAL" clId="{717E76B0-8B8E-4FE9-A27E-3193553DB453}" dt="2021-05-13T13:55:10.710" v="11662"/>
        <pc:sldMkLst>
          <pc:docMk/>
          <pc:sldMk cId="4095818113" sldId="293"/>
        </pc:sldMkLst>
        <pc:spChg chg="mod">
          <ac:chgData name="Malcolm Hayward" userId="fd045f5c-b77a-4191-aa2e-0c5f24668c72" providerId="ADAL" clId="{717E76B0-8B8E-4FE9-A27E-3193553DB453}" dt="2021-05-08T03:41:22.257" v="7918"/>
          <ac:spMkLst>
            <pc:docMk/>
            <pc:sldMk cId="4095818113" sldId="293"/>
            <ac:spMk id="2" creationId="{52E6FF13-BBFF-4D7F-8967-AF29C07BA378}"/>
          </ac:spMkLst>
        </pc:spChg>
        <pc:spChg chg="mod">
          <ac:chgData name="Malcolm Hayward" userId="fd045f5c-b77a-4191-aa2e-0c5f24668c72" providerId="ADAL" clId="{717E76B0-8B8E-4FE9-A27E-3193553DB453}" dt="2021-05-13T13:55:10.710" v="11662"/>
          <ac:spMkLst>
            <pc:docMk/>
            <pc:sldMk cId="4095818113" sldId="293"/>
            <ac:spMk id="3" creationId="{ADBC0004-C4AB-4898-80C0-D18723726ABE}"/>
          </ac:spMkLst>
        </pc:spChg>
      </pc:sldChg>
      <pc:sldChg chg="modSp new mod">
        <pc:chgData name="Malcolm Hayward" userId="fd045f5c-b77a-4191-aa2e-0c5f24668c72" providerId="ADAL" clId="{717E76B0-8B8E-4FE9-A27E-3193553DB453}" dt="2021-05-17T16:38:22.917" v="12041" actId="20577"/>
        <pc:sldMkLst>
          <pc:docMk/>
          <pc:sldMk cId="1092582243" sldId="294"/>
        </pc:sldMkLst>
        <pc:spChg chg="mod">
          <ac:chgData name="Malcolm Hayward" userId="fd045f5c-b77a-4191-aa2e-0c5f24668c72" providerId="ADAL" clId="{717E76B0-8B8E-4FE9-A27E-3193553DB453}" dt="2021-05-13T13:45:09.140" v="10741" actId="20577"/>
          <ac:spMkLst>
            <pc:docMk/>
            <pc:sldMk cId="1092582243" sldId="294"/>
            <ac:spMk id="2" creationId="{F80BFF45-F4C7-4636-A2EE-FA64CBB169A8}"/>
          </ac:spMkLst>
        </pc:spChg>
        <pc:spChg chg="mod">
          <ac:chgData name="Malcolm Hayward" userId="fd045f5c-b77a-4191-aa2e-0c5f24668c72" providerId="ADAL" clId="{717E76B0-8B8E-4FE9-A27E-3193553DB453}" dt="2021-05-17T16:38:22.917" v="12041" actId="20577"/>
          <ac:spMkLst>
            <pc:docMk/>
            <pc:sldMk cId="1092582243" sldId="294"/>
            <ac:spMk id="3" creationId="{3BC8B49B-86B1-4A5F-898D-2C3F3BB37203}"/>
          </ac:spMkLst>
        </pc:spChg>
      </pc:sldChg>
      <pc:sldChg chg="modSp new mod">
        <pc:chgData name="Malcolm Hayward" userId="fd045f5c-b77a-4191-aa2e-0c5f24668c72" providerId="ADAL" clId="{717E76B0-8B8E-4FE9-A27E-3193553DB453}" dt="2021-05-08T04:24:24.702" v="10003" actId="20577"/>
        <pc:sldMkLst>
          <pc:docMk/>
          <pc:sldMk cId="1003913066" sldId="295"/>
        </pc:sldMkLst>
        <pc:spChg chg="mod">
          <ac:chgData name="Malcolm Hayward" userId="fd045f5c-b77a-4191-aa2e-0c5f24668c72" providerId="ADAL" clId="{717E76B0-8B8E-4FE9-A27E-3193553DB453}" dt="2021-05-08T04:15:57.230" v="9200" actId="20577"/>
          <ac:spMkLst>
            <pc:docMk/>
            <pc:sldMk cId="1003913066" sldId="295"/>
            <ac:spMk id="2" creationId="{47BC0B06-C08F-4FF7-B7AC-C57BEE49624A}"/>
          </ac:spMkLst>
        </pc:spChg>
        <pc:spChg chg="mod">
          <ac:chgData name="Malcolm Hayward" userId="fd045f5c-b77a-4191-aa2e-0c5f24668c72" providerId="ADAL" clId="{717E76B0-8B8E-4FE9-A27E-3193553DB453}" dt="2021-05-08T04:24:24.702" v="10003" actId="20577"/>
          <ac:spMkLst>
            <pc:docMk/>
            <pc:sldMk cId="1003913066" sldId="295"/>
            <ac:spMk id="3" creationId="{29E6AA40-45F5-4DAC-8C1D-E003D46B60B1}"/>
          </ac:spMkLst>
        </pc:spChg>
      </pc:sldChg>
      <pc:sldChg chg="modSp new mod">
        <pc:chgData name="Malcolm Hayward" userId="fd045f5c-b77a-4191-aa2e-0c5f24668c72" providerId="ADAL" clId="{717E76B0-8B8E-4FE9-A27E-3193553DB453}" dt="2021-05-14T13:04:33.268" v="11995" actId="20577"/>
        <pc:sldMkLst>
          <pc:docMk/>
          <pc:sldMk cId="2360480952" sldId="296"/>
        </pc:sldMkLst>
        <pc:spChg chg="mod">
          <ac:chgData name="Malcolm Hayward" userId="fd045f5c-b77a-4191-aa2e-0c5f24668c72" providerId="ADAL" clId="{717E76B0-8B8E-4FE9-A27E-3193553DB453}" dt="2021-05-14T13:04:27.968" v="11984" actId="20577"/>
          <ac:spMkLst>
            <pc:docMk/>
            <pc:sldMk cId="2360480952" sldId="296"/>
            <ac:spMk id="2" creationId="{BCC994BC-49FA-4726-9A22-16298A307430}"/>
          </ac:spMkLst>
        </pc:spChg>
        <pc:spChg chg="mod">
          <ac:chgData name="Malcolm Hayward" userId="fd045f5c-b77a-4191-aa2e-0c5f24668c72" providerId="ADAL" clId="{717E76B0-8B8E-4FE9-A27E-3193553DB453}" dt="2021-05-14T13:04:33.268" v="11995" actId="20577"/>
          <ac:spMkLst>
            <pc:docMk/>
            <pc:sldMk cId="2360480952" sldId="296"/>
            <ac:spMk id="3" creationId="{1DE6B272-92BE-4401-B936-09E698810707}"/>
          </ac:spMkLst>
        </pc:spChg>
      </pc:sldChg>
    </pc:docChg>
  </pc:docChgLst>
  <pc:docChgLst>
    <pc:chgData name="Weifeng Xu" userId="e7aed605-a3dd-4d5a-a692-a87037af107b" providerId="ADAL" clId="{E0F0A8D9-4471-4B29-827E-9AD645B6D7E1}"/>
    <pc:docChg chg="undo custSel modSld">
      <pc:chgData name="Weifeng Xu" userId="e7aed605-a3dd-4d5a-a692-a87037af107b" providerId="ADAL" clId="{E0F0A8D9-4471-4B29-827E-9AD645B6D7E1}" dt="2021-06-25T11:55:13.534" v="87" actId="114"/>
      <pc:docMkLst>
        <pc:docMk/>
      </pc:docMkLst>
      <pc:sldChg chg="modSp mod">
        <pc:chgData name="Weifeng Xu" userId="e7aed605-a3dd-4d5a-a692-a87037af107b" providerId="ADAL" clId="{E0F0A8D9-4471-4B29-827E-9AD645B6D7E1}" dt="2021-06-25T02:29:12.434" v="29" actId="114"/>
        <pc:sldMkLst>
          <pc:docMk/>
          <pc:sldMk cId="3381804361" sldId="259"/>
        </pc:sldMkLst>
        <pc:spChg chg="mod">
          <ac:chgData name="Weifeng Xu" userId="e7aed605-a3dd-4d5a-a692-a87037af107b" providerId="ADAL" clId="{E0F0A8D9-4471-4B29-827E-9AD645B6D7E1}" dt="2021-06-25T02:29:12.434" v="29" actId="114"/>
          <ac:spMkLst>
            <pc:docMk/>
            <pc:sldMk cId="3381804361" sldId="259"/>
            <ac:spMk id="2" creationId="{344B3690-2CF4-4136-9FEA-13BEDFF6F668}"/>
          </ac:spMkLst>
        </pc:spChg>
        <pc:picChg chg="mod">
          <ac:chgData name="Weifeng Xu" userId="e7aed605-a3dd-4d5a-a692-a87037af107b" providerId="ADAL" clId="{E0F0A8D9-4471-4B29-827E-9AD645B6D7E1}" dt="2021-06-25T01:16:42.911" v="17" actId="14100"/>
          <ac:picMkLst>
            <pc:docMk/>
            <pc:sldMk cId="3381804361" sldId="259"/>
            <ac:picMk id="7" creationId="{6E113638-EBAF-4FD7-A834-C2C2733D905F}"/>
          </ac:picMkLst>
        </pc:picChg>
      </pc:sldChg>
      <pc:sldChg chg="modSp mod">
        <pc:chgData name="Weifeng Xu" userId="e7aed605-a3dd-4d5a-a692-a87037af107b" providerId="ADAL" clId="{E0F0A8D9-4471-4B29-827E-9AD645B6D7E1}" dt="2021-06-25T02:30:43.317" v="30" actId="14"/>
        <pc:sldMkLst>
          <pc:docMk/>
          <pc:sldMk cId="561850724" sldId="260"/>
        </pc:sldMkLst>
        <pc:spChg chg="mod">
          <ac:chgData name="Weifeng Xu" userId="e7aed605-a3dd-4d5a-a692-a87037af107b" providerId="ADAL" clId="{E0F0A8D9-4471-4B29-827E-9AD645B6D7E1}" dt="2021-06-25T02:30:43.317" v="30" actId="14"/>
          <ac:spMkLst>
            <pc:docMk/>
            <pc:sldMk cId="561850724" sldId="260"/>
            <ac:spMk id="3" creationId="{F30B4C89-7646-416E-92B7-2ED7314F6630}"/>
          </ac:spMkLst>
        </pc:spChg>
      </pc:sldChg>
      <pc:sldChg chg="modSp mod">
        <pc:chgData name="Weifeng Xu" userId="e7aed605-a3dd-4d5a-a692-a87037af107b" providerId="ADAL" clId="{E0F0A8D9-4471-4B29-827E-9AD645B6D7E1}" dt="2021-06-25T02:39:55.284" v="41" actId="14100"/>
        <pc:sldMkLst>
          <pc:docMk/>
          <pc:sldMk cId="2982863112" sldId="261"/>
        </pc:sldMkLst>
        <pc:picChg chg="mod">
          <ac:chgData name="Weifeng Xu" userId="e7aed605-a3dd-4d5a-a692-a87037af107b" providerId="ADAL" clId="{E0F0A8D9-4471-4B29-827E-9AD645B6D7E1}" dt="2021-06-25T02:39:55.284" v="41" actId="14100"/>
          <ac:picMkLst>
            <pc:docMk/>
            <pc:sldMk cId="2982863112" sldId="261"/>
            <ac:picMk id="21" creationId="{C38843F4-3E22-4449-A51D-C2CE12AA5060}"/>
          </ac:picMkLst>
        </pc:picChg>
      </pc:sldChg>
      <pc:sldChg chg="modSp mod">
        <pc:chgData name="Weifeng Xu" userId="e7aed605-a3dd-4d5a-a692-a87037af107b" providerId="ADAL" clId="{E0F0A8D9-4471-4B29-827E-9AD645B6D7E1}" dt="2021-06-25T02:36:20.555" v="37" actId="114"/>
        <pc:sldMkLst>
          <pc:docMk/>
          <pc:sldMk cId="2853246" sldId="262"/>
        </pc:sldMkLst>
        <pc:spChg chg="mod">
          <ac:chgData name="Weifeng Xu" userId="e7aed605-a3dd-4d5a-a692-a87037af107b" providerId="ADAL" clId="{E0F0A8D9-4471-4B29-827E-9AD645B6D7E1}" dt="2021-06-25T02:36:20.555" v="37" actId="114"/>
          <ac:spMkLst>
            <pc:docMk/>
            <pc:sldMk cId="2853246" sldId="262"/>
            <ac:spMk id="2" creationId="{1A47C8FE-7A1D-4254-A311-B21065C14F4E}"/>
          </ac:spMkLst>
        </pc:spChg>
        <pc:picChg chg="mod">
          <ac:chgData name="Weifeng Xu" userId="e7aed605-a3dd-4d5a-a692-a87037af107b" providerId="ADAL" clId="{E0F0A8D9-4471-4B29-827E-9AD645B6D7E1}" dt="2021-06-25T02:35:06.275" v="35" actId="1076"/>
          <ac:picMkLst>
            <pc:docMk/>
            <pc:sldMk cId="2853246" sldId="262"/>
            <ac:picMk id="9" creationId="{745D5F9E-F074-40CF-A69D-802645FCC96D}"/>
          </ac:picMkLst>
        </pc:picChg>
      </pc:sldChg>
      <pc:sldChg chg="modSp mod">
        <pc:chgData name="Weifeng Xu" userId="e7aed605-a3dd-4d5a-a692-a87037af107b" providerId="ADAL" clId="{E0F0A8D9-4471-4B29-827E-9AD645B6D7E1}" dt="2021-06-25T02:32:18.998" v="33" actId="14100"/>
        <pc:sldMkLst>
          <pc:docMk/>
          <pc:sldMk cId="1493840835" sldId="263"/>
        </pc:sldMkLst>
        <pc:picChg chg="mod">
          <ac:chgData name="Weifeng Xu" userId="e7aed605-a3dd-4d5a-a692-a87037af107b" providerId="ADAL" clId="{E0F0A8D9-4471-4B29-827E-9AD645B6D7E1}" dt="2021-06-25T02:32:18.998" v="33" actId="14100"/>
          <ac:picMkLst>
            <pc:docMk/>
            <pc:sldMk cId="1493840835" sldId="263"/>
            <ac:picMk id="23" creationId="{A8F2D133-B029-42EF-AA69-0879E71C46B2}"/>
          </ac:picMkLst>
        </pc:picChg>
      </pc:sldChg>
      <pc:sldChg chg="modSp mod">
        <pc:chgData name="Weifeng Xu" userId="e7aed605-a3dd-4d5a-a692-a87037af107b" providerId="ADAL" clId="{E0F0A8D9-4471-4B29-827E-9AD645B6D7E1}" dt="2021-06-25T02:37:09.448" v="39" actId="1076"/>
        <pc:sldMkLst>
          <pc:docMk/>
          <pc:sldMk cId="3131746980" sldId="264"/>
        </pc:sldMkLst>
        <pc:picChg chg="mod">
          <ac:chgData name="Weifeng Xu" userId="e7aed605-a3dd-4d5a-a692-a87037af107b" providerId="ADAL" clId="{E0F0A8D9-4471-4B29-827E-9AD645B6D7E1}" dt="2021-06-25T02:37:09.448" v="39" actId="1076"/>
          <ac:picMkLst>
            <pc:docMk/>
            <pc:sldMk cId="3131746980" sldId="264"/>
            <ac:picMk id="9" creationId="{90B9E995-2276-40A6-AE44-16CF5514052A}"/>
          </ac:picMkLst>
        </pc:picChg>
      </pc:sldChg>
      <pc:sldChg chg="modSp mod">
        <pc:chgData name="Weifeng Xu" userId="e7aed605-a3dd-4d5a-a692-a87037af107b" providerId="ADAL" clId="{E0F0A8D9-4471-4B29-827E-9AD645B6D7E1}" dt="2021-06-25T02:37:34.450" v="40" actId="14100"/>
        <pc:sldMkLst>
          <pc:docMk/>
          <pc:sldMk cId="3032628714" sldId="265"/>
        </pc:sldMkLst>
        <pc:picChg chg="mod">
          <ac:chgData name="Weifeng Xu" userId="e7aed605-a3dd-4d5a-a692-a87037af107b" providerId="ADAL" clId="{E0F0A8D9-4471-4B29-827E-9AD645B6D7E1}" dt="2021-06-25T02:37:34.450" v="40" actId="14100"/>
          <ac:picMkLst>
            <pc:docMk/>
            <pc:sldMk cId="3032628714" sldId="265"/>
            <ac:picMk id="5" creationId="{741AF774-8A5E-4426-824A-0167DFBEB0A9}"/>
          </ac:picMkLst>
        </pc:picChg>
      </pc:sldChg>
      <pc:sldChg chg="modSp mod">
        <pc:chgData name="Weifeng Xu" userId="e7aed605-a3dd-4d5a-a692-a87037af107b" providerId="ADAL" clId="{E0F0A8D9-4471-4B29-827E-9AD645B6D7E1}" dt="2021-06-25T02:32:01.557" v="32" actId="114"/>
        <pc:sldMkLst>
          <pc:docMk/>
          <pc:sldMk cId="4165740932" sldId="267"/>
        </pc:sldMkLst>
        <pc:spChg chg="mod">
          <ac:chgData name="Weifeng Xu" userId="e7aed605-a3dd-4d5a-a692-a87037af107b" providerId="ADAL" clId="{E0F0A8D9-4471-4B29-827E-9AD645B6D7E1}" dt="2021-06-25T02:32:01.557" v="32" actId="114"/>
          <ac:spMkLst>
            <pc:docMk/>
            <pc:sldMk cId="4165740932" sldId="267"/>
            <ac:spMk id="3" creationId="{697F353B-D0FF-48EF-8BD0-E49F7DE42190}"/>
          </ac:spMkLst>
        </pc:spChg>
      </pc:sldChg>
      <pc:sldChg chg="modSp mod">
        <pc:chgData name="Weifeng Xu" userId="e7aed605-a3dd-4d5a-a692-a87037af107b" providerId="ADAL" clId="{E0F0A8D9-4471-4B29-827E-9AD645B6D7E1}" dt="2021-06-25T02:41:19.713" v="45" actId="404"/>
        <pc:sldMkLst>
          <pc:docMk/>
          <pc:sldMk cId="495791686" sldId="268"/>
        </pc:sldMkLst>
        <pc:spChg chg="mod">
          <ac:chgData name="Weifeng Xu" userId="e7aed605-a3dd-4d5a-a692-a87037af107b" providerId="ADAL" clId="{E0F0A8D9-4471-4B29-827E-9AD645B6D7E1}" dt="2021-06-25T02:41:19.713" v="45" actId="404"/>
          <ac:spMkLst>
            <pc:docMk/>
            <pc:sldMk cId="495791686" sldId="268"/>
            <ac:spMk id="3" creationId="{C0AA5937-1249-4925-8885-205033D26836}"/>
          </ac:spMkLst>
        </pc:spChg>
      </pc:sldChg>
      <pc:sldChg chg="modSp mod">
        <pc:chgData name="Weifeng Xu" userId="e7aed605-a3dd-4d5a-a692-a87037af107b" providerId="ADAL" clId="{E0F0A8D9-4471-4B29-827E-9AD645B6D7E1}" dt="2021-06-25T02:43:41.492" v="47" actId="14100"/>
        <pc:sldMkLst>
          <pc:docMk/>
          <pc:sldMk cId="3600215448" sldId="269"/>
        </pc:sldMkLst>
        <pc:spChg chg="mod">
          <ac:chgData name="Weifeng Xu" userId="e7aed605-a3dd-4d5a-a692-a87037af107b" providerId="ADAL" clId="{E0F0A8D9-4471-4B29-827E-9AD645B6D7E1}" dt="2021-06-25T02:43:36.991" v="46" actId="207"/>
          <ac:spMkLst>
            <pc:docMk/>
            <pc:sldMk cId="3600215448" sldId="269"/>
            <ac:spMk id="2" creationId="{E76CB9F1-6090-48B3-B317-7092E1C84074}"/>
          </ac:spMkLst>
        </pc:spChg>
        <pc:picChg chg="mod">
          <ac:chgData name="Weifeng Xu" userId="e7aed605-a3dd-4d5a-a692-a87037af107b" providerId="ADAL" clId="{E0F0A8D9-4471-4B29-827E-9AD645B6D7E1}" dt="2021-06-25T02:43:41.492" v="47" actId="14100"/>
          <ac:picMkLst>
            <pc:docMk/>
            <pc:sldMk cId="3600215448" sldId="269"/>
            <ac:picMk id="9" creationId="{E387A631-96D0-4A61-95DE-94D2D65EF2C1}"/>
          </ac:picMkLst>
        </pc:picChg>
      </pc:sldChg>
      <pc:sldChg chg="modSp mod">
        <pc:chgData name="Weifeng Xu" userId="e7aed605-a3dd-4d5a-a692-a87037af107b" providerId="ADAL" clId="{E0F0A8D9-4471-4B29-827E-9AD645B6D7E1}" dt="2021-06-25T02:44:39.954" v="50" actId="14100"/>
        <pc:sldMkLst>
          <pc:docMk/>
          <pc:sldMk cId="308074964" sldId="274"/>
        </pc:sldMkLst>
        <pc:picChg chg="mod">
          <ac:chgData name="Weifeng Xu" userId="e7aed605-a3dd-4d5a-a692-a87037af107b" providerId="ADAL" clId="{E0F0A8D9-4471-4B29-827E-9AD645B6D7E1}" dt="2021-06-25T02:44:39.954" v="50" actId="14100"/>
          <ac:picMkLst>
            <pc:docMk/>
            <pc:sldMk cId="308074964" sldId="274"/>
            <ac:picMk id="9" creationId="{603026EC-BBD3-455B-88A0-0A08F4430E48}"/>
          </ac:picMkLst>
        </pc:picChg>
      </pc:sldChg>
      <pc:sldChg chg="modSp mod">
        <pc:chgData name="Weifeng Xu" userId="e7aed605-a3dd-4d5a-a692-a87037af107b" providerId="ADAL" clId="{E0F0A8D9-4471-4B29-827E-9AD645B6D7E1}" dt="2021-06-25T11:35:49.523" v="62" actId="114"/>
        <pc:sldMkLst>
          <pc:docMk/>
          <pc:sldMk cId="845720778" sldId="275"/>
        </pc:sldMkLst>
        <pc:spChg chg="mod">
          <ac:chgData name="Weifeng Xu" userId="e7aed605-a3dd-4d5a-a692-a87037af107b" providerId="ADAL" clId="{E0F0A8D9-4471-4B29-827E-9AD645B6D7E1}" dt="2021-06-25T02:45:01.776" v="52" actId="114"/>
          <ac:spMkLst>
            <pc:docMk/>
            <pc:sldMk cId="845720778" sldId="275"/>
            <ac:spMk id="2" creationId="{179B8662-B643-4970-8AF6-BA2BBDEC3591}"/>
          </ac:spMkLst>
        </pc:spChg>
        <pc:spChg chg="mod">
          <ac:chgData name="Weifeng Xu" userId="e7aed605-a3dd-4d5a-a692-a87037af107b" providerId="ADAL" clId="{E0F0A8D9-4471-4B29-827E-9AD645B6D7E1}" dt="2021-06-25T11:35:49.523" v="62" actId="114"/>
          <ac:spMkLst>
            <pc:docMk/>
            <pc:sldMk cId="845720778" sldId="275"/>
            <ac:spMk id="3" creationId="{FBA8157B-FAD6-4771-AD11-AA97D05B5449}"/>
          </ac:spMkLst>
        </pc:spChg>
      </pc:sldChg>
      <pc:sldChg chg="modSp mod">
        <pc:chgData name="Weifeng Xu" userId="e7aed605-a3dd-4d5a-a692-a87037af107b" providerId="ADAL" clId="{E0F0A8D9-4471-4B29-827E-9AD645B6D7E1}" dt="2021-06-25T11:37:41.265" v="65" actId="1076"/>
        <pc:sldMkLst>
          <pc:docMk/>
          <pc:sldMk cId="2198933289" sldId="276"/>
        </pc:sldMkLst>
        <pc:spChg chg="mod">
          <ac:chgData name="Weifeng Xu" userId="e7aed605-a3dd-4d5a-a692-a87037af107b" providerId="ADAL" clId="{E0F0A8D9-4471-4B29-827E-9AD645B6D7E1}" dt="2021-06-25T11:37:37.949" v="64" actId="114"/>
          <ac:spMkLst>
            <pc:docMk/>
            <pc:sldMk cId="2198933289" sldId="276"/>
            <ac:spMk id="2" creationId="{EE181465-C269-487C-80D5-CA88ECF8DBB3}"/>
          </ac:spMkLst>
        </pc:spChg>
        <pc:picChg chg="mod">
          <ac:chgData name="Weifeng Xu" userId="e7aed605-a3dd-4d5a-a692-a87037af107b" providerId="ADAL" clId="{E0F0A8D9-4471-4B29-827E-9AD645B6D7E1}" dt="2021-06-25T11:37:41.265" v="65" actId="1076"/>
          <ac:picMkLst>
            <pc:docMk/>
            <pc:sldMk cId="2198933289" sldId="276"/>
            <ac:picMk id="5" creationId="{14981FE0-AC35-443D-9CAE-37AB5573B3FA}"/>
          </ac:picMkLst>
        </pc:picChg>
      </pc:sldChg>
      <pc:sldChg chg="modSp mod">
        <pc:chgData name="Weifeng Xu" userId="e7aed605-a3dd-4d5a-a692-a87037af107b" providerId="ADAL" clId="{E0F0A8D9-4471-4B29-827E-9AD645B6D7E1}" dt="2021-06-25T11:37:51.776" v="67" actId="114"/>
        <pc:sldMkLst>
          <pc:docMk/>
          <pc:sldMk cId="3768813445" sldId="277"/>
        </pc:sldMkLst>
        <pc:spChg chg="mod">
          <ac:chgData name="Weifeng Xu" userId="e7aed605-a3dd-4d5a-a692-a87037af107b" providerId="ADAL" clId="{E0F0A8D9-4471-4B29-827E-9AD645B6D7E1}" dt="2021-06-25T11:37:51.776" v="67" actId="114"/>
          <ac:spMkLst>
            <pc:docMk/>
            <pc:sldMk cId="3768813445" sldId="277"/>
            <ac:spMk id="2" creationId="{A02D5B98-A864-41AB-A092-EFD5BF96C40B}"/>
          </ac:spMkLst>
        </pc:spChg>
      </pc:sldChg>
      <pc:sldChg chg="modSp mod">
        <pc:chgData name="Weifeng Xu" userId="e7aed605-a3dd-4d5a-a692-a87037af107b" providerId="ADAL" clId="{E0F0A8D9-4471-4B29-827E-9AD645B6D7E1}" dt="2021-06-25T11:38:37.521" v="69" actId="114"/>
        <pc:sldMkLst>
          <pc:docMk/>
          <pc:sldMk cId="4001418049" sldId="278"/>
        </pc:sldMkLst>
        <pc:spChg chg="mod">
          <ac:chgData name="Weifeng Xu" userId="e7aed605-a3dd-4d5a-a692-a87037af107b" providerId="ADAL" clId="{E0F0A8D9-4471-4B29-827E-9AD645B6D7E1}" dt="2021-06-25T11:38:37.521" v="69" actId="114"/>
          <ac:spMkLst>
            <pc:docMk/>
            <pc:sldMk cId="4001418049" sldId="278"/>
            <ac:spMk id="2" creationId="{288097B3-1032-4681-978D-CF0C95538B2A}"/>
          </ac:spMkLst>
        </pc:spChg>
      </pc:sldChg>
      <pc:sldChg chg="modSp mod">
        <pc:chgData name="Weifeng Xu" userId="e7aed605-a3dd-4d5a-a692-a87037af107b" providerId="ADAL" clId="{E0F0A8D9-4471-4B29-827E-9AD645B6D7E1}" dt="2021-06-25T00:55:14.371" v="4" actId="20577"/>
        <pc:sldMkLst>
          <pc:docMk/>
          <pc:sldMk cId="1734229363" sldId="283"/>
        </pc:sldMkLst>
        <pc:spChg chg="mod">
          <ac:chgData name="Weifeng Xu" userId="e7aed605-a3dd-4d5a-a692-a87037af107b" providerId="ADAL" clId="{E0F0A8D9-4471-4B29-827E-9AD645B6D7E1}" dt="2021-06-25T00:55:14.371" v="4" actId="20577"/>
          <ac:spMkLst>
            <pc:docMk/>
            <pc:sldMk cId="1734229363" sldId="283"/>
            <ac:spMk id="2" creationId="{ABE998E7-D42B-4F89-98CB-92B2D0392882}"/>
          </ac:spMkLst>
        </pc:spChg>
      </pc:sldChg>
      <pc:sldChg chg="modSp mod">
        <pc:chgData name="Weifeng Xu" userId="e7aed605-a3dd-4d5a-a692-a87037af107b" providerId="ADAL" clId="{E0F0A8D9-4471-4B29-827E-9AD645B6D7E1}" dt="2021-06-25T01:13:03.038" v="6" actId="12"/>
        <pc:sldMkLst>
          <pc:docMk/>
          <pc:sldMk cId="1435429083" sldId="285"/>
        </pc:sldMkLst>
        <pc:spChg chg="mod">
          <ac:chgData name="Weifeng Xu" userId="e7aed605-a3dd-4d5a-a692-a87037af107b" providerId="ADAL" clId="{E0F0A8D9-4471-4B29-827E-9AD645B6D7E1}" dt="2021-06-25T01:13:03.038" v="6" actId="12"/>
          <ac:spMkLst>
            <pc:docMk/>
            <pc:sldMk cId="1435429083" sldId="285"/>
            <ac:spMk id="3" creationId="{0F98AD2D-69FD-4247-A3AE-787E96222047}"/>
          </ac:spMkLst>
        </pc:spChg>
      </pc:sldChg>
      <pc:sldChg chg="modSp mod">
        <pc:chgData name="Weifeng Xu" userId="e7aed605-a3dd-4d5a-a692-a87037af107b" providerId="ADAL" clId="{E0F0A8D9-4471-4B29-827E-9AD645B6D7E1}" dt="2021-06-25T11:39:57.602" v="71" actId="114"/>
        <pc:sldMkLst>
          <pc:docMk/>
          <pc:sldMk cId="2044027504" sldId="287"/>
        </pc:sldMkLst>
        <pc:spChg chg="mod">
          <ac:chgData name="Weifeng Xu" userId="e7aed605-a3dd-4d5a-a692-a87037af107b" providerId="ADAL" clId="{E0F0A8D9-4471-4B29-827E-9AD645B6D7E1}" dt="2021-06-25T11:39:57.602" v="71" actId="114"/>
          <ac:spMkLst>
            <pc:docMk/>
            <pc:sldMk cId="2044027504" sldId="287"/>
            <ac:spMk id="2" creationId="{9B82FCFA-5735-4D64-B314-1830340D3B5D}"/>
          </ac:spMkLst>
        </pc:spChg>
      </pc:sldChg>
      <pc:sldChg chg="modSp mod">
        <pc:chgData name="Weifeng Xu" userId="e7aed605-a3dd-4d5a-a692-a87037af107b" providerId="ADAL" clId="{E0F0A8D9-4471-4B29-827E-9AD645B6D7E1}" dt="2021-06-25T01:22:52.335" v="27" actId="114"/>
        <pc:sldMkLst>
          <pc:docMk/>
          <pc:sldMk cId="3793163173" sldId="289"/>
        </pc:sldMkLst>
        <pc:spChg chg="mod">
          <ac:chgData name="Weifeng Xu" userId="e7aed605-a3dd-4d5a-a692-a87037af107b" providerId="ADAL" clId="{E0F0A8D9-4471-4B29-827E-9AD645B6D7E1}" dt="2021-06-25T01:22:52.335" v="27" actId="114"/>
          <ac:spMkLst>
            <pc:docMk/>
            <pc:sldMk cId="3793163173" sldId="289"/>
            <ac:spMk id="2" creationId="{1C8058CA-4703-44EB-BED3-5A3F5059B86E}"/>
          </ac:spMkLst>
        </pc:spChg>
      </pc:sldChg>
      <pc:sldChg chg="modSp mod">
        <pc:chgData name="Weifeng Xu" userId="e7aed605-a3dd-4d5a-a692-a87037af107b" providerId="ADAL" clId="{E0F0A8D9-4471-4B29-827E-9AD645B6D7E1}" dt="2021-06-25T11:54:54.453" v="81" actId="114"/>
        <pc:sldMkLst>
          <pc:docMk/>
          <pc:sldMk cId="4095818113" sldId="293"/>
        </pc:sldMkLst>
        <pc:spChg chg="mod">
          <ac:chgData name="Weifeng Xu" userId="e7aed605-a3dd-4d5a-a692-a87037af107b" providerId="ADAL" clId="{E0F0A8D9-4471-4B29-827E-9AD645B6D7E1}" dt="2021-06-25T11:54:54.453" v="81" actId="114"/>
          <ac:spMkLst>
            <pc:docMk/>
            <pc:sldMk cId="4095818113" sldId="293"/>
            <ac:spMk id="3" creationId="{ADBC0004-C4AB-4898-80C0-D18723726ABE}"/>
          </ac:spMkLst>
        </pc:spChg>
      </pc:sldChg>
      <pc:sldChg chg="modSp mod">
        <pc:chgData name="Weifeng Xu" userId="e7aed605-a3dd-4d5a-a692-a87037af107b" providerId="ADAL" clId="{E0F0A8D9-4471-4B29-827E-9AD645B6D7E1}" dt="2021-06-25T11:55:13.534" v="87" actId="114"/>
        <pc:sldMkLst>
          <pc:docMk/>
          <pc:sldMk cId="1092582243" sldId="294"/>
        </pc:sldMkLst>
        <pc:spChg chg="mod">
          <ac:chgData name="Weifeng Xu" userId="e7aed605-a3dd-4d5a-a692-a87037af107b" providerId="ADAL" clId="{E0F0A8D9-4471-4B29-827E-9AD645B6D7E1}" dt="2021-06-25T11:55:13.534" v="87" actId="114"/>
          <ac:spMkLst>
            <pc:docMk/>
            <pc:sldMk cId="1092582243" sldId="294"/>
            <ac:spMk id="3" creationId="{3BC8B49B-86B1-4A5F-898D-2C3F3BB37203}"/>
          </ac:spMkLst>
        </pc:spChg>
      </pc:sldChg>
      <pc:sldChg chg="modSp mod">
        <pc:chgData name="Weifeng Xu" userId="e7aed605-a3dd-4d5a-a692-a87037af107b" providerId="ADAL" clId="{E0F0A8D9-4471-4B29-827E-9AD645B6D7E1}" dt="2021-06-25T01:21:06.700" v="21" actId="27636"/>
        <pc:sldMkLst>
          <pc:docMk/>
          <pc:sldMk cId="1003913066" sldId="295"/>
        </pc:sldMkLst>
        <pc:spChg chg="mod">
          <ac:chgData name="Weifeng Xu" userId="e7aed605-a3dd-4d5a-a692-a87037af107b" providerId="ADAL" clId="{E0F0A8D9-4471-4B29-827E-9AD645B6D7E1}" dt="2021-06-25T01:21:06.700" v="21" actId="27636"/>
          <ac:spMkLst>
            <pc:docMk/>
            <pc:sldMk cId="1003913066" sldId="295"/>
            <ac:spMk id="3" creationId="{29E6AA40-45F5-4DAC-8C1D-E003D46B60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timestamps from the ‘Sent-1’ file are incorrect in the file itself. The timestamps on this slide should be taken above the ones in the file.</a:t>
            </a:r>
          </a:p>
          <a:p>
            <a:r>
              <a:rPr lang="en-US" dirty="0"/>
              <a:t>Currently, we are not sure why the timestamps are not correct in the file.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51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ID06_File_Signature.pptx#1. Illegal Download Case" TargetMode="External"/><Relationship Id="rId3" Type="http://schemas.openxmlformats.org/officeDocument/2006/relationships/hyperlink" Target="ID01_Disk_Image_and_Partitions.pptx#1. Illegal Download Case  Disk Image and Partitions" TargetMode="External"/><Relationship Id="rId7" Type="http://schemas.openxmlformats.org/officeDocument/2006/relationships/hyperlink" Target="ID05_uTorrent_Log_File.pptx#1. Illegal Download Case" TargetMode="External"/><Relationship Id="rId2" Type="http://schemas.openxmlformats.org/officeDocument/2006/relationships/hyperlink" Target="ID00_Lab_Setup.pptx#1. Illegal Download   Lab Setu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ID04_USN_Journal_Timeline.pptx#1. Illegal Download Case  USN Journal Timeline" TargetMode="External"/><Relationship Id="rId5" Type="http://schemas.openxmlformats.org/officeDocument/2006/relationships/hyperlink" Target="ID03_MFT_Timeline.pptx#1. Illegal Download Case  MFT Timeline" TargetMode="External"/><Relationship Id="rId4" Type="http://schemas.openxmlformats.org/officeDocument/2006/relationships/hyperlink" Target="ID02_Registry_and_File_Directory.pptx#1. Illegal Download  Registry and File Directory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ndmail.org/~ca/email/mutt/manual-4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4.wdp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ID08_Web_History.pptx#1. Illegal Download Case  Web Histor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ozilla.org/en-US/kb/profiles-where-thunderbird-stores-user-data?redirectslug=profiles-tb&amp;redirectlocale=en-US" TargetMode="External"/><Relationship Id="rId2" Type="http://schemas.openxmlformats.org/officeDocument/2006/relationships/hyperlink" Target="file:///C:\Users\mhayward_UBALT\University%20of%20Baltimore\Weifeng%20Xu%20-%20DOJ_Team_Repository\DOJ_Case_Study\Malcolm_Deliverables\Illegal_Download_Case\Presentation\ID02_Registry_and_File_Directory.pptx#-1,40,Use grep to search for email client. 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fistaging.magnetforensics.com/blog/forensic-analysis-of-lnk-files/" TargetMode="External"/><Relationship Id="rId2" Type="http://schemas.openxmlformats.org/officeDocument/2006/relationships/hyperlink" Target="https://www.fireeye.com/blog/threat-research/2020/02/the-missing-lnk-correlating-user-search-lnk-file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998E7-D42B-4F89-98CB-92B2D03928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P2P Data Leakage</a:t>
            </a:r>
            <a:br>
              <a:rPr lang="en-US" dirty="0"/>
            </a:br>
            <a:r>
              <a:rPr lang="en-US" dirty="0"/>
              <a:t>(Emails)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A2723-A6E9-48DB-B408-0352E1957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52108"/>
            <a:ext cx="9144000" cy="1655762"/>
          </a:xfrm>
        </p:spPr>
        <p:txBody>
          <a:bodyPr/>
          <a:lstStyle/>
          <a:p>
            <a:r>
              <a:rPr lang="en-US" dirty="0"/>
              <a:t>Malcolm Hayward</a:t>
            </a:r>
          </a:p>
          <a:p>
            <a:r>
              <a:rPr lang="en-US" dirty="0"/>
              <a:t>University of Baltimore</a:t>
            </a:r>
          </a:p>
          <a:p>
            <a:r>
              <a:rPr lang="en-US" dirty="0"/>
              <a:t>Forensic Science – Cyber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1734229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58CA-4703-44EB-BED3-5A3F5059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user creating a </a:t>
            </a:r>
            <a:r>
              <a:rPr lang="en-US" i="1" dirty="0" err="1">
                <a:solidFill>
                  <a:srgbClr val="7030A0"/>
                </a:solidFill>
              </a:rPr>
              <a:t>lnk</a:t>
            </a:r>
            <a:r>
              <a:rPr lang="en-US" dirty="0"/>
              <a:t> file.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5A9DDC-BD7E-46A6-85CA-64232ED85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976454"/>
            <a:ext cx="6587138" cy="4351338"/>
          </a:xfrm>
        </p:spPr>
      </p:pic>
    </p:spTree>
    <p:extLst>
      <p:ext uri="{BB962C8B-B14F-4D97-AF65-F5344CB8AC3E}">
        <p14:creationId xmlns:p14="http://schemas.microsoft.com/office/powerpoint/2010/main" val="3793163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9681-7896-4A1E-9F9D-646E2D6F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the file directory csv file for Thunderbird link files.</a:t>
            </a: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A8F2D133-B029-42EF-AA69-0879E71C4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335088"/>
            <a:ext cx="9745364" cy="3439179"/>
          </a:xfrm>
        </p:spPr>
      </p:pic>
    </p:spTree>
    <p:extLst>
      <p:ext uri="{BB962C8B-B14F-4D97-AF65-F5344CB8AC3E}">
        <p14:creationId xmlns:p14="http://schemas.microsoft.com/office/powerpoint/2010/main" val="1493840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C8FE-7A1D-4254-A311-B21065C14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 err="1">
                <a:solidFill>
                  <a:srgbClr val="7030A0"/>
                </a:solidFill>
              </a:rPr>
              <a:t>icat</a:t>
            </a:r>
            <a:r>
              <a:rPr lang="en-US" dirty="0"/>
              <a:t> to extract Thunderbird’s link files.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45D5F9E-F074-40CF-A69D-802645FCC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690688"/>
            <a:ext cx="10372370" cy="3823198"/>
          </a:xfrm>
        </p:spPr>
      </p:pic>
    </p:spTree>
    <p:extLst>
      <p:ext uri="{BB962C8B-B14F-4D97-AF65-F5344CB8AC3E}">
        <p14:creationId xmlns:p14="http://schemas.microsoft.com/office/powerpoint/2010/main" val="2853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59DBF-8DED-482F-98FC-E5C5FC2E8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help for </a:t>
            </a:r>
            <a:r>
              <a:rPr lang="en-US" dirty="0" err="1"/>
              <a:t>lnkinfo</a:t>
            </a:r>
            <a:r>
              <a:rPr lang="en-US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B6D969-DA41-4848-9DCC-ADB0A4E77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577567"/>
            <a:ext cx="7193437" cy="4615844"/>
          </a:xfrm>
        </p:spPr>
      </p:pic>
    </p:spTree>
    <p:extLst>
      <p:ext uri="{BB962C8B-B14F-4D97-AF65-F5344CB8AC3E}">
        <p14:creationId xmlns:p14="http://schemas.microsoft.com/office/powerpoint/2010/main" val="1593570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554EB-BF89-4676-923C-1B21AF0F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lnkinfo</a:t>
            </a:r>
            <a:r>
              <a:rPr lang="en-US" dirty="0"/>
              <a:t> to analyze link files.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0B9E995-2276-40A6-AE44-16CF55140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580622"/>
            <a:ext cx="9042241" cy="4802187"/>
          </a:xfrm>
        </p:spPr>
      </p:pic>
    </p:spTree>
    <p:extLst>
      <p:ext uri="{BB962C8B-B14F-4D97-AF65-F5344CB8AC3E}">
        <p14:creationId xmlns:p14="http://schemas.microsoft.com/office/powerpoint/2010/main" val="3131746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A19DB-B2AD-4F99-8F43-7A2F8D43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lnkinfo</a:t>
            </a:r>
            <a:r>
              <a:rPr lang="en-US" dirty="0"/>
              <a:t> to analyze link files.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1AF774-8A5E-4426-824A-0167DFBEB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690688"/>
            <a:ext cx="8575097" cy="4633912"/>
          </a:xfrm>
        </p:spPr>
      </p:pic>
    </p:spTree>
    <p:extLst>
      <p:ext uri="{BB962C8B-B14F-4D97-AF65-F5344CB8AC3E}">
        <p14:creationId xmlns:p14="http://schemas.microsoft.com/office/powerpoint/2010/main" val="3032628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66952-342F-442C-845C-70991174A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70B61-33A8-4E56-885C-BBEB2CB6E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link files show the same information except for the access time. Both are pointing to /Program Files/Mozilla Thunderbird.</a:t>
            </a:r>
          </a:p>
          <a:p>
            <a:r>
              <a:rPr lang="en-US" dirty="0"/>
              <a:t>The thunderbird.exe file was created on 03/10/2021 at 00:33:47. This timestamp is also listed for this file’s entry on the MFT.</a:t>
            </a:r>
          </a:p>
          <a:p>
            <a:pPr lvl="1"/>
            <a:r>
              <a:rPr lang="en-US" dirty="0"/>
              <a:t>With this information, we can conclude that Mozilla Thunderbird was installed on this day.</a:t>
            </a:r>
          </a:p>
        </p:txBody>
      </p:sp>
    </p:spTree>
    <p:extLst>
      <p:ext uri="{BB962C8B-B14F-4D97-AF65-F5344CB8AC3E}">
        <p14:creationId xmlns:p14="http://schemas.microsoft.com/office/powerpoint/2010/main" val="2221400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3A2AC-F78E-4886-88BC-B4BC1215E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the file directory csv file to find emails.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C38843F4-3E22-4449-A51D-C2CE12AA5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1940972"/>
            <a:ext cx="10537797" cy="3943361"/>
          </a:xfrm>
        </p:spPr>
      </p:pic>
    </p:spTree>
    <p:extLst>
      <p:ext uri="{BB962C8B-B14F-4D97-AF65-F5344CB8AC3E}">
        <p14:creationId xmlns:p14="http://schemas.microsoft.com/office/powerpoint/2010/main" val="2982863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BFF24-1C34-4A9F-AB4A-4A28B534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A5937-1249-4925-8885-205033D26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Kamryn’s emails are in </a:t>
            </a:r>
            <a:r>
              <a:rPr lang="en-US" i="1" dirty="0">
                <a:solidFill>
                  <a:srgbClr val="7030A0"/>
                </a:solidFill>
              </a:rPr>
              <a:t>Users/Kamryn/</a:t>
            </a:r>
            <a:r>
              <a:rPr lang="en-US" i="1" dirty="0" err="1">
                <a:solidFill>
                  <a:srgbClr val="7030A0"/>
                </a:solidFill>
              </a:rPr>
              <a:t>AppData</a:t>
            </a:r>
            <a:r>
              <a:rPr lang="en-US" i="1" dirty="0">
                <a:solidFill>
                  <a:srgbClr val="7030A0"/>
                </a:solidFill>
              </a:rPr>
              <a:t>/Roaming/Thunderbird/Profiles/</a:t>
            </a:r>
            <a:r>
              <a:rPr lang="en-US" i="1" dirty="0" err="1">
                <a:solidFill>
                  <a:srgbClr val="7030A0"/>
                </a:solidFill>
              </a:rPr>
              <a:t>cslktqas.default</a:t>
            </a:r>
            <a:r>
              <a:rPr lang="en-US" i="1" dirty="0">
                <a:solidFill>
                  <a:srgbClr val="7030A0"/>
                </a:solidFill>
              </a:rPr>
              <a:t>-release/</a:t>
            </a:r>
            <a:r>
              <a:rPr lang="en-US" i="1" dirty="0" err="1">
                <a:solidFill>
                  <a:srgbClr val="7030A0"/>
                </a:solidFill>
              </a:rPr>
              <a:t>ImapMail</a:t>
            </a:r>
            <a:r>
              <a:rPr lang="en-US" i="1" dirty="0">
                <a:solidFill>
                  <a:srgbClr val="7030A0"/>
                </a:solidFill>
              </a:rPr>
              <a:t>/outlook.office365.com. </a:t>
            </a:r>
          </a:p>
          <a:p>
            <a:r>
              <a:rPr lang="en-US" dirty="0"/>
              <a:t>We are looking at the Inbox and Sent files to see what Kamryn received and sent. Additionally, we will look at the Drafts file just in case Kamryn saved any drafts.</a:t>
            </a:r>
          </a:p>
          <a:p>
            <a:r>
              <a:rPr lang="en-US" dirty="0"/>
              <a:t>Now that we know where the emails are, we can extract them for further analysis.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91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F860C-BDA0-48EA-BD72-E549008E4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14. Analyze Kamryn’s emails. Are there any emails of interest?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8A70F-FA95-4664-B255-58DA90D27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DB5"/>
                </a:solidFill>
              </a:rPr>
              <a:t>Tool(s) used: </a:t>
            </a:r>
          </a:p>
          <a:p>
            <a:pPr lvl="1"/>
            <a:r>
              <a:rPr lang="en-US" dirty="0" err="1">
                <a:solidFill>
                  <a:srgbClr val="007DB5"/>
                </a:solidFill>
              </a:rPr>
              <a:t>Icat</a:t>
            </a:r>
            <a:r>
              <a:rPr lang="en-US" dirty="0">
                <a:solidFill>
                  <a:srgbClr val="007DB5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rgbClr val="007DB5"/>
                </a:solidFill>
              </a:rPr>
              <a:t>Mutt </a:t>
            </a:r>
          </a:p>
        </p:txBody>
      </p:sp>
    </p:spTree>
    <p:extLst>
      <p:ext uri="{BB962C8B-B14F-4D97-AF65-F5344CB8AC3E}">
        <p14:creationId xmlns:p14="http://schemas.microsoft.com/office/powerpoint/2010/main" val="3221091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01B46-DD77-4F42-81FD-53B92EF5C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8AD2D-69FD-4247-A3AE-787E96222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0. Lab Setup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1. Disk Image and Partitions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2. Registry and File Directory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3. MFT Timeline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6"/>
              </a:rPr>
              <a:t>4. USN Journal Timeline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7"/>
              </a:rPr>
              <a:t>5. uTorrent Log File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8"/>
              </a:rPr>
              <a:t>6. File Signature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29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B9F1-6090-48B3-B317-7092E1C84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>
                <a:solidFill>
                  <a:srgbClr val="7030A0"/>
                </a:solidFill>
              </a:rPr>
              <a:t>icat</a:t>
            </a:r>
            <a:r>
              <a:rPr lang="en-US" dirty="0"/>
              <a:t> to extract emails.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87A631-96D0-4A61-95DE-94D2D65EF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2182860"/>
            <a:ext cx="9207323" cy="2914073"/>
          </a:xfrm>
        </p:spPr>
      </p:pic>
    </p:spTree>
    <p:extLst>
      <p:ext uri="{BB962C8B-B14F-4D97-AF65-F5344CB8AC3E}">
        <p14:creationId xmlns:p14="http://schemas.microsoft.com/office/powerpoint/2010/main" val="3600215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30735-5EBA-4E8A-A685-786174B3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that you have the email files.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03026EC-BBD3-455B-88A0-0A08F4430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940856"/>
            <a:ext cx="10316397" cy="3909611"/>
          </a:xfrm>
        </p:spPr>
      </p:pic>
    </p:spTree>
    <p:extLst>
      <p:ext uri="{BB962C8B-B14F-4D97-AF65-F5344CB8AC3E}">
        <p14:creationId xmlns:p14="http://schemas.microsoft.com/office/powerpoint/2010/main" val="308074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8662-B643-4970-8AF6-BA2BBDEC3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</a:t>
            </a:r>
            <a:r>
              <a:rPr lang="en-US" i="1" dirty="0">
                <a:solidFill>
                  <a:srgbClr val="7030A0"/>
                </a:solidFill>
              </a:rPr>
              <a:t>Mutt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8157B-FAD6-4771-AD11-AA97D05B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7030A0"/>
                </a:solidFill>
              </a:rPr>
              <a:t>Mutt</a:t>
            </a:r>
            <a:r>
              <a:rPr lang="en-US" dirty="0"/>
              <a:t> is a terminal-based email application.</a:t>
            </a:r>
          </a:p>
          <a:p>
            <a:r>
              <a:rPr lang="en-US" dirty="0"/>
              <a:t>While it can be used as a traditional email client like Outlook, it can also be used to read mailbox files.</a:t>
            </a:r>
          </a:p>
          <a:p>
            <a:r>
              <a:rPr lang="en-US" dirty="0">
                <a:hlinkClick r:id="rId2"/>
              </a:rPr>
              <a:t>Mutt supports four mailbox file formats</a:t>
            </a:r>
            <a:r>
              <a:rPr lang="en-US" dirty="0"/>
              <a:t>: </a:t>
            </a:r>
            <a:r>
              <a:rPr lang="en-US" i="1" dirty="0" err="1">
                <a:solidFill>
                  <a:srgbClr val="7030A0"/>
                </a:solidFill>
              </a:rPr>
              <a:t>mbox</a:t>
            </a:r>
            <a:r>
              <a:rPr lang="en-US" dirty="0"/>
              <a:t>, </a:t>
            </a:r>
            <a:r>
              <a:rPr lang="en-US" dirty="0" err="1"/>
              <a:t>mmdf</a:t>
            </a:r>
            <a:r>
              <a:rPr lang="en-US" dirty="0"/>
              <a:t>, </a:t>
            </a:r>
            <a:r>
              <a:rPr lang="en-US" dirty="0" err="1"/>
              <a:t>mh</a:t>
            </a:r>
            <a:r>
              <a:rPr lang="en-US" dirty="0"/>
              <a:t>, and </a:t>
            </a:r>
            <a:r>
              <a:rPr lang="en-US" dirty="0" err="1"/>
              <a:t>maildir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Thunderbird files are stores in </a:t>
            </a:r>
            <a:r>
              <a:rPr lang="en-US" i="1" dirty="0" err="1">
                <a:solidFill>
                  <a:srgbClr val="7030A0"/>
                </a:solidFill>
              </a:rPr>
              <a:t>mbox</a:t>
            </a:r>
            <a:r>
              <a:rPr lang="en-US" dirty="0"/>
              <a:t> format. Therefore, </a:t>
            </a:r>
            <a:r>
              <a:rPr lang="en-US" i="1" dirty="0">
                <a:solidFill>
                  <a:srgbClr val="7030A0"/>
                </a:solidFill>
              </a:rPr>
              <a:t>Mutt</a:t>
            </a:r>
            <a:r>
              <a:rPr lang="en-US" dirty="0"/>
              <a:t> can read Kamryn’s emails.</a:t>
            </a:r>
          </a:p>
          <a:p>
            <a:pPr lvl="2"/>
            <a:r>
              <a:rPr lang="en-US" dirty="0"/>
              <a:t>Read more about </a:t>
            </a:r>
            <a:r>
              <a:rPr lang="en-US" dirty="0" err="1"/>
              <a:t>mbox</a:t>
            </a:r>
            <a:r>
              <a:rPr lang="en-US" dirty="0"/>
              <a:t>: https://en.wikipedia.org/wiki/Mbox</a:t>
            </a:r>
          </a:p>
          <a:p>
            <a:r>
              <a:rPr lang="en-US" dirty="0"/>
              <a:t>Command – 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mutt –f &lt;email file&gt; -R </a:t>
            </a:r>
          </a:p>
        </p:txBody>
      </p:sp>
    </p:spTree>
    <p:extLst>
      <p:ext uri="{BB962C8B-B14F-4D97-AF65-F5344CB8AC3E}">
        <p14:creationId xmlns:p14="http://schemas.microsoft.com/office/powerpoint/2010/main" val="845720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1465-C269-487C-80D5-CA88ECF8D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help for </a:t>
            </a:r>
            <a:r>
              <a:rPr lang="en-US" i="1" dirty="0">
                <a:solidFill>
                  <a:srgbClr val="7030A0"/>
                </a:solidFill>
              </a:rPr>
              <a:t>Mutt</a:t>
            </a:r>
            <a:r>
              <a:rPr lang="en-US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981FE0-AC35-443D-9CAE-37AB5573B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579688"/>
            <a:ext cx="7202865" cy="4779389"/>
          </a:xfrm>
        </p:spPr>
      </p:pic>
    </p:spTree>
    <p:extLst>
      <p:ext uri="{BB962C8B-B14F-4D97-AF65-F5344CB8AC3E}">
        <p14:creationId xmlns:p14="http://schemas.microsoft.com/office/powerpoint/2010/main" val="2198933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D5B98-A864-41AB-A092-EFD5BF96C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>
                <a:solidFill>
                  <a:srgbClr val="7030A0"/>
                </a:solidFill>
              </a:rPr>
              <a:t>Mutt</a:t>
            </a:r>
            <a:r>
              <a:rPr lang="en-US" dirty="0"/>
              <a:t> to view Kamryn’s emails.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6CB6C9-CDF3-4C2A-9B58-A46B49E44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3429000"/>
            <a:ext cx="6938911" cy="1325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F858B9-2F82-4D1E-8805-B20F85433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4933835"/>
            <a:ext cx="6938911" cy="1457557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2A64E5CB-A880-4727-9D5A-D736662F1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8" y="1690688"/>
            <a:ext cx="6938911" cy="1555422"/>
          </a:xfrm>
        </p:spPr>
      </p:pic>
    </p:spTree>
    <p:extLst>
      <p:ext uri="{BB962C8B-B14F-4D97-AF65-F5344CB8AC3E}">
        <p14:creationId xmlns:p14="http://schemas.microsoft.com/office/powerpoint/2010/main" val="3768813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F1BE5-EE99-49D8-A1FE-5A3BC59EE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Mutt to view Kamryn’s Inbox.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3C8209-EC6B-449E-94C2-5DFED1586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0252"/>
            <a:ext cx="9851796" cy="264060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D10613-5A70-43D2-88EE-8341556CF7F1}"/>
              </a:ext>
            </a:extLst>
          </p:cNvPr>
          <p:cNvSpPr txBox="1"/>
          <p:nvPr/>
        </p:nvSpPr>
        <p:spPr>
          <a:xfrm>
            <a:off x="838200" y="4590854"/>
            <a:ext cx="9851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Navigate using the arrow keys.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Press enter when highlighting an email to open it.</a:t>
            </a:r>
          </a:p>
        </p:txBody>
      </p:sp>
    </p:spTree>
    <p:extLst>
      <p:ext uri="{BB962C8B-B14F-4D97-AF65-F5344CB8AC3E}">
        <p14:creationId xmlns:p14="http://schemas.microsoft.com/office/powerpoint/2010/main" val="2974601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097B3-1032-4681-978D-CF0C95538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>
                <a:solidFill>
                  <a:srgbClr val="7030A0"/>
                </a:solidFill>
              </a:rPr>
              <a:t>Mutt</a:t>
            </a:r>
            <a:r>
              <a:rPr lang="en-US" dirty="0"/>
              <a:t> to view Kamryn’s Inbox.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EA8A57-0903-4A07-8451-B3CF0A632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528" y="1851055"/>
            <a:ext cx="11796074" cy="315589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EFE462-24E2-4FA7-BF48-A2EE168AE000}"/>
              </a:ext>
            </a:extLst>
          </p:cNvPr>
          <p:cNvSpPr txBox="1"/>
          <p:nvPr/>
        </p:nvSpPr>
        <p:spPr>
          <a:xfrm>
            <a:off x="232528" y="5006945"/>
            <a:ext cx="1179607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timestamp is in UTC format.</a:t>
            </a:r>
          </a:p>
          <a:p>
            <a:endParaRPr lang="en-US" dirty="0"/>
          </a:p>
          <a:p>
            <a:r>
              <a:rPr lang="en-US" dirty="0"/>
              <a:t>Timestamps like this that end with ‘+0000’ are already in UTC format, so we do not have to convert.</a:t>
            </a:r>
          </a:p>
        </p:txBody>
      </p:sp>
    </p:spTree>
    <p:extLst>
      <p:ext uri="{BB962C8B-B14F-4D97-AF65-F5344CB8AC3E}">
        <p14:creationId xmlns:p14="http://schemas.microsoft.com/office/powerpoint/2010/main" val="4001418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2FCFA-5735-4D64-B314-1830340D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>
                <a:solidFill>
                  <a:srgbClr val="7030A0"/>
                </a:solidFill>
              </a:rPr>
              <a:t>Mutt</a:t>
            </a:r>
            <a:r>
              <a:rPr lang="en-US" dirty="0"/>
              <a:t> to view Kamryn’s Inbox.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52DA93-D4C5-40A3-98EB-BBC799C7C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932729"/>
            <a:ext cx="8154971" cy="37799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A1BD14-08B8-4CDB-9290-C4C92941C939}"/>
              </a:ext>
            </a:extLst>
          </p:cNvPr>
          <p:cNvSpPr txBox="1"/>
          <p:nvPr/>
        </p:nvSpPr>
        <p:spPr>
          <a:xfrm>
            <a:off x="8993171" y="1932729"/>
            <a:ext cx="3198829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timestamp is in UTC format.</a:t>
            </a:r>
          </a:p>
          <a:p>
            <a:endParaRPr lang="en-US" dirty="0"/>
          </a:p>
          <a:p>
            <a:r>
              <a:rPr lang="en-US" dirty="0"/>
              <a:t>Timestamps like this that end with ‘+0000’ are already in UTC format, so we do not have to convert.</a:t>
            </a:r>
          </a:p>
        </p:txBody>
      </p:sp>
    </p:spTree>
    <p:extLst>
      <p:ext uri="{BB962C8B-B14F-4D97-AF65-F5344CB8AC3E}">
        <p14:creationId xmlns:p14="http://schemas.microsoft.com/office/powerpoint/2010/main" val="2044027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9525A-5D7C-4F99-8174-428C8ACF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Emails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5FA658-DE03-497B-851B-71F0A16AF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three emails of importance. All three are from Willis Gibbs:</a:t>
            </a:r>
          </a:p>
          <a:p>
            <a:pPr lvl="1"/>
            <a:r>
              <a:rPr lang="en-US" dirty="0"/>
              <a:t>Try this one! </a:t>
            </a:r>
          </a:p>
          <a:p>
            <a:pPr lvl="2"/>
            <a:r>
              <a:rPr lang="en-US" dirty="0"/>
              <a:t>Contains an attachment -&gt; Sample-1.mp3</a:t>
            </a:r>
          </a:p>
          <a:p>
            <a:pPr lvl="1"/>
            <a:r>
              <a:rPr lang="en-US" dirty="0"/>
              <a:t>Re: Try this one! (a reply from Willis)</a:t>
            </a:r>
          </a:p>
          <a:p>
            <a:pPr lvl="1"/>
            <a:r>
              <a:rPr lang="en-US" dirty="0"/>
              <a:t>Here’s Another One!</a:t>
            </a:r>
          </a:p>
          <a:p>
            <a:pPr lvl="2"/>
            <a:r>
              <a:rPr lang="en-US" dirty="0"/>
              <a:t>Contains an attachment -&gt; Contraband.mp3.torrent</a:t>
            </a:r>
          </a:p>
          <a:p>
            <a:r>
              <a:rPr lang="en-US" dirty="0"/>
              <a:t>According to these emails:</a:t>
            </a:r>
          </a:p>
          <a:p>
            <a:pPr lvl="1"/>
            <a:r>
              <a:rPr lang="en-US" dirty="0"/>
              <a:t>Willis Gibbs sent Kamryn ‘Sample-1.mp3’ and ‘Contraband.mp3.torrent’.</a:t>
            </a:r>
          </a:p>
          <a:p>
            <a:pPr lvl="2"/>
            <a:r>
              <a:rPr lang="en-US" dirty="0"/>
              <a:t>Willis is a possible suspect for creating the Contraband torrent file. We know that Kamryn did not do it as it was created with </a:t>
            </a:r>
            <a:r>
              <a:rPr lang="en-US" dirty="0" err="1"/>
              <a:t>qBittorrent</a:t>
            </a:r>
            <a:r>
              <a:rPr lang="en-US" dirty="0"/>
              <a:t>. Kamryn had uTorrent on the computer.</a:t>
            </a:r>
          </a:p>
        </p:txBody>
      </p:sp>
    </p:spTree>
    <p:extLst>
      <p:ext uri="{BB962C8B-B14F-4D97-AF65-F5344CB8AC3E}">
        <p14:creationId xmlns:p14="http://schemas.microsoft.com/office/powerpoint/2010/main" val="2052516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69FC1-3D20-4340-A5E9-E27514A4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(Optional) Listen to an attachment.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BF9333-5CB8-4427-88B9-AB7A3C6DE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962" y="1615272"/>
            <a:ext cx="11811786" cy="30698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BDA6AE-9B16-45AC-A2AE-8291CC51436A}"/>
              </a:ext>
            </a:extLst>
          </p:cNvPr>
          <p:cNvSpPr txBox="1"/>
          <p:nvPr/>
        </p:nvSpPr>
        <p:spPr>
          <a:xfrm>
            <a:off x="197962" y="4685121"/>
            <a:ext cx="342193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Press ‘v’ to view attachments.</a:t>
            </a:r>
          </a:p>
        </p:txBody>
      </p:sp>
    </p:spTree>
    <p:extLst>
      <p:ext uri="{BB962C8B-B14F-4D97-AF65-F5344CB8AC3E}">
        <p14:creationId xmlns:p14="http://schemas.microsoft.com/office/powerpoint/2010/main" val="125785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A957F-79AF-4F23-BBA7-10F6A38ED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2A014-F94F-4BF4-BAAE-F4D56F1A5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Determine what email application Kamryn used.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Learn what link files are and how to analyze them.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Analyze emails</a:t>
            </a:r>
            <a:endParaRPr lang="en-US" dirty="0"/>
          </a:p>
          <a:p>
            <a:pPr lvl="1"/>
            <a:r>
              <a:rPr lang="en-US" dirty="0"/>
              <a:t>Did Kamryn receive any copyrighted files?</a:t>
            </a:r>
          </a:p>
          <a:p>
            <a:pPr lvl="1"/>
            <a:r>
              <a:rPr lang="en-US" dirty="0"/>
              <a:t>Did Kamryn send copyrighted files to anyone?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All timestamps are in UTC format.</a:t>
            </a:r>
          </a:p>
        </p:txBody>
      </p:sp>
    </p:spTree>
    <p:extLst>
      <p:ext uri="{BB962C8B-B14F-4D97-AF65-F5344CB8AC3E}">
        <p14:creationId xmlns:p14="http://schemas.microsoft.com/office/powerpoint/2010/main" val="3612591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78C40-D430-4460-820A-2F65860CE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(Optional) Listen to the attachment.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430D70-2309-4FD9-BFB2-1859941D6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942911"/>
            <a:ext cx="6533561" cy="209176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68606C-7916-4E47-877D-34906F003912}"/>
              </a:ext>
            </a:extLst>
          </p:cNvPr>
          <p:cNvSpPr txBox="1"/>
          <p:nvPr/>
        </p:nvSpPr>
        <p:spPr>
          <a:xfrm>
            <a:off x="838200" y="4034672"/>
            <a:ext cx="669303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Press enter to listen to the music file. See if it sounds the same as the audio files you have recovered.</a:t>
            </a:r>
          </a:p>
        </p:txBody>
      </p:sp>
    </p:spTree>
    <p:extLst>
      <p:ext uri="{BB962C8B-B14F-4D97-AF65-F5344CB8AC3E}">
        <p14:creationId xmlns:p14="http://schemas.microsoft.com/office/powerpoint/2010/main" val="2531142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F72B4-144C-4075-9976-30677122B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Mutt to view Kamryn’s Sent.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E5F084-46C9-4B61-B468-08B439AB5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2474580"/>
            <a:ext cx="9531285" cy="1956018"/>
          </a:xfrm>
        </p:spPr>
      </p:pic>
    </p:spTree>
    <p:extLst>
      <p:ext uri="{BB962C8B-B14F-4D97-AF65-F5344CB8AC3E}">
        <p14:creationId xmlns:p14="http://schemas.microsoft.com/office/powerpoint/2010/main" val="397861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A5A83-C96E-4CB9-80A7-9B8C32440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Mutt to view Kamryn’s Sent.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D148C9-28E2-467E-9F9E-DC86248E1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690688"/>
            <a:ext cx="6948340" cy="418919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8D0B6B-DE76-498F-8664-E5A333275CCC}"/>
              </a:ext>
            </a:extLst>
          </p:cNvPr>
          <p:cNvSpPr txBox="1"/>
          <p:nvPr/>
        </p:nvSpPr>
        <p:spPr>
          <a:xfrm>
            <a:off x="7786540" y="1690688"/>
            <a:ext cx="3416431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timestamp:</a:t>
            </a:r>
          </a:p>
          <a:p>
            <a:endParaRPr lang="en-US" dirty="0"/>
          </a:p>
          <a:p>
            <a:r>
              <a:rPr lang="en-US" dirty="0"/>
              <a:t>07:34:58 -700 </a:t>
            </a:r>
            <a:r>
              <a:rPr lang="en-US" dirty="0">
                <a:sym typeface="Wingdings" panose="05000000000000000000" pitchFamily="2" charset="2"/>
              </a:rPr>
              <a:t> 7 hours behind UTC time = PDT </a:t>
            </a:r>
            <a:r>
              <a:rPr lang="en-US" dirty="0" err="1">
                <a:sym typeface="Wingdings" panose="05000000000000000000" pitchFamily="2" charset="2"/>
              </a:rPr>
              <a:t>timezone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14:34:58 is the UTC timestamp.</a:t>
            </a:r>
          </a:p>
        </p:txBody>
      </p:sp>
    </p:spTree>
    <p:extLst>
      <p:ext uri="{BB962C8B-B14F-4D97-AF65-F5344CB8AC3E}">
        <p14:creationId xmlns:p14="http://schemas.microsoft.com/office/powerpoint/2010/main" val="2058526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ADDF-37AB-4988-B679-1FB4A1A4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Emails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5C945-1026-4EC7-A70D-1D313D8D3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important emails are responses to Willis and a message sent to multiple people:</a:t>
            </a:r>
          </a:p>
          <a:p>
            <a:pPr lvl="1"/>
            <a:r>
              <a:rPr lang="en-US" dirty="0"/>
              <a:t>Re: Try this one!</a:t>
            </a:r>
          </a:p>
          <a:p>
            <a:pPr lvl="1"/>
            <a:r>
              <a:rPr lang="en-US" dirty="0"/>
              <a:t>Re: Try this one!</a:t>
            </a:r>
          </a:p>
          <a:p>
            <a:pPr lvl="1"/>
            <a:r>
              <a:rPr lang="en-US" dirty="0"/>
              <a:t>Re: Here’s Another One!</a:t>
            </a:r>
          </a:p>
          <a:p>
            <a:pPr lvl="1"/>
            <a:r>
              <a:rPr lang="en-US" dirty="0"/>
              <a:t>Check these files out!</a:t>
            </a:r>
          </a:p>
          <a:p>
            <a:pPr lvl="2"/>
            <a:r>
              <a:rPr lang="en-US" dirty="0"/>
              <a:t>Contains attachments -&gt; Contraband.mp3, Sample-1.mp3</a:t>
            </a:r>
          </a:p>
          <a:p>
            <a:r>
              <a:rPr lang="en-US" dirty="0"/>
              <a:t>According to these emails:</a:t>
            </a:r>
          </a:p>
          <a:p>
            <a:pPr lvl="1"/>
            <a:r>
              <a:rPr lang="en-US" dirty="0"/>
              <a:t>Kamryn acknowledges receiving files from Willis Gibbs.</a:t>
            </a:r>
          </a:p>
          <a:p>
            <a:pPr lvl="1"/>
            <a:r>
              <a:rPr lang="en-US" dirty="0"/>
              <a:t>Kamryn sends ‘Contraband.mp3’ and ‘Sample-1.mp3’ to </a:t>
            </a:r>
            <a:r>
              <a:rPr lang="en-US" dirty="0" err="1"/>
              <a:t>realltrain</a:t>
            </a:r>
            <a:r>
              <a:rPr lang="en-US" dirty="0"/>
              <a:t> and ram91284. </a:t>
            </a:r>
          </a:p>
        </p:txBody>
      </p:sp>
    </p:spTree>
    <p:extLst>
      <p:ext uri="{BB962C8B-B14F-4D97-AF65-F5344CB8AC3E}">
        <p14:creationId xmlns:p14="http://schemas.microsoft.com/office/powerpoint/2010/main" val="338724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AE40-F22B-471A-BFFC-7C81F5C2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Mutt to view Kamryn’s Draft.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86E7BB-31C6-4642-97A8-892F4599B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810263"/>
            <a:ext cx="7749619" cy="259205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BDD855-1C4D-4784-8DBD-13DDE03B7A2B}"/>
              </a:ext>
            </a:extLst>
          </p:cNvPr>
          <p:cNvSpPr txBox="1"/>
          <p:nvPr/>
        </p:nvSpPr>
        <p:spPr>
          <a:xfrm>
            <a:off x="838200" y="4402318"/>
            <a:ext cx="774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There are no drafts!</a:t>
            </a:r>
          </a:p>
        </p:txBody>
      </p:sp>
    </p:spTree>
    <p:extLst>
      <p:ext uri="{BB962C8B-B14F-4D97-AF65-F5344CB8AC3E}">
        <p14:creationId xmlns:p14="http://schemas.microsoft.com/office/powerpoint/2010/main" val="2064765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FE572-A363-4606-A7F9-9ACB625EE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email communications.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651E2-6749-47E1-BB97-7F349FF70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03/21/2021 –</a:t>
            </a:r>
          </a:p>
          <a:p>
            <a:pPr lvl="1"/>
            <a:r>
              <a:rPr lang="en-US" dirty="0"/>
              <a:t>Try this one! </a:t>
            </a:r>
            <a:r>
              <a:rPr lang="en-US" b="1" dirty="0"/>
              <a:t>(16:19:12) </a:t>
            </a:r>
            <a:r>
              <a:rPr lang="en-US" dirty="0"/>
              <a:t>(from INBOX):</a:t>
            </a:r>
          </a:p>
          <a:p>
            <a:pPr lvl="2"/>
            <a:r>
              <a:rPr lang="en-US" dirty="0"/>
              <a:t>Willis sends Kamryn ‘Sample-1.mp3’.</a:t>
            </a:r>
          </a:p>
          <a:p>
            <a:pPr lvl="1"/>
            <a:r>
              <a:rPr lang="en-US" dirty="0"/>
              <a:t>Re: Try this one! </a:t>
            </a:r>
            <a:r>
              <a:rPr lang="en-US" b="1" dirty="0"/>
              <a:t>(16:28:51) </a:t>
            </a:r>
            <a:r>
              <a:rPr lang="en-US" dirty="0"/>
              <a:t>(from Sent-1):</a:t>
            </a:r>
          </a:p>
          <a:p>
            <a:pPr lvl="2"/>
            <a:r>
              <a:rPr lang="en-US" dirty="0"/>
              <a:t>Kamryn thanks Willis for the file and asks if there are any other files.</a:t>
            </a:r>
          </a:p>
          <a:p>
            <a:pPr lvl="1"/>
            <a:r>
              <a:rPr lang="en-US" dirty="0"/>
              <a:t>Re: Try this one! </a:t>
            </a:r>
            <a:r>
              <a:rPr lang="en-US" b="1" dirty="0"/>
              <a:t>(16:32:03) </a:t>
            </a:r>
            <a:r>
              <a:rPr lang="en-US" dirty="0"/>
              <a:t>(from INBOX):</a:t>
            </a:r>
          </a:p>
          <a:p>
            <a:pPr lvl="2"/>
            <a:r>
              <a:rPr lang="en-US" dirty="0"/>
              <a:t>Willis replies there are no other files and advises Kamryn to not tell anyone else what they are doing.</a:t>
            </a:r>
          </a:p>
          <a:p>
            <a:pPr lvl="1"/>
            <a:r>
              <a:rPr lang="en-US" dirty="0"/>
              <a:t>Re: Try this one! </a:t>
            </a:r>
            <a:r>
              <a:rPr lang="en-US" b="1" dirty="0"/>
              <a:t>(16:32:56) </a:t>
            </a:r>
            <a:r>
              <a:rPr lang="en-US" dirty="0"/>
              <a:t>(from Sent-1): </a:t>
            </a:r>
          </a:p>
          <a:p>
            <a:pPr lvl="2"/>
            <a:r>
              <a:rPr lang="en-US" dirty="0"/>
              <a:t>Kamryn accepts what Willis said and told him to keep her posted.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04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6FF13-BBFF-4D7F-8967-AF29C07B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email communications.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C0004-C4AB-4898-80C0-D18723726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03/27/2021 – </a:t>
            </a:r>
          </a:p>
          <a:p>
            <a:pPr lvl="1"/>
            <a:r>
              <a:rPr lang="en-US" dirty="0"/>
              <a:t>Here’s Another One! </a:t>
            </a:r>
            <a:r>
              <a:rPr lang="en-US" b="1" dirty="0"/>
              <a:t>(14:09:14) </a:t>
            </a:r>
            <a:r>
              <a:rPr lang="en-US" dirty="0"/>
              <a:t>(from INBOX):</a:t>
            </a:r>
          </a:p>
          <a:p>
            <a:pPr lvl="2"/>
            <a:r>
              <a:rPr lang="en-US" dirty="0"/>
              <a:t>Willis sends Kamryn ‘</a:t>
            </a:r>
            <a:r>
              <a:rPr lang="en-US" i="1" dirty="0">
                <a:solidFill>
                  <a:srgbClr val="7030A0"/>
                </a:solidFill>
              </a:rPr>
              <a:t>Contraband.mp3.torrent</a:t>
            </a:r>
            <a:r>
              <a:rPr lang="en-US" dirty="0"/>
              <a:t>.’ </a:t>
            </a:r>
          </a:p>
          <a:p>
            <a:pPr lvl="1"/>
            <a:r>
              <a:rPr lang="en-US" dirty="0"/>
              <a:t>Re: Here’s Another One! </a:t>
            </a:r>
            <a:r>
              <a:rPr lang="en-US" b="1" dirty="0"/>
              <a:t>(14:26:59) </a:t>
            </a:r>
            <a:r>
              <a:rPr lang="en-US" dirty="0"/>
              <a:t>(from Sent-1):</a:t>
            </a:r>
          </a:p>
          <a:p>
            <a:pPr lvl="2"/>
            <a:r>
              <a:rPr lang="en-US" dirty="0"/>
              <a:t>Kamryn acknowledges receiving the file and says it sounds good. </a:t>
            </a:r>
          </a:p>
          <a:p>
            <a:pPr lvl="1"/>
            <a:r>
              <a:rPr lang="en-US" dirty="0"/>
              <a:t>Check these files out! </a:t>
            </a:r>
            <a:r>
              <a:rPr lang="en-US" b="1" dirty="0"/>
              <a:t>(14:34:58) </a:t>
            </a:r>
            <a:r>
              <a:rPr lang="en-US" dirty="0"/>
              <a:t>(from Sent-1):</a:t>
            </a:r>
          </a:p>
          <a:p>
            <a:pPr lvl="2"/>
            <a:r>
              <a:rPr lang="en-US" dirty="0"/>
              <a:t>Kamryn sends ‘</a:t>
            </a:r>
            <a:r>
              <a:rPr lang="en-US" i="1" dirty="0">
                <a:solidFill>
                  <a:srgbClr val="7030A0"/>
                </a:solidFill>
              </a:rPr>
              <a:t>Sample-1.mp3</a:t>
            </a:r>
            <a:r>
              <a:rPr lang="en-US" dirty="0"/>
              <a:t>’ and ‘</a:t>
            </a:r>
            <a:r>
              <a:rPr lang="en-US" i="1" dirty="0">
                <a:solidFill>
                  <a:srgbClr val="7030A0"/>
                </a:solidFill>
              </a:rPr>
              <a:t>Contraband.mp3</a:t>
            </a:r>
            <a:r>
              <a:rPr lang="en-US" dirty="0"/>
              <a:t>’ to ‘</a:t>
            </a:r>
            <a:r>
              <a:rPr lang="en-US" i="1" dirty="0">
                <a:solidFill>
                  <a:srgbClr val="7030A0"/>
                </a:solidFill>
              </a:rPr>
              <a:t>realltrain@gmail.com</a:t>
            </a:r>
            <a:r>
              <a:rPr lang="en-US" dirty="0"/>
              <a:t>’ and ‘</a:t>
            </a:r>
            <a:r>
              <a:rPr lang="en-US" i="1" dirty="0">
                <a:solidFill>
                  <a:srgbClr val="7030A0"/>
                </a:solidFill>
              </a:rPr>
              <a:t>ram91284@hotmail.com</a:t>
            </a:r>
            <a:r>
              <a:rPr lang="en-US" dirty="0"/>
              <a:t>’.  Kamryn says they will get more ‘street cred in the leaker community’ when they release them.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818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BFF45-F4C7-4636-A2EE-FA64CBB16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the investigation?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8B49B-86B1-4A5F-898D-2C3F3BB37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two employees Beat Step named are involved in the transmission of the two files they named.</a:t>
            </a:r>
          </a:p>
          <a:p>
            <a:r>
              <a:rPr lang="en-US" dirty="0"/>
              <a:t>Willis emailed Kamryn </a:t>
            </a:r>
            <a:r>
              <a:rPr lang="en-US" i="1" dirty="0">
                <a:solidFill>
                  <a:srgbClr val="7030A0"/>
                </a:solidFill>
              </a:rPr>
              <a:t>Sample-1.mp3 </a:t>
            </a:r>
            <a:r>
              <a:rPr lang="en-US" dirty="0"/>
              <a:t>and later </a:t>
            </a:r>
            <a:r>
              <a:rPr lang="en-US" i="1" dirty="0">
                <a:solidFill>
                  <a:srgbClr val="7030A0"/>
                </a:solidFill>
              </a:rPr>
              <a:t>Contraband.mp3.torrent</a:t>
            </a:r>
            <a:r>
              <a:rPr lang="en-US" dirty="0"/>
              <a:t>. </a:t>
            </a:r>
          </a:p>
          <a:p>
            <a:r>
              <a:rPr lang="en-US" dirty="0"/>
              <a:t>Willis verifies that the </a:t>
            </a:r>
            <a:r>
              <a:rPr lang="en-US" i="1" dirty="0">
                <a:solidFill>
                  <a:srgbClr val="7030A0"/>
                </a:solidFill>
              </a:rPr>
              <a:t>Sample-1.mp3 </a:t>
            </a:r>
            <a:r>
              <a:rPr lang="en-US" dirty="0"/>
              <a:t>file was to be presented in a meeting. </a:t>
            </a:r>
          </a:p>
          <a:p>
            <a:r>
              <a:rPr lang="en-US" dirty="0"/>
              <a:t>Kamryn emailed the .mp3 files to two people. Kamryn insinuates that these two are leakers who could get ‘street cred in the leaker community’. </a:t>
            </a:r>
          </a:p>
          <a:p>
            <a:pPr lvl="1"/>
            <a:r>
              <a:rPr lang="en-US" dirty="0"/>
              <a:t>This suggests that these files can be posted online by these people and/or anyone else they could send the file to. </a:t>
            </a:r>
          </a:p>
        </p:txBody>
      </p:sp>
    </p:spTree>
    <p:extLst>
      <p:ext uri="{BB962C8B-B14F-4D97-AF65-F5344CB8AC3E}">
        <p14:creationId xmlns:p14="http://schemas.microsoft.com/office/powerpoint/2010/main" val="1092582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94BC-49FA-4726-9A22-16298A307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Presentation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6B272-92BE-4401-B936-09E698810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Web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80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113C0-E114-4904-B1F7-FDEA8BCF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 Locate any email applications. If possible, identify where emails are stored.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29FC4-45DF-4EEE-8F7C-7FC7C06F0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DB5"/>
                </a:solidFill>
              </a:rPr>
              <a:t>Tool(s) used:</a:t>
            </a:r>
          </a:p>
          <a:p>
            <a:pPr lvl="1"/>
            <a:r>
              <a:rPr lang="en-US" dirty="0" err="1">
                <a:solidFill>
                  <a:srgbClr val="007DB5"/>
                </a:solidFill>
              </a:rPr>
              <a:t>lnkinfo</a:t>
            </a:r>
            <a:endParaRPr lang="en-US" dirty="0">
              <a:solidFill>
                <a:srgbClr val="007DB5"/>
              </a:solidFill>
            </a:endParaRPr>
          </a:p>
          <a:p>
            <a:pPr lvl="1"/>
            <a:r>
              <a:rPr lang="en-US" dirty="0" err="1">
                <a:solidFill>
                  <a:srgbClr val="007DB5"/>
                </a:solidFill>
              </a:rPr>
              <a:t>Regripper</a:t>
            </a:r>
            <a:endParaRPr lang="en-US" dirty="0">
              <a:solidFill>
                <a:srgbClr val="007DB5"/>
              </a:solidFill>
            </a:endParaRPr>
          </a:p>
          <a:p>
            <a:pPr lvl="2"/>
            <a:r>
              <a:rPr lang="en-US" dirty="0">
                <a:solidFill>
                  <a:srgbClr val="007DB5"/>
                </a:solidFill>
              </a:rPr>
              <a:t>Uninstall plugin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9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05D91-F2B3-4F63-915B-57EADFB2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emails for Mozilla Thunderbird.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B4C89-7646-416E-92B7-2ED7314F6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 action="ppaction://hlinkpres?slideindex=40&amp;slidetitle=Use grep to search for email client. "/>
              </a:rPr>
              <a:t>Earlier, we discovered the location of Thunderbird</a:t>
            </a:r>
            <a:r>
              <a:rPr lang="en-US" dirty="0"/>
              <a:t>: 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Program Files/Mozilla Thunderbird/thunderbird.exe</a:t>
            </a:r>
          </a:p>
          <a:p>
            <a:r>
              <a:rPr lang="en-US" dirty="0"/>
              <a:t>Mozilla Thunderbird is an email client like Microsoft Outlook. It can be used to read and/or send email.</a:t>
            </a:r>
          </a:p>
          <a:p>
            <a:pPr lvl="1"/>
            <a:r>
              <a:rPr lang="en-US" dirty="0"/>
              <a:t>We will analyze link files to verify that these files point to Program Files/Mozilla Thunderbird/thunderbird.exe.</a:t>
            </a:r>
          </a:p>
          <a:p>
            <a:r>
              <a:rPr lang="en-US" dirty="0"/>
              <a:t>Emails are stored in a separate location on the system. </a:t>
            </a:r>
          </a:p>
          <a:p>
            <a:pPr lvl="1"/>
            <a:r>
              <a:rPr lang="en-US" dirty="0"/>
              <a:t>A grep search can lead us to the emails. </a:t>
            </a:r>
          </a:p>
          <a:p>
            <a:pPr lvl="1"/>
            <a:r>
              <a:rPr lang="en-US" dirty="0"/>
              <a:t>Alternatively, if you do not know how this application stores emails, a Google search can help you. </a:t>
            </a:r>
          </a:p>
          <a:p>
            <a:pPr lvl="2"/>
            <a:r>
              <a:rPr lang="en-US" dirty="0"/>
              <a:t>Read: </a:t>
            </a:r>
            <a:r>
              <a:rPr lang="en-US" dirty="0">
                <a:hlinkClick r:id="rId3"/>
              </a:rPr>
              <a:t>https://support.mozilla.org/en-US/kb/profiles-where-thunderbird-stores-user-data?redirectslug=profiles-tb&amp;redirectlocale=en-US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5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B3690-2CF4-4136-9FEA-13BEDFF6F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 err="1">
                <a:solidFill>
                  <a:srgbClr val="7030A0"/>
                </a:solidFill>
              </a:rPr>
              <a:t>Regripper</a:t>
            </a:r>
            <a:r>
              <a:rPr lang="en-US" dirty="0"/>
              <a:t> to determine when Mozilla Thunderbird could have been installed.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113638-EBAF-4FD7-A834-C2C2733D9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690688"/>
            <a:ext cx="10874507" cy="4802187"/>
          </a:xfrm>
        </p:spPr>
      </p:pic>
    </p:spTree>
    <p:extLst>
      <p:ext uri="{BB962C8B-B14F-4D97-AF65-F5344CB8AC3E}">
        <p14:creationId xmlns:p14="http://schemas.microsoft.com/office/powerpoint/2010/main" val="338180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0B06-C08F-4FF7-B7AC-C57BEE496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6AA40-45F5-4DAC-8C1D-E003D46B6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While Mozilla Thunderbird was being installed, it also installed an uninstaller. This is an executable that lets the user uninstall the program.</a:t>
            </a:r>
          </a:p>
          <a:p>
            <a:r>
              <a:rPr lang="en-US" dirty="0"/>
              <a:t>The Windows Registry recorded the path to this uninstaller on 3/10/2021 at 00:33:54. </a:t>
            </a:r>
          </a:p>
          <a:p>
            <a:pPr lvl="1"/>
            <a:r>
              <a:rPr lang="en-US" dirty="0"/>
              <a:t>This suggests that Thunderbird was installed on the system on 3/10/2021. </a:t>
            </a:r>
          </a:p>
          <a:p>
            <a:pPr lvl="1"/>
            <a:r>
              <a:rPr lang="en-US" dirty="0"/>
              <a:t>Note: This method shows the time the registry recorded information about the uninstaller. The executable itself may have been created at an earlier time than 00:33:54. </a:t>
            </a:r>
          </a:p>
          <a:p>
            <a:pPr lvl="2"/>
            <a:r>
              <a:rPr lang="en-US" dirty="0"/>
              <a:t>Referencing the file directory in the Reference Files folder and the MFT, the creation time was 00:33:45. </a:t>
            </a:r>
          </a:p>
        </p:txBody>
      </p:sp>
    </p:spTree>
    <p:extLst>
      <p:ext uri="{BB962C8B-B14F-4D97-AF65-F5344CB8AC3E}">
        <p14:creationId xmlns:p14="http://schemas.microsoft.com/office/powerpoint/2010/main" val="1003913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7244B-14DE-47B2-B176-087FDCECC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link files?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F353B-D0FF-48EF-8BD0-E49F7DE42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Link files are shortcut files that point to an application or file.</a:t>
            </a:r>
          </a:p>
          <a:p>
            <a:pPr lvl="1"/>
            <a:r>
              <a:rPr lang="en-US" dirty="0"/>
              <a:t>Examples: recent documents and shortcuts on the desktop (such as a web browser)</a:t>
            </a:r>
          </a:p>
          <a:p>
            <a:r>
              <a:rPr lang="en-US" dirty="0"/>
              <a:t>Link files have the extension ‘</a:t>
            </a:r>
            <a:r>
              <a:rPr lang="en-US" i="1" dirty="0">
                <a:solidFill>
                  <a:srgbClr val="7030A0"/>
                </a:solidFill>
              </a:rPr>
              <a:t>.</a:t>
            </a:r>
            <a:r>
              <a:rPr lang="en-US" i="1" dirty="0" err="1">
                <a:solidFill>
                  <a:srgbClr val="7030A0"/>
                </a:solidFill>
              </a:rPr>
              <a:t>lnk</a:t>
            </a:r>
            <a:r>
              <a:rPr lang="en-US" dirty="0"/>
              <a:t>’. </a:t>
            </a:r>
          </a:p>
          <a:p>
            <a:r>
              <a:rPr lang="en-US" dirty="0"/>
              <a:t>Link files can be read using this command:</a:t>
            </a:r>
          </a:p>
          <a:p>
            <a:pPr lvl="1"/>
            <a:r>
              <a:rPr lang="en-US" i="1" dirty="0" err="1">
                <a:solidFill>
                  <a:srgbClr val="7030A0"/>
                </a:solidFill>
              </a:rPr>
              <a:t>lnkinfo</a:t>
            </a:r>
            <a:r>
              <a:rPr lang="en-US" i="1" dirty="0">
                <a:solidFill>
                  <a:srgbClr val="7030A0"/>
                </a:solidFill>
              </a:rPr>
              <a:t> &lt;link file&gt;</a:t>
            </a:r>
          </a:p>
          <a:p>
            <a:r>
              <a:rPr lang="en-US" dirty="0"/>
              <a:t>By using </a:t>
            </a:r>
            <a:r>
              <a:rPr lang="en-US" i="1" dirty="0" err="1">
                <a:solidFill>
                  <a:srgbClr val="7030A0"/>
                </a:solidFill>
              </a:rPr>
              <a:t>lnkinfo</a:t>
            </a:r>
            <a:r>
              <a:rPr lang="en-US" dirty="0"/>
              <a:t>, we can obtain:</a:t>
            </a:r>
          </a:p>
          <a:p>
            <a:pPr lvl="1"/>
            <a:r>
              <a:rPr lang="en-US" dirty="0"/>
              <a:t>The file path of the file or application the link file is a shortcut of</a:t>
            </a:r>
          </a:p>
          <a:p>
            <a:pPr lvl="1"/>
            <a:r>
              <a:rPr lang="en-US" dirty="0"/>
              <a:t>Timestamps for its creation</a:t>
            </a:r>
          </a:p>
          <a:p>
            <a:pPr lvl="1"/>
            <a:r>
              <a:rPr lang="en-US" dirty="0"/>
              <a:t>And other important information</a:t>
            </a:r>
          </a:p>
          <a:p>
            <a:r>
              <a:rPr lang="en-US" dirty="0"/>
              <a:t>Link files can be created by the user or by the operating system.</a:t>
            </a:r>
          </a:p>
          <a:p>
            <a:r>
              <a:rPr lang="en-US" dirty="0"/>
              <a:t>Further reading: (</a:t>
            </a:r>
            <a:r>
              <a:rPr lang="en-US" dirty="0">
                <a:hlinkClick r:id="rId2"/>
              </a:rPr>
              <a:t>1</a:t>
            </a:r>
            <a:r>
              <a:rPr lang="en-US" dirty="0"/>
              <a:t>) (</a:t>
            </a:r>
            <a:r>
              <a:rPr lang="en-US" dirty="0">
                <a:hlinkClick r:id="rId3"/>
              </a:rPr>
              <a:t>2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6574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3B064-5364-409E-896F-504737A5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user creating a </a:t>
            </a:r>
            <a:r>
              <a:rPr lang="en-US" dirty="0" err="1"/>
              <a:t>lnk</a:t>
            </a:r>
            <a:r>
              <a:rPr lang="en-US" dirty="0"/>
              <a:t> file.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C2385E-90D4-449F-9B17-94EA241A2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611984"/>
            <a:ext cx="7325412" cy="4666268"/>
          </a:xfrm>
        </p:spPr>
      </p:pic>
    </p:spTree>
    <p:extLst>
      <p:ext uri="{BB962C8B-B14F-4D97-AF65-F5344CB8AC3E}">
        <p14:creationId xmlns:p14="http://schemas.microsoft.com/office/powerpoint/2010/main" val="526886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ST_Data_Leakage_01_Registry" id="{837B0C27-82E6-491A-92AF-1419744DB0E7}" vid="{1F6C3F20-0490-4966-8323-6D9D9165B2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NIST_Data_Leakage_01_Registry</Template>
  <TotalTime>3170</TotalTime>
  <Words>1600</Words>
  <Application>Microsoft Office PowerPoint</Application>
  <PresentationFormat>Widescreen</PresentationFormat>
  <Paragraphs>162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P2P Data Leakage (Emails)</vt:lpstr>
      <vt:lpstr>Previous Presentations</vt:lpstr>
      <vt:lpstr>Objectives</vt:lpstr>
      <vt:lpstr>13. Locate any email applications. If possible, identify where emails are stored. </vt:lpstr>
      <vt:lpstr>Where to find emails for Mozilla Thunderbird.</vt:lpstr>
      <vt:lpstr>Use Regripper to determine when Mozilla Thunderbird could have been installed.</vt:lpstr>
      <vt:lpstr>Explanation</vt:lpstr>
      <vt:lpstr>What are link files?</vt:lpstr>
      <vt:lpstr>Example of a user creating a lnk file.</vt:lpstr>
      <vt:lpstr>Example of a user creating a lnk file.</vt:lpstr>
      <vt:lpstr>Search the file directory csv file for Thunderbird link files.</vt:lpstr>
      <vt:lpstr>Use icat to extract Thunderbird’s link files. </vt:lpstr>
      <vt:lpstr>How to get help for lnkinfo.</vt:lpstr>
      <vt:lpstr>Use lnkinfo to analyze link files.</vt:lpstr>
      <vt:lpstr>Use lnkinfo to analyze link files.</vt:lpstr>
      <vt:lpstr>Explanation</vt:lpstr>
      <vt:lpstr>Reference the file directory csv file to find emails.</vt:lpstr>
      <vt:lpstr>Explanation</vt:lpstr>
      <vt:lpstr>14. Analyze Kamryn’s emails. Are there any emails of interest?</vt:lpstr>
      <vt:lpstr>Use icat to extract emails.</vt:lpstr>
      <vt:lpstr>Verify that you have the email files.</vt:lpstr>
      <vt:lpstr>How to use Mutt.</vt:lpstr>
      <vt:lpstr>How to get help for Mutt.</vt:lpstr>
      <vt:lpstr>Use Mutt to view Kamryn’s emails. </vt:lpstr>
      <vt:lpstr>Use Mutt to view Kamryn’s Inbox. </vt:lpstr>
      <vt:lpstr>Use Mutt to view Kamryn’s Inbox. </vt:lpstr>
      <vt:lpstr>Use Mutt to view Kamryn’s Inbox. </vt:lpstr>
      <vt:lpstr>Important Emails</vt:lpstr>
      <vt:lpstr>(Optional) Listen to an attachment.</vt:lpstr>
      <vt:lpstr>(Optional) Listen to the attachment.</vt:lpstr>
      <vt:lpstr>Use Mutt to view Kamryn’s Sent.</vt:lpstr>
      <vt:lpstr>Use Mutt to view Kamryn’s Sent.</vt:lpstr>
      <vt:lpstr>Important Emails</vt:lpstr>
      <vt:lpstr>Use Mutt to view Kamryn’s Draft.</vt:lpstr>
      <vt:lpstr>Overview of email communications.</vt:lpstr>
      <vt:lpstr>Overview of email communications.</vt:lpstr>
      <vt:lpstr>What does this mean for the investigation?</vt:lpstr>
      <vt:lpstr>Next Presentation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Malcolm Hayward</dc:creator>
  <cp:lastModifiedBy>Weifeng Xu</cp:lastModifiedBy>
  <cp:revision>1</cp:revision>
  <dcterms:created xsi:type="dcterms:W3CDTF">2021-05-02T19:08:09Z</dcterms:created>
  <dcterms:modified xsi:type="dcterms:W3CDTF">2021-06-25T11:55:35Z</dcterms:modified>
</cp:coreProperties>
</file>