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8" r:id="rId2"/>
    <p:sldId id="276" r:id="rId3"/>
    <p:sldId id="277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4" r:id="rId15"/>
    <p:sldId id="275" r:id="rId16"/>
    <p:sldId id="267" r:id="rId17"/>
    <p:sldId id="268" r:id="rId18"/>
    <p:sldId id="269" r:id="rId19"/>
    <p:sldId id="270" r:id="rId20"/>
    <p:sldId id="271" r:id="rId21"/>
    <p:sldId id="272" r:id="rId22"/>
    <p:sldId id="280" r:id="rId23"/>
    <p:sldId id="279" r:id="rId24"/>
    <p:sldId id="273" r:id="rId25"/>
    <p:sldId id="281" r:id="rId26"/>
    <p:sldId id="282" r:id="rId27"/>
    <p:sldId id="283" r:id="rId28"/>
    <p:sldId id="284" r:id="rId29"/>
    <p:sldId id="285" r:id="rId30"/>
    <p:sldId id="286" r:id="rId31"/>
    <p:sldId id="296" r:id="rId32"/>
    <p:sldId id="297" r:id="rId33"/>
    <p:sldId id="298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06" r:id="rId44"/>
    <p:sldId id="307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colm Hayward" initials="MH" lastIdx="2" clrIdx="0">
    <p:extLst>
      <p:ext uri="{19B8F6BF-5375-455C-9EA6-DF929625EA0E}">
        <p15:presenceInfo xmlns:p15="http://schemas.microsoft.com/office/powerpoint/2012/main" userId="S::ID36IH53@ubalt.edu::fd045f5c-b77a-4191-aa2e-0c5f24668c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05C3AD-13B7-4C2E-8204-84AFFE7D052C}" v="3" dt="2021-06-25T16:07:49.09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86" autoAdjust="0"/>
  </p:normalViewPr>
  <p:slideViewPr>
    <p:cSldViewPr snapToGrid="0">
      <p:cViewPr>
        <p:scale>
          <a:sx n="100" d="100"/>
          <a:sy n="100" d="100"/>
        </p:scale>
        <p:origin x="19" y="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feng Xu" userId="e7aed605-a3dd-4d5a-a692-a87037af107b" providerId="ADAL" clId="{9105C3AD-13B7-4C2E-8204-84AFFE7D052C}"/>
    <pc:docChg chg="undo custSel addSld modSld">
      <pc:chgData name="Weifeng Xu" userId="e7aed605-a3dd-4d5a-a692-a87037af107b" providerId="ADAL" clId="{9105C3AD-13B7-4C2E-8204-84AFFE7D052C}" dt="2021-06-25T16:06:50.672" v="235" actId="20577"/>
      <pc:docMkLst>
        <pc:docMk/>
      </pc:docMkLst>
      <pc:sldChg chg="modSp mod">
        <pc:chgData name="Weifeng Xu" userId="e7aed605-a3dd-4d5a-a692-a87037af107b" providerId="ADAL" clId="{9105C3AD-13B7-4C2E-8204-84AFFE7D052C}" dt="2021-06-25T11:59:48.792" v="12" actId="6549"/>
        <pc:sldMkLst>
          <pc:docMk/>
          <pc:sldMk cId="3624140822" sldId="259"/>
        </pc:sldMkLst>
        <pc:spChg chg="mod">
          <ac:chgData name="Weifeng Xu" userId="e7aed605-a3dd-4d5a-a692-a87037af107b" providerId="ADAL" clId="{9105C3AD-13B7-4C2E-8204-84AFFE7D052C}" dt="2021-06-25T11:59:48.792" v="12" actId="6549"/>
          <ac:spMkLst>
            <pc:docMk/>
            <pc:sldMk cId="3624140822" sldId="259"/>
            <ac:spMk id="3" creationId="{3DDCF645-C63B-400C-8E50-D42C151EB521}"/>
          </ac:spMkLst>
        </pc:spChg>
      </pc:sldChg>
      <pc:sldChg chg="modSp mod">
        <pc:chgData name="Weifeng Xu" userId="e7aed605-a3dd-4d5a-a692-a87037af107b" providerId="ADAL" clId="{9105C3AD-13B7-4C2E-8204-84AFFE7D052C}" dt="2021-06-25T12:06:05.683" v="13" actId="207"/>
        <pc:sldMkLst>
          <pc:docMk/>
          <pc:sldMk cId="2073751027" sldId="260"/>
        </pc:sldMkLst>
        <pc:spChg chg="mod">
          <ac:chgData name="Weifeng Xu" userId="e7aed605-a3dd-4d5a-a692-a87037af107b" providerId="ADAL" clId="{9105C3AD-13B7-4C2E-8204-84AFFE7D052C}" dt="2021-06-25T12:06:05.683" v="13" actId="207"/>
          <ac:spMkLst>
            <pc:docMk/>
            <pc:sldMk cId="2073751027" sldId="260"/>
            <ac:spMk id="2" creationId="{001EE490-C711-4B4C-9919-1580F643C293}"/>
          </ac:spMkLst>
        </pc:spChg>
      </pc:sldChg>
      <pc:sldChg chg="modSp mod">
        <pc:chgData name="Weifeng Xu" userId="e7aed605-a3dd-4d5a-a692-a87037af107b" providerId="ADAL" clId="{9105C3AD-13B7-4C2E-8204-84AFFE7D052C}" dt="2021-06-25T12:07:11.693" v="15" actId="114"/>
        <pc:sldMkLst>
          <pc:docMk/>
          <pc:sldMk cId="2889192834" sldId="264"/>
        </pc:sldMkLst>
        <pc:spChg chg="mod">
          <ac:chgData name="Weifeng Xu" userId="e7aed605-a3dd-4d5a-a692-a87037af107b" providerId="ADAL" clId="{9105C3AD-13B7-4C2E-8204-84AFFE7D052C}" dt="2021-06-25T12:07:11.693" v="15" actId="114"/>
          <ac:spMkLst>
            <pc:docMk/>
            <pc:sldMk cId="2889192834" sldId="264"/>
            <ac:spMk id="2" creationId="{2098DD54-98B9-4FE3-A3B8-B5BBA9179050}"/>
          </ac:spMkLst>
        </pc:spChg>
      </pc:sldChg>
      <pc:sldChg chg="modSp mod">
        <pc:chgData name="Weifeng Xu" userId="e7aed605-a3dd-4d5a-a692-a87037af107b" providerId="ADAL" clId="{9105C3AD-13B7-4C2E-8204-84AFFE7D052C}" dt="2021-06-25T12:09:43.106" v="20" actId="20577"/>
        <pc:sldMkLst>
          <pc:docMk/>
          <pc:sldMk cId="1895834040" sldId="268"/>
        </pc:sldMkLst>
        <pc:spChg chg="mod">
          <ac:chgData name="Weifeng Xu" userId="e7aed605-a3dd-4d5a-a692-a87037af107b" providerId="ADAL" clId="{9105C3AD-13B7-4C2E-8204-84AFFE7D052C}" dt="2021-06-25T12:09:43.106" v="20" actId="20577"/>
          <ac:spMkLst>
            <pc:docMk/>
            <pc:sldMk cId="1895834040" sldId="268"/>
            <ac:spMk id="2" creationId="{E0136014-9549-4D15-A140-462B219CC161}"/>
          </ac:spMkLst>
        </pc:spChg>
      </pc:sldChg>
      <pc:sldChg chg="modSp mod">
        <pc:chgData name="Weifeng Xu" userId="e7aed605-a3dd-4d5a-a692-a87037af107b" providerId="ADAL" clId="{9105C3AD-13B7-4C2E-8204-84AFFE7D052C}" dt="2021-06-25T12:08:35.079" v="17" actId="114"/>
        <pc:sldMkLst>
          <pc:docMk/>
          <pc:sldMk cId="2060117407" sldId="274"/>
        </pc:sldMkLst>
        <pc:spChg chg="mod">
          <ac:chgData name="Weifeng Xu" userId="e7aed605-a3dd-4d5a-a692-a87037af107b" providerId="ADAL" clId="{9105C3AD-13B7-4C2E-8204-84AFFE7D052C}" dt="2021-06-25T12:08:35.079" v="17" actId="114"/>
          <ac:spMkLst>
            <pc:docMk/>
            <pc:sldMk cId="2060117407" sldId="274"/>
            <ac:spMk id="3" creationId="{8FC62127-EC7E-4932-A594-8B70160431E4}"/>
          </ac:spMkLst>
        </pc:spChg>
      </pc:sldChg>
      <pc:sldChg chg="modSp mod">
        <pc:chgData name="Weifeng Xu" userId="e7aed605-a3dd-4d5a-a692-a87037af107b" providerId="ADAL" clId="{9105C3AD-13B7-4C2E-8204-84AFFE7D052C}" dt="2021-06-25T12:09:26.421" v="19" actId="114"/>
        <pc:sldMkLst>
          <pc:docMk/>
          <pc:sldMk cId="1265762849" sldId="275"/>
        </pc:sldMkLst>
        <pc:spChg chg="mod">
          <ac:chgData name="Weifeng Xu" userId="e7aed605-a3dd-4d5a-a692-a87037af107b" providerId="ADAL" clId="{9105C3AD-13B7-4C2E-8204-84AFFE7D052C}" dt="2021-06-25T12:09:26.421" v="19" actId="114"/>
          <ac:spMkLst>
            <pc:docMk/>
            <pc:sldMk cId="1265762849" sldId="275"/>
            <ac:spMk id="3" creationId="{29021786-3AB0-4E22-87B6-27CA2B48EC2A}"/>
          </ac:spMkLst>
        </pc:spChg>
      </pc:sldChg>
      <pc:sldChg chg="modSp mod">
        <pc:chgData name="Weifeng Xu" userId="e7aed605-a3dd-4d5a-a692-a87037af107b" providerId="ADAL" clId="{9105C3AD-13B7-4C2E-8204-84AFFE7D052C}" dt="2021-06-25T11:57:43.442" v="8"/>
        <pc:sldMkLst>
          <pc:docMk/>
          <pc:sldMk cId="1219736598" sldId="276"/>
        </pc:sldMkLst>
        <pc:spChg chg="mod">
          <ac:chgData name="Weifeng Xu" userId="e7aed605-a3dd-4d5a-a692-a87037af107b" providerId="ADAL" clId="{9105C3AD-13B7-4C2E-8204-84AFFE7D052C}" dt="2021-06-25T11:57:43.442" v="8"/>
          <ac:spMkLst>
            <pc:docMk/>
            <pc:sldMk cId="1219736598" sldId="276"/>
            <ac:spMk id="3" creationId="{C1DCF528-8501-41D0-9021-FBED6527708C}"/>
          </ac:spMkLst>
        </pc:spChg>
      </pc:sldChg>
      <pc:sldChg chg="modSp mod">
        <pc:chgData name="Weifeng Xu" userId="e7aed605-a3dd-4d5a-a692-a87037af107b" providerId="ADAL" clId="{9105C3AD-13B7-4C2E-8204-84AFFE7D052C}" dt="2021-06-25T11:56:11.532" v="4" actId="20577"/>
        <pc:sldMkLst>
          <pc:docMk/>
          <pc:sldMk cId="1734229363" sldId="278"/>
        </pc:sldMkLst>
        <pc:spChg chg="mod">
          <ac:chgData name="Weifeng Xu" userId="e7aed605-a3dd-4d5a-a692-a87037af107b" providerId="ADAL" clId="{9105C3AD-13B7-4C2E-8204-84AFFE7D052C}" dt="2021-06-25T11:56:11.532" v="4" actId="20577"/>
          <ac:spMkLst>
            <pc:docMk/>
            <pc:sldMk cId="1734229363" sldId="278"/>
            <ac:spMk id="2" creationId="{ABE998E7-D42B-4F89-98CB-92B2D0392882}"/>
          </ac:spMkLst>
        </pc:spChg>
      </pc:sldChg>
      <pc:sldChg chg="modSp mod">
        <pc:chgData name="Weifeng Xu" userId="e7aed605-a3dd-4d5a-a692-a87037af107b" providerId="ADAL" clId="{9105C3AD-13B7-4C2E-8204-84AFFE7D052C}" dt="2021-06-25T12:18:38.451" v="32" actId="108"/>
        <pc:sldMkLst>
          <pc:docMk/>
          <pc:sldMk cId="271561001" sldId="279"/>
        </pc:sldMkLst>
        <pc:spChg chg="mod">
          <ac:chgData name="Weifeng Xu" userId="e7aed605-a3dd-4d5a-a692-a87037af107b" providerId="ADAL" clId="{9105C3AD-13B7-4C2E-8204-84AFFE7D052C}" dt="2021-06-25T12:18:38.451" v="32" actId="108"/>
          <ac:spMkLst>
            <pc:docMk/>
            <pc:sldMk cId="271561001" sldId="279"/>
            <ac:spMk id="3" creationId="{2189110D-57EB-4AE8-986D-749D915DEF55}"/>
          </ac:spMkLst>
        </pc:spChg>
      </pc:sldChg>
      <pc:sldChg chg="modSp mod">
        <pc:chgData name="Weifeng Xu" userId="e7aed605-a3dd-4d5a-a692-a87037af107b" providerId="ADAL" clId="{9105C3AD-13B7-4C2E-8204-84AFFE7D052C}" dt="2021-06-25T12:20:39.014" v="33" actId="14100"/>
        <pc:sldMkLst>
          <pc:docMk/>
          <pc:sldMk cId="3740523787" sldId="283"/>
        </pc:sldMkLst>
        <pc:picChg chg="mod">
          <ac:chgData name="Weifeng Xu" userId="e7aed605-a3dd-4d5a-a692-a87037af107b" providerId="ADAL" clId="{9105C3AD-13B7-4C2E-8204-84AFFE7D052C}" dt="2021-06-25T12:20:39.014" v="33" actId="14100"/>
          <ac:picMkLst>
            <pc:docMk/>
            <pc:sldMk cId="3740523787" sldId="283"/>
            <ac:picMk id="9" creationId="{D7C35F67-1519-45A7-9A0E-5E70B208493D}"/>
          </ac:picMkLst>
        </pc:picChg>
      </pc:sldChg>
      <pc:sldChg chg="modSp mod">
        <pc:chgData name="Weifeng Xu" userId="e7aed605-a3dd-4d5a-a692-a87037af107b" providerId="ADAL" clId="{9105C3AD-13B7-4C2E-8204-84AFFE7D052C}" dt="2021-06-25T12:23:41.550" v="35" actId="114"/>
        <pc:sldMkLst>
          <pc:docMk/>
          <pc:sldMk cId="2784343002" sldId="287"/>
        </pc:sldMkLst>
        <pc:spChg chg="mod">
          <ac:chgData name="Weifeng Xu" userId="e7aed605-a3dd-4d5a-a692-a87037af107b" providerId="ADAL" clId="{9105C3AD-13B7-4C2E-8204-84AFFE7D052C}" dt="2021-06-25T12:23:41.550" v="35" actId="114"/>
          <ac:spMkLst>
            <pc:docMk/>
            <pc:sldMk cId="2784343002" sldId="287"/>
            <ac:spMk id="2" creationId="{B7ADCCB9-4329-4611-98A0-0F80E16B7B2A}"/>
          </ac:spMkLst>
        </pc:spChg>
      </pc:sldChg>
      <pc:sldChg chg="modSp mod">
        <pc:chgData name="Weifeng Xu" userId="e7aed605-a3dd-4d5a-a692-a87037af107b" providerId="ADAL" clId="{9105C3AD-13B7-4C2E-8204-84AFFE7D052C}" dt="2021-06-25T12:24:43.180" v="37" actId="114"/>
        <pc:sldMkLst>
          <pc:docMk/>
          <pc:sldMk cId="3122318942" sldId="288"/>
        </pc:sldMkLst>
        <pc:spChg chg="mod">
          <ac:chgData name="Weifeng Xu" userId="e7aed605-a3dd-4d5a-a692-a87037af107b" providerId="ADAL" clId="{9105C3AD-13B7-4C2E-8204-84AFFE7D052C}" dt="2021-06-25T12:24:43.180" v="37" actId="114"/>
          <ac:spMkLst>
            <pc:docMk/>
            <pc:sldMk cId="3122318942" sldId="288"/>
            <ac:spMk id="3" creationId="{D70B808C-970E-4AF3-B92D-A1C09A457BE4}"/>
          </ac:spMkLst>
        </pc:spChg>
      </pc:sldChg>
      <pc:sldChg chg="modSp mod">
        <pc:chgData name="Weifeng Xu" userId="e7aed605-a3dd-4d5a-a692-a87037af107b" providerId="ADAL" clId="{9105C3AD-13B7-4C2E-8204-84AFFE7D052C}" dt="2021-06-25T12:26:45.366" v="55" actId="114"/>
        <pc:sldMkLst>
          <pc:docMk/>
          <pc:sldMk cId="1495197506" sldId="289"/>
        </pc:sldMkLst>
        <pc:spChg chg="mod">
          <ac:chgData name="Weifeng Xu" userId="e7aed605-a3dd-4d5a-a692-a87037af107b" providerId="ADAL" clId="{9105C3AD-13B7-4C2E-8204-84AFFE7D052C}" dt="2021-06-25T12:26:45.366" v="55" actId="114"/>
          <ac:spMkLst>
            <pc:docMk/>
            <pc:sldMk cId="1495197506" sldId="289"/>
            <ac:spMk id="3" creationId="{238F87E6-C07F-4994-9CFD-C392ED3481D7}"/>
          </ac:spMkLst>
        </pc:spChg>
      </pc:sldChg>
      <pc:sldChg chg="modSp mod">
        <pc:chgData name="Weifeng Xu" userId="e7aed605-a3dd-4d5a-a692-a87037af107b" providerId="ADAL" clId="{9105C3AD-13B7-4C2E-8204-84AFFE7D052C}" dt="2021-06-25T12:28:05.751" v="56" actId="14100"/>
        <pc:sldMkLst>
          <pc:docMk/>
          <pc:sldMk cId="3347672734" sldId="290"/>
        </pc:sldMkLst>
        <pc:picChg chg="mod">
          <ac:chgData name="Weifeng Xu" userId="e7aed605-a3dd-4d5a-a692-a87037af107b" providerId="ADAL" clId="{9105C3AD-13B7-4C2E-8204-84AFFE7D052C}" dt="2021-06-25T12:28:05.751" v="56" actId="14100"/>
          <ac:picMkLst>
            <pc:docMk/>
            <pc:sldMk cId="3347672734" sldId="290"/>
            <ac:picMk id="5" creationId="{14D6B5DB-C45C-4A3A-B202-7FAD1647ACB5}"/>
          </ac:picMkLst>
        </pc:picChg>
      </pc:sldChg>
      <pc:sldChg chg="modSp mod">
        <pc:chgData name="Weifeng Xu" userId="e7aed605-a3dd-4d5a-a692-a87037af107b" providerId="ADAL" clId="{9105C3AD-13B7-4C2E-8204-84AFFE7D052C}" dt="2021-06-25T13:09:32.939" v="207" actId="20577"/>
        <pc:sldMkLst>
          <pc:docMk/>
          <pc:sldMk cId="3436734952" sldId="299"/>
        </pc:sldMkLst>
        <pc:spChg chg="mod">
          <ac:chgData name="Weifeng Xu" userId="e7aed605-a3dd-4d5a-a692-a87037af107b" providerId="ADAL" clId="{9105C3AD-13B7-4C2E-8204-84AFFE7D052C}" dt="2021-06-25T13:07:29.796" v="178" actId="20577"/>
          <ac:spMkLst>
            <pc:docMk/>
            <pc:sldMk cId="3436734952" sldId="299"/>
            <ac:spMk id="2" creationId="{EE42A866-E0D9-4DA7-AC10-9FC7040B17A5}"/>
          </ac:spMkLst>
        </pc:spChg>
        <pc:spChg chg="mod">
          <ac:chgData name="Weifeng Xu" userId="e7aed605-a3dd-4d5a-a692-a87037af107b" providerId="ADAL" clId="{9105C3AD-13B7-4C2E-8204-84AFFE7D052C}" dt="2021-06-25T13:09:32.939" v="207" actId="20577"/>
          <ac:spMkLst>
            <pc:docMk/>
            <pc:sldMk cId="3436734952" sldId="299"/>
            <ac:spMk id="3" creationId="{DE66538F-644A-499D-9EC6-0F7CDCC06164}"/>
          </ac:spMkLst>
        </pc:spChg>
      </pc:sldChg>
      <pc:sldChg chg="modSp mod">
        <pc:chgData name="Weifeng Xu" userId="e7aed605-a3dd-4d5a-a692-a87037af107b" providerId="ADAL" clId="{9105C3AD-13B7-4C2E-8204-84AFFE7D052C}" dt="2021-06-25T16:06:50.672" v="235" actId="20577"/>
        <pc:sldMkLst>
          <pc:docMk/>
          <pc:sldMk cId="2167491586" sldId="303"/>
        </pc:sldMkLst>
        <pc:spChg chg="mod">
          <ac:chgData name="Weifeng Xu" userId="e7aed605-a3dd-4d5a-a692-a87037af107b" providerId="ADAL" clId="{9105C3AD-13B7-4C2E-8204-84AFFE7D052C}" dt="2021-06-25T16:06:50.672" v="235" actId="20577"/>
          <ac:spMkLst>
            <pc:docMk/>
            <pc:sldMk cId="2167491586" sldId="303"/>
            <ac:spMk id="3" creationId="{79BF3CE0-BCE2-4947-920A-869A5625DE56}"/>
          </ac:spMkLst>
        </pc:spChg>
      </pc:sldChg>
      <pc:sldChg chg="modSp new mod">
        <pc:chgData name="Weifeng Xu" userId="e7aed605-a3dd-4d5a-a692-a87037af107b" providerId="ADAL" clId="{9105C3AD-13B7-4C2E-8204-84AFFE7D052C}" dt="2021-06-25T13:06:27.037" v="161" actId="20577"/>
        <pc:sldMkLst>
          <pc:docMk/>
          <pc:sldMk cId="4112172377" sldId="306"/>
        </pc:sldMkLst>
        <pc:spChg chg="mod">
          <ac:chgData name="Weifeng Xu" userId="e7aed605-a3dd-4d5a-a692-a87037af107b" providerId="ADAL" clId="{9105C3AD-13B7-4C2E-8204-84AFFE7D052C}" dt="2021-06-25T13:01:06.828" v="77" actId="20577"/>
          <ac:spMkLst>
            <pc:docMk/>
            <pc:sldMk cId="4112172377" sldId="306"/>
            <ac:spMk id="2" creationId="{02FC3A76-96C4-4C79-8E09-6EC91AD026C5}"/>
          </ac:spMkLst>
        </pc:spChg>
        <pc:spChg chg="mod">
          <ac:chgData name="Weifeng Xu" userId="e7aed605-a3dd-4d5a-a692-a87037af107b" providerId="ADAL" clId="{9105C3AD-13B7-4C2E-8204-84AFFE7D052C}" dt="2021-06-25T13:06:27.037" v="161" actId="20577"/>
          <ac:spMkLst>
            <pc:docMk/>
            <pc:sldMk cId="4112172377" sldId="306"/>
            <ac:spMk id="3" creationId="{132B6E74-D679-43D7-BE29-72BA6784D6A5}"/>
          </ac:spMkLst>
        </pc:spChg>
      </pc:sldChg>
      <pc:sldChg chg="modSp new mod modNotesTx">
        <pc:chgData name="Weifeng Xu" userId="e7aed605-a3dd-4d5a-a692-a87037af107b" providerId="ADAL" clId="{9105C3AD-13B7-4C2E-8204-84AFFE7D052C}" dt="2021-06-25T13:05:53.756" v="150"/>
        <pc:sldMkLst>
          <pc:docMk/>
          <pc:sldMk cId="1412649473" sldId="307"/>
        </pc:sldMkLst>
        <pc:spChg chg="mod">
          <ac:chgData name="Weifeng Xu" userId="e7aed605-a3dd-4d5a-a692-a87037af107b" providerId="ADAL" clId="{9105C3AD-13B7-4C2E-8204-84AFFE7D052C}" dt="2021-06-25T13:05:53.756" v="150"/>
          <ac:spMkLst>
            <pc:docMk/>
            <pc:sldMk cId="1412649473" sldId="307"/>
            <ac:spMk id="2" creationId="{6DB36D12-4837-4C99-AB64-1426237A2854}"/>
          </ac:spMkLst>
        </pc:spChg>
        <pc:spChg chg="mod">
          <ac:chgData name="Weifeng Xu" userId="e7aed605-a3dd-4d5a-a692-a87037af107b" providerId="ADAL" clId="{9105C3AD-13B7-4C2E-8204-84AFFE7D052C}" dt="2021-06-25T13:05:38.268" v="148"/>
          <ac:spMkLst>
            <pc:docMk/>
            <pc:sldMk cId="1412649473" sldId="307"/>
            <ac:spMk id="3" creationId="{7396EF47-7590-46B9-BF2B-EE936BEF60F2}"/>
          </ac:spMkLst>
        </pc:spChg>
      </pc:sldChg>
    </pc:docChg>
  </pc:docChgLst>
  <pc:docChgLst>
    <pc:chgData name="Malcolm Hayward" userId="fd045f5c-b77a-4191-aa2e-0c5f24668c72" providerId="ADAL" clId="{0CFC81BF-0FDE-43A1-88F5-9685B3D6F7AD}"/>
    <pc:docChg chg="undo custSel addSld delSld modSld sldOrd">
      <pc:chgData name="Malcolm Hayward" userId="fd045f5c-b77a-4191-aa2e-0c5f24668c72" providerId="ADAL" clId="{0CFC81BF-0FDE-43A1-88F5-9685B3D6F7AD}" dt="2021-05-14T13:16:55.020" v="13478" actId="20577"/>
      <pc:docMkLst>
        <pc:docMk/>
      </pc:docMkLst>
      <pc:sldChg chg="del">
        <pc:chgData name="Malcolm Hayward" userId="fd045f5c-b77a-4191-aa2e-0c5f24668c72" providerId="ADAL" clId="{0CFC81BF-0FDE-43A1-88F5-9685B3D6F7AD}" dt="2021-05-06T10:18:05.563" v="2214" actId="2696"/>
        <pc:sldMkLst>
          <pc:docMk/>
          <pc:sldMk cId="2099710872" sldId="256"/>
        </pc:sldMkLst>
      </pc:sldChg>
      <pc:sldChg chg="modSp new mod">
        <pc:chgData name="Malcolm Hayward" userId="fd045f5c-b77a-4191-aa2e-0c5f24668c72" providerId="ADAL" clId="{0CFC81BF-0FDE-43A1-88F5-9685B3D6F7AD}" dt="2021-05-03T08:06:59.228" v="2170" actId="207"/>
        <pc:sldMkLst>
          <pc:docMk/>
          <pc:sldMk cId="2738425569" sldId="257"/>
        </pc:sldMkLst>
        <pc:spChg chg="mod">
          <ac:chgData name="Malcolm Hayward" userId="fd045f5c-b77a-4191-aa2e-0c5f24668c72" providerId="ADAL" clId="{0CFC81BF-0FDE-43A1-88F5-9685B3D6F7AD}" dt="2021-05-03T03:50:59.335" v="89" actId="20577"/>
          <ac:spMkLst>
            <pc:docMk/>
            <pc:sldMk cId="2738425569" sldId="257"/>
            <ac:spMk id="2" creationId="{52DEE769-522C-4A00-B99E-B4097AEE52E6}"/>
          </ac:spMkLst>
        </pc:spChg>
        <pc:spChg chg="mod">
          <ac:chgData name="Malcolm Hayward" userId="fd045f5c-b77a-4191-aa2e-0c5f24668c72" providerId="ADAL" clId="{0CFC81BF-0FDE-43A1-88F5-9685B3D6F7AD}" dt="2021-05-03T08:06:59.228" v="2170" actId="207"/>
          <ac:spMkLst>
            <pc:docMk/>
            <pc:sldMk cId="2738425569" sldId="257"/>
            <ac:spMk id="3" creationId="{A81DB391-712A-469B-90F0-7CC2A9BDA644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4:42:10.341" v="4837" actId="1076"/>
        <pc:sldMkLst>
          <pc:docMk/>
          <pc:sldMk cId="3213032208" sldId="258"/>
        </pc:sldMkLst>
        <pc:spChg chg="mod">
          <ac:chgData name="Malcolm Hayward" userId="fd045f5c-b77a-4191-aa2e-0c5f24668c72" providerId="ADAL" clId="{0CFC81BF-0FDE-43A1-88F5-9685B3D6F7AD}" dt="2021-05-03T05:25:17.509" v="1334" actId="20577"/>
          <ac:spMkLst>
            <pc:docMk/>
            <pc:sldMk cId="3213032208" sldId="258"/>
            <ac:spMk id="2" creationId="{9640F3B3-D943-4AE3-B3F7-0B93E288FAAE}"/>
          </ac:spMkLst>
        </pc:spChg>
        <pc:spChg chg="del">
          <ac:chgData name="Malcolm Hayward" userId="fd045f5c-b77a-4191-aa2e-0c5f24668c72" providerId="ADAL" clId="{0CFC81BF-0FDE-43A1-88F5-9685B3D6F7AD}" dt="2021-05-03T05:25:19.491" v="1335" actId="22"/>
          <ac:spMkLst>
            <pc:docMk/>
            <pc:sldMk cId="3213032208" sldId="258"/>
            <ac:spMk id="3" creationId="{C1CA74BE-B1C5-4AA3-B7AE-11290DFDF3BF}"/>
          </ac:spMkLst>
        </pc:spChg>
        <pc:spChg chg="add del mod">
          <ac:chgData name="Malcolm Hayward" userId="fd045f5c-b77a-4191-aa2e-0c5f24668c72" providerId="ADAL" clId="{0CFC81BF-0FDE-43A1-88F5-9685B3D6F7AD}" dt="2021-05-03T05:28:13.753" v="1342" actId="22"/>
          <ac:spMkLst>
            <pc:docMk/>
            <pc:sldMk cId="3213032208" sldId="258"/>
            <ac:spMk id="7" creationId="{AECC7CC8-0DB2-4FEB-8BFE-7E2F42D2EE8D}"/>
          </ac:spMkLst>
        </pc:spChg>
        <pc:picChg chg="add del mod ord">
          <ac:chgData name="Malcolm Hayward" userId="fd045f5c-b77a-4191-aa2e-0c5f24668c72" providerId="ADAL" clId="{0CFC81BF-0FDE-43A1-88F5-9685B3D6F7AD}" dt="2021-05-03T05:28:12.142" v="1341" actId="478"/>
          <ac:picMkLst>
            <pc:docMk/>
            <pc:sldMk cId="3213032208" sldId="258"/>
            <ac:picMk id="5" creationId="{D87CF5C8-4146-4DEE-8922-B668E39DC538}"/>
          </ac:picMkLst>
        </pc:picChg>
        <pc:picChg chg="add mod ord">
          <ac:chgData name="Malcolm Hayward" userId="fd045f5c-b77a-4191-aa2e-0c5f24668c72" providerId="ADAL" clId="{0CFC81BF-0FDE-43A1-88F5-9685B3D6F7AD}" dt="2021-05-10T04:42:10.341" v="4837" actId="1076"/>
          <ac:picMkLst>
            <pc:docMk/>
            <pc:sldMk cId="3213032208" sldId="258"/>
            <ac:picMk id="9" creationId="{2154B1C9-A915-46C7-87CE-056021392186}"/>
          </ac:picMkLst>
        </pc:picChg>
      </pc:sldChg>
      <pc:sldChg chg="modSp new mod">
        <pc:chgData name="Malcolm Hayward" userId="fd045f5c-b77a-4191-aa2e-0c5f24668c72" providerId="ADAL" clId="{0CFC81BF-0FDE-43A1-88F5-9685B3D6F7AD}" dt="2021-05-13T07:14:03.379" v="10293" actId="20577"/>
        <pc:sldMkLst>
          <pc:docMk/>
          <pc:sldMk cId="3624140822" sldId="259"/>
        </pc:sldMkLst>
        <pc:spChg chg="mod">
          <ac:chgData name="Malcolm Hayward" userId="fd045f5c-b77a-4191-aa2e-0c5f24668c72" providerId="ADAL" clId="{0CFC81BF-0FDE-43A1-88F5-9685B3D6F7AD}" dt="2021-05-03T04:24:01.172" v="402" actId="20577"/>
          <ac:spMkLst>
            <pc:docMk/>
            <pc:sldMk cId="3624140822" sldId="259"/>
            <ac:spMk id="2" creationId="{E996E13E-9215-4357-8FA8-38289B2E209E}"/>
          </ac:spMkLst>
        </pc:spChg>
        <pc:spChg chg="mod">
          <ac:chgData name="Malcolm Hayward" userId="fd045f5c-b77a-4191-aa2e-0c5f24668c72" providerId="ADAL" clId="{0CFC81BF-0FDE-43A1-88F5-9685B3D6F7AD}" dt="2021-05-13T07:14:03.379" v="10293" actId="20577"/>
          <ac:spMkLst>
            <pc:docMk/>
            <pc:sldMk cId="3624140822" sldId="259"/>
            <ac:spMk id="3" creationId="{3DDCF645-C63B-400C-8E50-D42C151EB521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03T05:39:07.194" v="1442" actId="1076"/>
        <pc:sldMkLst>
          <pc:docMk/>
          <pc:sldMk cId="2073751027" sldId="260"/>
        </pc:sldMkLst>
        <pc:spChg chg="mod">
          <ac:chgData name="Malcolm Hayward" userId="fd045f5c-b77a-4191-aa2e-0c5f24668c72" providerId="ADAL" clId="{0CFC81BF-0FDE-43A1-88F5-9685B3D6F7AD}" dt="2021-05-03T05:38:52.675" v="1404" actId="20577"/>
          <ac:spMkLst>
            <pc:docMk/>
            <pc:sldMk cId="2073751027" sldId="260"/>
            <ac:spMk id="2" creationId="{001EE490-C711-4B4C-9919-1580F643C293}"/>
          </ac:spMkLst>
        </pc:spChg>
        <pc:spChg chg="del">
          <ac:chgData name="Malcolm Hayward" userId="fd045f5c-b77a-4191-aa2e-0c5f24668c72" providerId="ADAL" clId="{0CFC81BF-0FDE-43A1-88F5-9685B3D6F7AD}" dt="2021-05-03T05:30:02.757" v="1349" actId="22"/>
          <ac:spMkLst>
            <pc:docMk/>
            <pc:sldMk cId="2073751027" sldId="260"/>
            <ac:spMk id="3" creationId="{9081EDFD-2F45-4945-B407-2BE2932DCF71}"/>
          </ac:spMkLst>
        </pc:spChg>
        <pc:picChg chg="add mod ord">
          <ac:chgData name="Malcolm Hayward" userId="fd045f5c-b77a-4191-aa2e-0c5f24668c72" providerId="ADAL" clId="{0CFC81BF-0FDE-43A1-88F5-9685B3D6F7AD}" dt="2021-05-03T05:39:07.194" v="1442" actId="1076"/>
          <ac:picMkLst>
            <pc:docMk/>
            <pc:sldMk cId="2073751027" sldId="260"/>
            <ac:picMk id="5" creationId="{D6A9E21C-75FA-4BC2-8EAD-70E7C5A2640D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4:41:14.288" v="4835" actId="1076"/>
        <pc:sldMkLst>
          <pc:docMk/>
          <pc:sldMk cId="2783984392" sldId="261"/>
        </pc:sldMkLst>
        <pc:spChg chg="mod">
          <ac:chgData name="Malcolm Hayward" userId="fd045f5c-b77a-4191-aa2e-0c5f24668c72" providerId="ADAL" clId="{0CFC81BF-0FDE-43A1-88F5-9685B3D6F7AD}" dt="2021-05-03T05:39:03.918" v="1441" actId="20577"/>
          <ac:spMkLst>
            <pc:docMk/>
            <pc:sldMk cId="2783984392" sldId="261"/>
            <ac:spMk id="2" creationId="{C77326EE-4C68-4F5B-846A-1DE222F05C48}"/>
          </ac:spMkLst>
        </pc:spChg>
        <pc:spChg chg="del">
          <ac:chgData name="Malcolm Hayward" userId="fd045f5c-b77a-4191-aa2e-0c5f24668c72" providerId="ADAL" clId="{0CFC81BF-0FDE-43A1-88F5-9685B3D6F7AD}" dt="2021-05-03T05:38:36.801" v="1356" actId="22"/>
          <ac:spMkLst>
            <pc:docMk/>
            <pc:sldMk cId="2783984392" sldId="261"/>
            <ac:spMk id="3" creationId="{74EAD889-B4C3-4D6B-AEF4-4DE0DF6ED40A}"/>
          </ac:spMkLst>
        </pc:spChg>
        <pc:spChg chg="add del mod">
          <ac:chgData name="Malcolm Hayward" userId="fd045f5c-b77a-4191-aa2e-0c5f24668c72" providerId="ADAL" clId="{0CFC81BF-0FDE-43A1-88F5-9685B3D6F7AD}" dt="2021-05-10T04:40:54.724" v="4825" actId="22"/>
          <ac:spMkLst>
            <pc:docMk/>
            <pc:sldMk cId="2783984392" sldId="261"/>
            <ac:spMk id="4" creationId="{2CCA1F40-0008-4199-B641-8E067499130A}"/>
          </ac:spMkLst>
        </pc:spChg>
        <pc:picChg chg="add del mod ord">
          <ac:chgData name="Malcolm Hayward" userId="fd045f5c-b77a-4191-aa2e-0c5f24668c72" providerId="ADAL" clId="{0CFC81BF-0FDE-43A1-88F5-9685B3D6F7AD}" dt="2021-05-10T04:40:53.099" v="4824" actId="478"/>
          <ac:picMkLst>
            <pc:docMk/>
            <pc:sldMk cId="2783984392" sldId="261"/>
            <ac:picMk id="5" creationId="{6101365B-51AB-4737-825E-1C2E21632F15}"/>
          </ac:picMkLst>
        </pc:picChg>
        <pc:picChg chg="add mod ord">
          <ac:chgData name="Malcolm Hayward" userId="fd045f5c-b77a-4191-aa2e-0c5f24668c72" providerId="ADAL" clId="{0CFC81BF-0FDE-43A1-88F5-9685B3D6F7AD}" dt="2021-05-10T04:41:14.288" v="4835" actId="1076"/>
          <ac:picMkLst>
            <pc:docMk/>
            <pc:sldMk cId="2783984392" sldId="261"/>
            <ac:picMk id="7" creationId="{C301D457-0484-43DD-8637-ED20B0933530}"/>
          </ac:picMkLst>
        </pc:picChg>
      </pc:sldChg>
      <pc:sldChg chg="modSp new mod">
        <pc:chgData name="Malcolm Hayward" userId="fd045f5c-b77a-4191-aa2e-0c5f24668c72" providerId="ADAL" clId="{0CFC81BF-0FDE-43A1-88F5-9685B3D6F7AD}" dt="2021-05-13T10:32:25.976" v="12063" actId="20577"/>
        <pc:sldMkLst>
          <pc:docMk/>
          <pc:sldMk cId="3817436696" sldId="262"/>
        </pc:sldMkLst>
        <pc:spChg chg="mod">
          <ac:chgData name="Malcolm Hayward" userId="fd045f5c-b77a-4191-aa2e-0c5f24668c72" providerId="ADAL" clId="{0CFC81BF-0FDE-43A1-88F5-9685B3D6F7AD}" dt="2021-05-03T05:41:41.721" v="1459" actId="20577"/>
          <ac:spMkLst>
            <pc:docMk/>
            <pc:sldMk cId="3817436696" sldId="262"/>
            <ac:spMk id="2" creationId="{C328BE09-6136-4767-93FE-43EF6938C58C}"/>
          </ac:spMkLst>
        </pc:spChg>
        <pc:spChg chg="mod">
          <ac:chgData name="Malcolm Hayward" userId="fd045f5c-b77a-4191-aa2e-0c5f24668c72" providerId="ADAL" clId="{0CFC81BF-0FDE-43A1-88F5-9685B3D6F7AD}" dt="2021-05-13T10:32:25.976" v="12063" actId="20577"/>
          <ac:spMkLst>
            <pc:docMk/>
            <pc:sldMk cId="3817436696" sldId="262"/>
            <ac:spMk id="3" creationId="{CB5CD6E4-307A-4538-AA48-6D6AF2603DD3}"/>
          </ac:spMkLst>
        </pc:spChg>
      </pc:sldChg>
      <pc:sldChg chg="addSp modSp new mod addCm delCm">
        <pc:chgData name="Malcolm Hayward" userId="fd045f5c-b77a-4191-aa2e-0c5f24668c72" providerId="ADAL" clId="{0CFC81BF-0FDE-43A1-88F5-9685B3D6F7AD}" dt="2021-05-03T05:47:31.673" v="1696" actId="207"/>
        <pc:sldMkLst>
          <pc:docMk/>
          <pc:sldMk cId="1166684742" sldId="263"/>
        </pc:sldMkLst>
        <pc:spChg chg="mod">
          <ac:chgData name="Malcolm Hayward" userId="fd045f5c-b77a-4191-aa2e-0c5f24668c72" providerId="ADAL" clId="{0CFC81BF-0FDE-43A1-88F5-9685B3D6F7AD}" dt="2021-05-03T05:42:27.337" v="1586" actId="20577"/>
          <ac:spMkLst>
            <pc:docMk/>
            <pc:sldMk cId="1166684742" sldId="263"/>
            <ac:spMk id="2" creationId="{49AAEB0A-44AC-46AB-B6A6-161864920059}"/>
          </ac:spMkLst>
        </pc:spChg>
        <pc:spChg chg="mod">
          <ac:chgData name="Malcolm Hayward" userId="fd045f5c-b77a-4191-aa2e-0c5f24668c72" providerId="ADAL" clId="{0CFC81BF-0FDE-43A1-88F5-9685B3D6F7AD}" dt="2021-05-03T05:47:31.673" v="1696" actId="207"/>
          <ac:spMkLst>
            <pc:docMk/>
            <pc:sldMk cId="1166684742" sldId="263"/>
            <ac:spMk id="3" creationId="{4EFA7040-148C-4B04-9BEC-E60499E08F69}"/>
          </ac:spMkLst>
        </pc:spChg>
        <pc:spChg chg="add mod">
          <ac:chgData name="Malcolm Hayward" userId="fd045f5c-b77a-4191-aa2e-0c5f24668c72" providerId="ADAL" clId="{0CFC81BF-0FDE-43A1-88F5-9685B3D6F7AD}" dt="2021-05-03T05:45:49.258" v="1695" actId="1076"/>
          <ac:spMkLst>
            <pc:docMk/>
            <pc:sldMk cId="1166684742" sldId="263"/>
            <ac:spMk id="4" creationId="{669B22FD-1A83-4487-BB49-A0D6A162B029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03T05:54:23.981" v="1740" actId="14100"/>
        <pc:sldMkLst>
          <pc:docMk/>
          <pc:sldMk cId="2889192834" sldId="264"/>
        </pc:sldMkLst>
        <pc:spChg chg="mod">
          <ac:chgData name="Malcolm Hayward" userId="fd045f5c-b77a-4191-aa2e-0c5f24668c72" providerId="ADAL" clId="{0CFC81BF-0FDE-43A1-88F5-9685B3D6F7AD}" dt="2021-05-03T05:48:48.405" v="1733" actId="20577"/>
          <ac:spMkLst>
            <pc:docMk/>
            <pc:sldMk cId="2889192834" sldId="264"/>
            <ac:spMk id="2" creationId="{2098DD54-98B9-4FE3-A3B8-B5BBA9179050}"/>
          </ac:spMkLst>
        </pc:spChg>
        <pc:spChg chg="del">
          <ac:chgData name="Malcolm Hayward" userId="fd045f5c-b77a-4191-aa2e-0c5f24668c72" providerId="ADAL" clId="{0CFC81BF-0FDE-43A1-88F5-9685B3D6F7AD}" dt="2021-05-03T05:54:12.776" v="1734" actId="22"/>
          <ac:spMkLst>
            <pc:docMk/>
            <pc:sldMk cId="2889192834" sldId="264"/>
            <ac:spMk id="3" creationId="{679A1A33-EED4-44EA-BB28-649AC90104B4}"/>
          </ac:spMkLst>
        </pc:spChg>
        <pc:picChg chg="add mod ord">
          <ac:chgData name="Malcolm Hayward" userId="fd045f5c-b77a-4191-aa2e-0c5f24668c72" providerId="ADAL" clId="{0CFC81BF-0FDE-43A1-88F5-9685B3D6F7AD}" dt="2021-05-03T05:54:23.981" v="1740" actId="14100"/>
          <ac:picMkLst>
            <pc:docMk/>
            <pc:sldMk cId="2889192834" sldId="264"/>
            <ac:picMk id="5" creationId="{662437E9-305A-475E-A0B0-23D240A34B68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6T10:23:24.853" v="2854" actId="20577"/>
        <pc:sldMkLst>
          <pc:docMk/>
          <pc:sldMk cId="1640126048" sldId="265"/>
        </pc:sldMkLst>
        <pc:spChg chg="mod">
          <ac:chgData name="Malcolm Hayward" userId="fd045f5c-b77a-4191-aa2e-0c5f24668c72" providerId="ADAL" clId="{0CFC81BF-0FDE-43A1-88F5-9685B3D6F7AD}" dt="2021-05-06T10:23:24.853" v="2854" actId="20577"/>
          <ac:spMkLst>
            <pc:docMk/>
            <pc:sldMk cId="1640126048" sldId="265"/>
            <ac:spMk id="2" creationId="{2A90EA8C-C1B9-4757-80E8-F1EA81079E64}"/>
          </ac:spMkLst>
        </pc:spChg>
        <pc:spChg chg="del">
          <ac:chgData name="Malcolm Hayward" userId="fd045f5c-b77a-4191-aa2e-0c5f24668c72" providerId="ADAL" clId="{0CFC81BF-0FDE-43A1-88F5-9685B3D6F7AD}" dt="2021-05-03T06:06:19.121" v="1742" actId="22"/>
          <ac:spMkLst>
            <pc:docMk/>
            <pc:sldMk cId="1640126048" sldId="265"/>
            <ac:spMk id="3" creationId="{360FCEDB-8E53-4791-A28A-1E74239AF0F1}"/>
          </ac:spMkLst>
        </pc:spChg>
        <pc:picChg chg="add mod ord">
          <ac:chgData name="Malcolm Hayward" userId="fd045f5c-b77a-4191-aa2e-0c5f24668c72" providerId="ADAL" clId="{0CFC81BF-0FDE-43A1-88F5-9685B3D6F7AD}" dt="2021-05-03T06:06:37.988" v="1750" actId="1076"/>
          <ac:picMkLst>
            <pc:docMk/>
            <pc:sldMk cId="1640126048" sldId="265"/>
            <ac:picMk id="5" creationId="{95799E56-0CC8-4F26-9AEA-262E8C31AD37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6T10:23:44.555" v="2929" actId="20577"/>
        <pc:sldMkLst>
          <pc:docMk/>
          <pc:sldMk cId="569762394" sldId="266"/>
        </pc:sldMkLst>
        <pc:spChg chg="mod">
          <ac:chgData name="Malcolm Hayward" userId="fd045f5c-b77a-4191-aa2e-0c5f24668c72" providerId="ADAL" clId="{0CFC81BF-0FDE-43A1-88F5-9685B3D6F7AD}" dt="2021-05-06T10:23:44.555" v="2929" actId="20577"/>
          <ac:spMkLst>
            <pc:docMk/>
            <pc:sldMk cId="569762394" sldId="266"/>
            <ac:spMk id="2" creationId="{467F4818-56D8-4A1E-8329-D81409670207}"/>
          </ac:spMkLst>
        </pc:spChg>
        <pc:spChg chg="del">
          <ac:chgData name="Malcolm Hayward" userId="fd045f5c-b77a-4191-aa2e-0c5f24668c72" providerId="ADAL" clId="{0CFC81BF-0FDE-43A1-88F5-9685B3D6F7AD}" dt="2021-05-03T07:09:26.583" v="1752" actId="22"/>
          <ac:spMkLst>
            <pc:docMk/>
            <pc:sldMk cId="569762394" sldId="266"/>
            <ac:spMk id="3" creationId="{15220578-8EC8-4F4F-87CF-D3C57EA4819F}"/>
          </ac:spMkLst>
        </pc:spChg>
        <pc:picChg chg="add mod ord">
          <ac:chgData name="Malcolm Hayward" userId="fd045f5c-b77a-4191-aa2e-0c5f24668c72" providerId="ADAL" clId="{0CFC81BF-0FDE-43A1-88F5-9685B3D6F7AD}" dt="2021-05-03T07:11:57.386" v="1763" actId="14100"/>
          <ac:picMkLst>
            <pc:docMk/>
            <pc:sldMk cId="569762394" sldId="266"/>
            <ac:picMk id="5" creationId="{D77E6475-D943-4769-B7F4-54D34D46713F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3T07:13:58.535" v="1811" actId="14100"/>
        <pc:sldMkLst>
          <pc:docMk/>
          <pc:sldMk cId="2892563551" sldId="267"/>
        </pc:sldMkLst>
        <pc:spChg chg="mod">
          <ac:chgData name="Malcolm Hayward" userId="fd045f5c-b77a-4191-aa2e-0c5f24668c72" providerId="ADAL" clId="{0CFC81BF-0FDE-43A1-88F5-9685B3D6F7AD}" dt="2021-05-03T07:13:29.133" v="1801" actId="20577"/>
          <ac:spMkLst>
            <pc:docMk/>
            <pc:sldMk cId="2892563551" sldId="267"/>
            <ac:spMk id="2" creationId="{82CD4237-CBB7-42E4-ADCE-8F8955684EC9}"/>
          </ac:spMkLst>
        </pc:spChg>
        <pc:spChg chg="del">
          <ac:chgData name="Malcolm Hayward" userId="fd045f5c-b77a-4191-aa2e-0c5f24668c72" providerId="ADAL" clId="{0CFC81BF-0FDE-43A1-88F5-9685B3D6F7AD}" dt="2021-05-03T07:13:22.576" v="1764" actId="22"/>
          <ac:spMkLst>
            <pc:docMk/>
            <pc:sldMk cId="2892563551" sldId="267"/>
            <ac:spMk id="3" creationId="{E1B8016C-E3EC-46BC-81AA-986798958F15}"/>
          </ac:spMkLst>
        </pc:spChg>
        <pc:picChg chg="add mod ord">
          <ac:chgData name="Malcolm Hayward" userId="fd045f5c-b77a-4191-aa2e-0c5f24668c72" providerId="ADAL" clId="{0CFC81BF-0FDE-43A1-88F5-9685B3D6F7AD}" dt="2021-05-03T07:13:58.535" v="1811" actId="14100"/>
          <ac:picMkLst>
            <pc:docMk/>
            <pc:sldMk cId="2892563551" sldId="267"/>
            <ac:picMk id="5" creationId="{1EA4E46E-5770-481D-B3BB-110DA6DA9B88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3T07:19:00.601" v="1896" actId="14100"/>
        <pc:sldMkLst>
          <pc:docMk/>
          <pc:sldMk cId="1895834040" sldId="268"/>
        </pc:sldMkLst>
        <pc:spChg chg="mod">
          <ac:chgData name="Malcolm Hayward" userId="fd045f5c-b77a-4191-aa2e-0c5f24668c72" providerId="ADAL" clId="{0CFC81BF-0FDE-43A1-88F5-9685B3D6F7AD}" dt="2021-05-03T07:18:43.090" v="1887" actId="20577"/>
          <ac:spMkLst>
            <pc:docMk/>
            <pc:sldMk cId="1895834040" sldId="268"/>
            <ac:spMk id="2" creationId="{E0136014-9549-4D15-A140-462B219CC161}"/>
          </ac:spMkLst>
        </pc:spChg>
        <pc:spChg chg="del">
          <ac:chgData name="Malcolm Hayward" userId="fd045f5c-b77a-4191-aa2e-0c5f24668c72" providerId="ADAL" clId="{0CFC81BF-0FDE-43A1-88F5-9685B3D6F7AD}" dt="2021-05-03T07:18:44.957" v="1888" actId="22"/>
          <ac:spMkLst>
            <pc:docMk/>
            <pc:sldMk cId="1895834040" sldId="268"/>
            <ac:spMk id="3" creationId="{FBCB557C-24D7-4CA3-968D-31F8F19482CF}"/>
          </ac:spMkLst>
        </pc:spChg>
        <pc:picChg chg="add mod ord">
          <ac:chgData name="Malcolm Hayward" userId="fd045f5c-b77a-4191-aa2e-0c5f24668c72" providerId="ADAL" clId="{0CFC81BF-0FDE-43A1-88F5-9685B3D6F7AD}" dt="2021-05-03T07:19:00.601" v="1896" actId="14100"/>
          <ac:picMkLst>
            <pc:docMk/>
            <pc:sldMk cId="1895834040" sldId="268"/>
            <ac:picMk id="5" creationId="{252504A7-FD4C-4563-B55E-2D1CF7016E6A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3:32:30.565" v="2954" actId="14100"/>
        <pc:sldMkLst>
          <pc:docMk/>
          <pc:sldMk cId="265083225" sldId="269"/>
        </pc:sldMkLst>
        <pc:spChg chg="mod">
          <ac:chgData name="Malcolm Hayward" userId="fd045f5c-b77a-4191-aa2e-0c5f24668c72" providerId="ADAL" clId="{0CFC81BF-0FDE-43A1-88F5-9685B3D6F7AD}" dt="2021-05-03T07:24:38.646" v="1976" actId="20577"/>
          <ac:spMkLst>
            <pc:docMk/>
            <pc:sldMk cId="265083225" sldId="269"/>
            <ac:spMk id="2" creationId="{D1A58DDD-287E-42B8-A9CA-43BD70F7520A}"/>
          </ac:spMkLst>
        </pc:spChg>
        <pc:spChg chg="del">
          <ac:chgData name="Malcolm Hayward" userId="fd045f5c-b77a-4191-aa2e-0c5f24668c72" providerId="ADAL" clId="{0CFC81BF-0FDE-43A1-88F5-9685B3D6F7AD}" dt="2021-05-03T07:20:36.029" v="1936" actId="22"/>
          <ac:spMkLst>
            <pc:docMk/>
            <pc:sldMk cId="265083225" sldId="269"/>
            <ac:spMk id="3" creationId="{B81F7999-FDA6-47F6-B635-08A3B1AB8BC7}"/>
          </ac:spMkLst>
        </pc:spChg>
        <pc:spChg chg="add del mod">
          <ac:chgData name="Malcolm Hayward" userId="fd045f5c-b77a-4191-aa2e-0c5f24668c72" providerId="ADAL" clId="{0CFC81BF-0FDE-43A1-88F5-9685B3D6F7AD}" dt="2021-05-10T03:32:19.879" v="2949" actId="22"/>
          <ac:spMkLst>
            <pc:docMk/>
            <pc:sldMk cId="265083225" sldId="269"/>
            <ac:spMk id="4" creationId="{585A43EE-87A7-49FC-A16F-AD846AB5F4CA}"/>
          </ac:spMkLst>
        </pc:spChg>
        <pc:picChg chg="add del mod ord">
          <ac:chgData name="Malcolm Hayward" userId="fd045f5c-b77a-4191-aa2e-0c5f24668c72" providerId="ADAL" clId="{0CFC81BF-0FDE-43A1-88F5-9685B3D6F7AD}" dt="2021-05-10T03:32:18.452" v="2948" actId="478"/>
          <ac:picMkLst>
            <pc:docMk/>
            <pc:sldMk cId="265083225" sldId="269"/>
            <ac:picMk id="5" creationId="{DF2C8B5B-C8DF-4309-A65E-629BBE59426B}"/>
          </ac:picMkLst>
        </pc:picChg>
        <pc:picChg chg="add mod ord">
          <ac:chgData name="Malcolm Hayward" userId="fd045f5c-b77a-4191-aa2e-0c5f24668c72" providerId="ADAL" clId="{0CFC81BF-0FDE-43A1-88F5-9685B3D6F7AD}" dt="2021-05-10T03:32:30.565" v="2954" actId="14100"/>
          <ac:picMkLst>
            <pc:docMk/>
            <pc:sldMk cId="265083225" sldId="269"/>
            <ac:picMk id="7" creationId="{868A4E9E-46BC-48C1-B577-8A32BB08E1F8}"/>
          </ac:picMkLst>
        </pc:picChg>
        <pc:picChg chg="add del mod">
          <ac:chgData name="Malcolm Hayward" userId="fd045f5c-b77a-4191-aa2e-0c5f24668c72" providerId="ADAL" clId="{0CFC81BF-0FDE-43A1-88F5-9685B3D6F7AD}" dt="2021-05-03T07:23:45.886" v="1960" actId="478"/>
          <ac:picMkLst>
            <pc:docMk/>
            <pc:sldMk cId="265083225" sldId="269"/>
            <ac:picMk id="7" creationId="{C9DFDA8C-1FFC-4143-93B1-BDAA90F9C64A}"/>
          </ac:picMkLst>
        </pc:picChg>
        <pc:picChg chg="add del mod">
          <ac:chgData name="Malcolm Hayward" userId="fd045f5c-b77a-4191-aa2e-0c5f24668c72" providerId="ADAL" clId="{0CFC81BF-0FDE-43A1-88F5-9685B3D6F7AD}" dt="2021-05-03T07:23:46.193" v="1961" actId="478"/>
          <ac:picMkLst>
            <pc:docMk/>
            <pc:sldMk cId="265083225" sldId="269"/>
            <ac:picMk id="9" creationId="{C1315600-27E0-435C-A91F-A0CA5CB5DB9F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3T07:24:36.118" v="1974" actId="20577"/>
        <pc:sldMkLst>
          <pc:docMk/>
          <pc:sldMk cId="560698959" sldId="270"/>
        </pc:sldMkLst>
        <pc:spChg chg="mod">
          <ac:chgData name="Malcolm Hayward" userId="fd045f5c-b77a-4191-aa2e-0c5f24668c72" providerId="ADAL" clId="{0CFC81BF-0FDE-43A1-88F5-9685B3D6F7AD}" dt="2021-05-03T07:24:36.118" v="1974" actId="20577"/>
          <ac:spMkLst>
            <pc:docMk/>
            <pc:sldMk cId="560698959" sldId="270"/>
            <ac:spMk id="2" creationId="{624D793A-21C3-49BB-BD9A-9F0C1253B417}"/>
          </ac:spMkLst>
        </pc:spChg>
        <pc:spChg chg="del">
          <ac:chgData name="Malcolm Hayward" userId="fd045f5c-b77a-4191-aa2e-0c5f24668c72" providerId="ADAL" clId="{0CFC81BF-0FDE-43A1-88F5-9685B3D6F7AD}" dt="2021-05-03T07:23:23.086" v="1950"/>
          <ac:spMkLst>
            <pc:docMk/>
            <pc:sldMk cId="560698959" sldId="270"/>
            <ac:spMk id="3" creationId="{7A012A2F-A1E1-4F5D-96CA-D2CC97100260}"/>
          </ac:spMkLst>
        </pc:spChg>
        <pc:picChg chg="add mod">
          <ac:chgData name="Malcolm Hayward" userId="fd045f5c-b77a-4191-aa2e-0c5f24668c72" providerId="ADAL" clId="{0CFC81BF-0FDE-43A1-88F5-9685B3D6F7AD}" dt="2021-05-03T07:24:06.207" v="1970" actId="1076"/>
          <ac:picMkLst>
            <pc:docMk/>
            <pc:sldMk cId="560698959" sldId="270"/>
            <ac:picMk id="4" creationId="{F0E16ECE-2833-459B-BAF7-A9D63CC393FF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03T07:24:41.212" v="1978" actId="20577"/>
        <pc:sldMkLst>
          <pc:docMk/>
          <pc:sldMk cId="267818724" sldId="271"/>
        </pc:sldMkLst>
        <pc:spChg chg="mod">
          <ac:chgData name="Malcolm Hayward" userId="fd045f5c-b77a-4191-aa2e-0c5f24668c72" providerId="ADAL" clId="{0CFC81BF-0FDE-43A1-88F5-9685B3D6F7AD}" dt="2021-05-03T07:24:41.212" v="1978" actId="20577"/>
          <ac:spMkLst>
            <pc:docMk/>
            <pc:sldMk cId="267818724" sldId="271"/>
            <ac:spMk id="2" creationId="{230C0B3D-3307-4278-885A-DF6B84EACD31}"/>
          </ac:spMkLst>
        </pc:spChg>
        <pc:spChg chg="del">
          <ac:chgData name="Malcolm Hayward" userId="fd045f5c-b77a-4191-aa2e-0c5f24668c72" providerId="ADAL" clId="{0CFC81BF-0FDE-43A1-88F5-9685B3D6F7AD}" dt="2021-05-03T07:23:38.386" v="1956"/>
          <ac:spMkLst>
            <pc:docMk/>
            <pc:sldMk cId="267818724" sldId="271"/>
            <ac:spMk id="3" creationId="{EACE931A-9ADD-4399-9957-F0A2FB9B45F8}"/>
          </ac:spMkLst>
        </pc:spChg>
        <pc:picChg chg="add mod">
          <ac:chgData name="Malcolm Hayward" userId="fd045f5c-b77a-4191-aa2e-0c5f24668c72" providerId="ADAL" clId="{0CFC81BF-0FDE-43A1-88F5-9685B3D6F7AD}" dt="2021-05-03T07:24:04.367" v="1969" actId="1076"/>
          <ac:picMkLst>
            <pc:docMk/>
            <pc:sldMk cId="267818724" sldId="271"/>
            <ac:picMk id="4" creationId="{BEFECCA2-9C47-44EF-81FE-B25E10CF6165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4:37:44.866" v="4816" actId="1076"/>
        <pc:sldMkLst>
          <pc:docMk/>
          <pc:sldMk cId="827136447" sldId="272"/>
        </pc:sldMkLst>
        <pc:spChg chg="mod">
          <ac:chgData name="Malcolm Hayward" userId="fd045f5c-b77a-4191-aa2e-0c5f24668c72" providerId="ADAL" clId="{0CFC81BF-0FDE-43A1-88F5-9685B3D6F7AD}" dt="2021-05-10T04:36:14.769" v="4800" actId="20577"/>
          <ac:spMkLst>
            <pc:docMk/>
            <pc:sldMk cId="827136447" sldId="272"/>
            <ac:spMk id="2" creationId="{67D7A031-73E5-420B-8CAD-B6D6A5641391}"/>
          </ac:spMkLst>
        </pc:spChg>
        <pc:spChg chg="del">
          <ac:chgData name="Malcolm Hayward" userId="fd045f5c-b77a-4191-aa2e-0c5f24668c72" providerId="ADAL" clId="{0CFC81BF-0FDE-43A1-88F5-9685B3D6F7AD}" dt="2021-05-03T07:43:38.891" v="1980" actId="22"/>
          <ac:spMkLst>
            <pc:docMk/>
            <pc:sldMk cId="827136447" sldId="272"/>
            <ac:spMk id="3" creationId="{0065B1E4-5E4B-421E-A803-5502B5D00DBB}"/>
          </ac:spMkLst>
        </pc:spChg>
        <pc:spChg chg="add del mod">
          <ac:chgData name="Malcolm Hayward" userId="fd045f5c-b77a-4191-aa2e-0c5f24668c72" providerId="ADAL" clId="{0CFC81BF-0FDE-43A1-88F5-9685B3D6F7AD}" dt="2021-05-10T04:37:03.153" v="4808" actId="22"/>
          <ac:spMkLst>
            <pc:docMk/>
            <pc:sldMk cId="827136447" sldId="272"/>
            <ac:spMk id="4" creationId="{EBD3ED9F-BDA0-4450-8637-692B1155B5D3}"/>
          </ac:spMkLst>
        </pc:spChg>
        <pc:spChg chg="add del mod">
          <ac:chgData name="Malcolm Hayward" userId="fd045f5c-b77a-4191-aa2e-0c5f24668c72" providerId="ADAL" clId="{0CFC81BF-0FDE-43A1-88F5-9685B3D6F7AD}" dt="2021-05-03T07:45:23.335" v="1987" actId="22"/>
          <ac:spMkLst>
            <pc:docMk/>
            <pc:sldMk cId="827136447" sldId="272"/>
            <ac:spMk id="7" creationId="{0D6001E9-4347-4276-BA24-EEA16D31B1CD}"/>
          </ac:spMkLst>
        </pc:spChg>
        <pc:spChg chg="add del mod">
          <ac:chgData name="Malcolm Hayward" userId="fd045f5c-b77a-4191-aa2e-0c5f24668c72" providerId="ADAL" clId="{0CFC81BF-0FDE-43A1-88F5-9685B3D6F7AD}" dt="2021-05-10T04:37:32.120" v="4810" actId="22"/>
          <ac:spMkLst>
            <pc:docMk/>
            <pc:sldMk cId="827136447" sldId="272"/>
            <ac:spMk id="8" creationId="{5CD10586-8019-467A-BAC0-C1B58A45514D}"/>
          </ac:spMkLst>
        </pc:spChg>
        <pc:picChg chg="add del mod ord">
          <ac:chgData name="Malcolm Hayward" userId="fd045f5c-b77a-4191-aa2e-0c5f24668c72" providerId="ADAL" clId="{0CFC81BF-0FDE-43A1-88F5-9685B3D6F7AD}" dt="2021-05-03T07:43:58.011" v="1986" actId="478"/>
          <ac:picMkLst>
            <pc:docMk/>
            <pc:sldMk cId="827136447" sldId="272"/>
            <ac:picMk id="5" creationId="{C7711E8E-8841-4D3E-BE00-52E5FF77F505}"/>
          </ac:picMkLst>
        </pc:picChg>
        <pc:picChg chg="add del mod ord">
          <ac:chgData name="Malcolm Hayward" userId="fd045f5c-b77a-4191-aa2e-0c5f24668c72" providerId="ADAL" clId="{0CFC81BF-0FDE-43A1-88F5-9685B3D6F7AD}" dt="2021-05-10T04:37:30.412" v="4809" actId="478"/>
          <ac:picMkLst>
            <pc:docMk/>
            <pc:sldMk cId="827136447" sldId="272"/>
            <ac:picMk id="6" creationId="{677F3A7B-AEB8-4CFE-B667-9FAD8DAD08B8}"/>
          </ac:picMkLst>
        </pc:picChg>
        <pc:picChg chg="add del mod ord">
          <ac:chgData name="Malcolm Hayward" userId="fd045f5c-b77a-4191-aa2e-0c5f24668c72" providerId="ADAL" clId="{0CFC81BF-0FDE-43A1-88F5-9685B3D6F7AD}" dt="2021-05-10T04:37:01.651" v="4807" actId="478"/>
          <ac:picMkLst>
            <pc:docMk/>
            <pc:sldMk cId="827136447" sldId="272"/>
            <ac:picMk id="9" creationId="{CC536FD2-ADFA-4795-85BE-507BE649EAFF}"/>
          </ac:picMkLst>
        </pc:picChg>
        <pc:picChg chg="add mod ord">
          <ac:chgData name="Malcolm Hayward" userId="fd045f5c-b77a-4191-aa2e-0c5f24668c72" providerId="ADAL" clId="{0CFC81BF-0FDE-43A1-88F5-9685B3D6F7AD}" dt="2021-05-10T04:37:44.866" v="4816" actId="1076"/>
          <ac:picMkLst>
            <pc:docMk/>
            <pc:sldMk cId="827136447" sldId="272"/>
            <ac:picMk id="11" creationId="{BDF03C47-A207-4DA5-89E2-3D347783D5D8}"/>
          </ac:picMkLst>
        </pc:picChg>
      </pc:sldChg>
      <pc:sldChg chg="addSp delSp modSp new mod modNotesTx">
        <pc:chgData name="Malcolm Hayward" userId="fd045f5c-b77a-4191-aa2e-0c5f24668c72" providerId="ADAL" clId="{0CFC81BF-0FDE-43A1-88F5-9685B3D6F7AD}" dt="2021-05-10T05:25:15.768" v="5528" actId="20577"/>
        <pc:sldMkLst>
          <pc:docMk/>
          <pc:sldMk cId="2174236324" sldId="273"/>
        </pc:sldMkLst>
        <pc:spChg chg="mod">
          <ac:chgData name="Malcolm Hayward" userId="fd045f5c-b77a-4191-aa2e-0c5f24668c72" providerId="ADAL" clId="{0CFC81BF-0FDE-43A1-88F5-9685B3D6F7AD}" dt="2021-05-03T07:59:19.793" v="2087" actId="20577"/>
          <ac:spMkLst>
            <pc:docMk/>
            <pc:sldMk cId="2174236324" sldId="273"/>
            <ac:spMk id="2" creationId="{CED28F40-15BB-4F3F-8BAA-26A0CF4842C1}"/>
          </ac:spMkLst>
        </pc:spChg>
        <pc:spChg chg="del">
          <ac:chgData name="Malcolm Hayward" userId="fd045f5c-b77a-4191-aa2e-0c5f24668c72" providerId="ADAL" clId="{0CFC81BF-0FDE-43A1-88F5-9685B3D6F7AD}" dt="2021-05-03T07:58:36.961" v="2030" actId="22"/>
          <ac:spMkLst>
            <pc:docMk/>
            <pc:sldMk cId="2174236324" sldId="273"/>
            <ac:spMk id="3" creationId="{3E97B151-2CA7-494C-A5F6-7B7549523B96}"/>
          </ac:spMkLst>
        </pc:spChg>
        <pc:spChg chg="add del mod">
          <ac:chgData name="Malcolm Hayward" userId="fd045f5c-b77a-4191-aa2e-0c5f24668c72" providerId="ADAL" clId="{0CFC81BF-0FDE-43A1-88F5-9685B3D6F7AD}" dt="2021-05-10T03:29:33.911" v="2931" actId="22"/>
          <ac:spMkLst>
            <pc:docMk/>
            <pc:sldMk cId="2174236324" sldId="273"/>
            <ac:spMk id="4" creationId="{87088CC9-E6D1-4DD0-9E57-FB28B0564105}"/>
          </ac:spMkLst>
        </pc:spChg>
        <pc:picChg chg="add del mod ord">
          <ac:chgData name="Malcolm Hayward" userId="fd045f5c-b77a-4191-aa2e-0c5f24668c72" providerId="ADAL" clId="{0CFC81BF-0FDE-43A1-88F5-9685B3D6F7AD}" dt="2021-05-10T03:29:32.199" v="2930" actId="478"/>
          <ac:picMkLst>
            <pc:docMk/>
            <pc:sldMk cId="2174236324" sldId="273"/>
            <ac:picMk id="5" creationId="{53C64B40-2079-4290-8E21-05714CBC5270}"/>
          </ac:picMkLst>
        </pc:picChg>
        <pc:picChg chg="add mod ord">
          <ac:chgData name="Malcolm Hayward" userId="fd045f5c-b77a-4191-aa2e-0c5f24668c72" providerId="ADAL" clId="{0CFC81BF-0FDE-43A1-88F5-9685B3D6F7AD}" dt="2021-05-10T03:29:56.538" v="2941" actId="1076"/>
          <ac:picMkLst>
            <pc:docMk/>
            <pc:sldMk cId="2174236324" sldId="273"/>
            <ac:picMk id="7" creationId="{0B447283-398F-482A-9246-A34B10E5BE9E}"/>
          </ac:picMkLst>
        </pc:picChg>
      </pc:sldChg>
      <pc:sldChg chg="modSp new mod">
        <pc:chgData name="Malcolm Hayward" userId="fd045f5c-b77a-4191-aa2e-0c5f24668c72" providerId="ADAL" clId="{0CFC81BF-0FDE-43A1-88F5-9685B3D6F7AD}" dt="2021-05-10T03:35:58.970" v="3374" actId="20577"/>
        <pc:sldMkLst>
          <pc:docMk/>
          <pc:sldMk cId="2060117407" sldId="274"/>
        </pc:sldMkLst>
        <pc:spChg chg="mod">
          <ac:chgData name="Malcolm Hayward" userId="fd045f5c-b77a-4191-aa2e-0c5f24668c72" providerId="ADAL" clId="{0CFC81BF-0FDE-43A1-88F5-9685B3D6F7AD}" dt="2021-05-03T07:56:33.508" v="2008" actId="20577"/>
          <ac:spMkLst>
            <pc:docMk/>
            <pc:sldMk cId="2060117407" sldId="274"/>
            <ac:spMk id="2" creationId="{4646C724-BC89-4228-B6E9-79862EEEEFF0}"/>
          </ac:spMkLst>
        </pc:spChg>
        <pc:spChg chg="mod">
          <ac:chgData name="Malcolm Hayward" userId="fd045f5c-b77a-4191-aa2e-0c5f24668c72" providerId="ADAL" clId="{0CFC81BF-0FDE-43A1-88F5-9685B3D6F7AD}" dt="2021-05-10T03:35:58.970" v="3374" actId="20577"/>
          <ac:spMkLst>
            <pc:docMk/>
            <pc:sldMk cId="2060117407" sldId="274"/>
            <ac:spMk id="3" creationId="{8FC62127-EC7E-4932-A594-8B70160431E4}"/>
          </ac:spMkLst>
        </pc:spChg>
      </pc:sldChg>
      <pc:sldChg chg="modSp new mod">
        <pc:chgData name="Malcolm Hayward" userId="fd045f5c-b77a-4191-aa2e-0c5f24668c72" providerId="ADAL" clId="{0CFC81BF-0FDE-43A1-88F5-9685B3D6F7AD}" dt="2021-05-10T04:33:12.013" v="4603" actId="20577"/>
        <pc:sldMkLst>
          <pc:docMk/>
          <pc:sldMk cId="1265762849" sldId="275"/>
        </pc:sldMkLst>
        <pc:spChg chg="mod">
          <ac:chgData name="Malcolm Hayward" userId="fd045f5c-b77a-4191-aa2e-0c5f24668c72" providerId="ADAL" clId="{0CFC81BF-0FDE-43A1-88F5-9685B3D6F7AD}" dt="2021-05-03T07:56:42.684" v="2029" actId="20577"/>
          <ac:spMkLst>
            <pc:docMk/>
            <pc:sldMk cId="1265762849" sldId="275"/>
            <ac:spMk id="2" creationId="{13D21A09-7C34-4A83-9E05-5196BB7A4CE8}"/>
          </ac:spMkLst>
        </pc:spChg>
        <pc:spChg chg="mod">
          <ac:chgData name="Malcolm Hayward" userId="fd045f5c-b77a-4191-aa2e-0c5f24668c72" providerId="ADAL" clId="{0CFC81BF-0FDE-43A1-88F5-9685B3D6F7AD}" dt="2021-05-10T04:33:12.013" v="4603" actId="20577"/>
          <ac:spMkLst>
            <pc:docMk/>
            <pc:sldMk cId="1265762849" sldId="275"/>
            <ac:spMk id="3" creationId="{29021786-3AB0-4E22-87B6-27CA2B48EC2A}"/>
          </ac:spMkLst>
        </pc:spChg>
      </pc:sldChg>
      <pc:sldChg chg="modSp new mod">
        <pc:chgData name="Malcolm Hayward" userId="fd045f5c-b77a-4191-aa2e-0c5f24668c72" providerId="ADAL" clId="{0CFC81BF-0FDE-43A1-88F5-9685B3D6F7AD}" dt="2021-05-13T10:42:00.240" v="12089" actId="20577"/>
        <pc:sldMkLst>
          <pc:docMk/>
          <pc:sldMk cId="1219736598" sldId="276"/>
        </pc:sldMkLst>
        <pc:spChg chg="mod">
          <ac:chgData name="Malcolm Hayward" userId="fd045f5c-b77a-4191-aa2e-0c5f24668c72" providerId="ADAL" clId="{0CFC81BF-0FDE-43A1-88F5-9685B3D6F7AD}" dt="2021-05-06T10:17:00.837" v="2193" actId="20577"/>
          <ac:spMkLst>
            <pc:docMk/>
            <pc:sldMk cId="1219736598" sldId="276"/>
            <ac:spMk id="2" creationId="{2ACCA77A-0D20-4110-BCC5-1FD5746FFA0C}"/>
          </ac:spMkLst>
        </pc:spChg>
        <pc:spChg chg="mod">
          <ac:chgData name="Malcolm Hayward" userId="fd045f5c-b77a-4191-aa2e-0c5f24668c72" providerId="ADAL" clId="{0CFC81BF-0FDE-43A1-88F5-9685B3D6F7AD}" dt="2021-05-13T10:42:00.240" v="12089" actId="20577"/>
          <ac:spMkLst>
            <pc:docMk/>
            <pc:sldMk cId="1219736598" sldId="276"/>
            <ac:spMk id="3" creationId="{C1DCF528-8501-41D0-9021-FBED6527708C}"/>
          </ac:spMkLst>
        </pc:spChg>
      </pc:sldChg>
      <pc:sldChg chg="modSp new mod">
        <pc:chgData name="Malcolm Hayward" userId="fd045f5c-b77a-4191-aa2e-0c5f24668c72" providerId="ADAL" clId="{0CFC81BF-0FDE-43A1-88F5-9685B3D6F7AD}" dt="2021-05-13T10:44:41.878" v="12147" actId="20577"/>
        <pc:sldMkLst>
          <pc:docMk/>
          <pc:sldMk cId="4041543920" sldId="277"/>
        </pc:sldMkLst>
        <pc:spChg chg="mod">
          <ac:chgData name="Malcolm Hayward" userId="fd045f5c-b77a-4191-aa2e-0c5f24668c72" providerId="ADAL" clId="{0CFC81BF-0FDE-43A1-88F5-9685B3D6F7AD}" dt="2021-05-06T10:17:52.493" v="2212" actId="20577"/>
          <ac:spMkLst>
            <pc:docMk/>
            <pc:sldMk cId="4041543920" sldId="277"/>
            <ac:spMk id="2" creationId="{CDEE2818-851F-4CD3-ADE6-2DDF1B3E0E39}"/>
          </ac:spMkLst>
        </pc:spChg>
        <pc:spChg chg="mod">
          <ac:chgData name="Malcolm Hayward" userId="fd045f5c-b77a-4191-aa2e-0c5f24668c72" providerId="ADAL" clId="{0CFC81BF-0FDE-43A1-88F5-9685B3D6F7AD}" dt="2021-05-13T10:44:41.878" v="12147" actId="20577"/>
          <ac:spMkLst>
            <pc:docMk/>
            <pc:sldMk cId="4041543920" sldId="277"/>
            <ac:spMk id="3" creationId="{F793686A-4825-40B6-9E72-89B0AA16C3E9}"/>
          </ac:spMkLst>
        </pc:spChg>
      </pc:sldChg>
      <pc:sldChg chg="modSp add mod">
        <pc:chgData name="Malcolm Hayward" userId="fd045f5c-b77a-4191-aa2e-0c5f24668c72" providerId="ADAL" clId="{0CFC81BF-0FDE-43A1-88F5-9685B3D6F7AD}" dt="2021-05-13T12:47:34.379" v="12162" actId="1076"/>
        <pc:sldMkLst>
          <pc:docMk/>
          <pc:sldMk cId="1734229363" sldId="278"/>
        </pc:sldMkLst>
        <pc:spChg chg="mod">
          <ac:chgData name="Malcolm Hayward" userId="fd045f5c-b77a-4191-aa2e-0c5f24668c72" providerId="ADAL" clId="{0CFC81BF-0FDE-43A1-88F5-9685B3D6F7AD}" dt="2021-05-13T12:47:29.850" v="12161" actId="20577"/>
          <ac:spMkLst>
            <pc:docMk/>
            <pc:sldMk cId="1734229363" sldId="278"/>
            <ac:spMk id="2" creationId="{ABE998E7-D42B-4F89-98CB-92B2D0392882}"/>
          </ac:spMkLst>
        </pc:spChg>
        <pc:spChg chg="mod">
          <ac:chgData name="Malcolm Hayward" userId="fd045f5c-b77a-4191-aa2e-0c5f24668c72" providerId="ADAL" clId="{0CFC81BF-0FDE-43A1-88F5-9685B3D6F7AD}" dt="2021-05-13T12:47:34.379" v="12162" actId="1076"/>
          <ac:spMkLst>
            <pc:docMk/>
            <pc:sldMk cId="1734229363" sldId="278"/>
            <ac:spMk id="3" creationId="{4F6A2723-A6E9-48DB-B408-0352E1957E51}"/>
          </ac:spMkLst>
        </pc:spChg>
      </pc:sldChg>
      <pc:sldChg chg="modSp new mod">
        <pc:chgData name="Malcolm Hayward" userId="fd045f5c-b77a-4191-aa2e-0c5f24668c72" providerId="ADAL" clId="{0CFC81BF-0FDE-43A1-88F5-9685B3D6F7AD}" dt="2021-05-10T06:55:12.953" v="9016" actId="20577"/>
        <pc:sldMkLst>
          <pc:docMk/>
          <pc:sldMk cId="271561001" sldId="279"/>
        </pc:sldMkLst>
        <pc:spChg chg="mod">
          <ac:chgData name="Malcolm Hayward" userId="fd045f5c-b77a-4191-aa2e-0c5f24668c72" providerId="ADAL" clId="{0CFC81BF-0FDE-43A1-88F5-9685B3D6F7AD}" dt="2021-05-10T04:35:42.492" v="4792" actId="20577"/>
          <ac:spMkLst>
            <pc:docMk/>
            <pc:sldMk cId="271561001" sldId="279"/>
            <ac:spMk id="2" creationId="{EFDB801F-BBEA-4808-B13D-E8EA2B93372F}"/>
          </ac:spMkLst>
        </pc:spChg>
        <pc:spChg chg="mod">
          <ac:chgData name="Malcolm Hayward" userId="fd045f5c-b77a-4191-aa2e-0c5f24668c72" providerId="ADAL" clId="{0CFC81BF-0FDE-43A1-88F5-9685B3D6F7AD}" dt="2021-05-10T06:55:12.953" v="9016" actId="20577"/>
          <ac:spMkLst>
            <pc:docMk/>
            <pc:sldMk cId="271561001" sldId="279"/>
            <ac:spMk id="3" creationId="{2189110D-57EB-4AE8-986D-749D915DEF55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4:39:01.042" v="4823" actId="14100"/>
        <pc:sldMkLst>
          <pc:docMk/>
          <pc:sldMk cId="2724470330" sldId="280"/>
        </pc:sldMkLst>
        <pc:spChg chg="mod">
          <ac:chgData name="Malcolm Hayward" userId="fd045f5c-b77a-4191-aa2e-0c5f24668c72" providerId="ADAL" clId="{0CFC81BF-0FDE-43A1-88F5-9685B3D6F7AD}" dt="2021-05-10T04:36:23.105" v="4806" actId="20577"/>
          <ac:spMkLst>
            <pc:docMk/>
            <pc:sldMk cId="2724470330" sldId="280"/>
            <ac:spMk id="2" creationId="{CB489A6E-8E8B-45E4-AA33-EB0FFBE8B167}"/>
          </ac:spMkLst>
        </pc:spChg>
        <pc:spChg chg="del">
          <ac:chgData name="Malcolm Hayward" userId="fd045f5c-b77a-4191-aa2e-0c5f24668c72" providerId="ADAL" clId="{0CFC81BF-0FDE-43A1-88F5-9685B3D6F7AD}" dt="2021-05-10T04:38:45.390" v="4817" actId="22"/>
          <ac:spMkLst>
            <pc:docMk/>
            <pc:sldMk cId="2724470330" sldId="280"/>
            <ac:spMk id="3" creationId="{F31B1ADF-9C19-4FEC-BDDC-C692F2610495}"/>
          </ac:spMkLst>
        </pc:spChg>
        <pc:picChg chg="add mod ord">
          <ac:chgData name="Malcolm Hayward" userId="fd045f5c-b77a-4191-aa2e-0c5f24668c72" providerId="ADAL" clId="{0CFC81BF-0FDE-43A1-88F5-9685B3D6F7AD}" dt="2021-05-10T04:39:01.042" v="4823" actId="14100"/>
          <ac:picMkLst>
            <pc:docMk/>
            <pc:sldMk cId="2724470330" sldId="280"/>
            <ac:picMk id="5" creationId="{C4689E27-6FC5-414F-B6B0-0F03AC519C68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5:09:40.500" v="5046" actId="1076"/>
        <pc:sldMkLst>
          <pc:docMk/>
          <pc:sldMk cId="2126909535" sldId="281"/>
        </pc:sldMkLst>
        <pc:spChg chg="mod">
          <ac:chgData name="Malcolm Hayward" userId="fd045f5c-b77a-4191-aa2e-0c5f24668c72" providerId="ADAL" clId="{0CFC81BF-0FDE-43A1-88F5-9685B3D6F7AD}" dt="2021-05-10T05:09:12.858" v="5038" actId="20577"/>
          <ac:spMkLst>
            <pc:docMk/>
            <pc:sldMk cId="2126909535" sldId="281"/>
            <ac:spMk id="2" creationId="{18261BF9-A913-411F-9BA0-65C86FD0C6AC}"/>
          </ac:spMkLst>
        </pc:spChg>
        <pc:spChg chg="del">
          <ac:chgData name="Malcolm Hayward" userId="fd045f5c-b77a-4191-aa2e-0c5f24668c72" providerId="ADAL" clId="{0CFC81BF-0FDE-43A1-88F5-9685B3D6F7AD}" dt="2021-05-10T05:09:29.309" v="5039" actId="22"/>
          <ac:spMkLst>
            <pc:docMk/>
            <pc:sldMk cId="2126909535" sldId="281"/>
            <ac:spMk id="3" creationId="{086A2F09-8FFF-4231-92D0-DA5EA62EC478}"/>
          </ac:spMkLst>
        </pc:spChg>
        <pc:picChg chg="add mod ord">
          <ac:chgData name="Malcolm Hayward" userId="fd045f5c-b77a-4191-aa2e-0c5f24668c72" providerId="ADAL" clId="{0CFC81BF-0FDE-43A1-88F5-9685B3D6F7AD}" dt="2021-05-10T05:09:40.500" v="5046" actId="1076"/>
          <ac:picMkLst>
            <pc:docMk/>
            <pc:sldMk cId="2126909535" sldId="281"/>
            <ac:picMk id="5" creationId="{D4E0CCB8-04A1-4685-B2CE-1CABC430399E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5:15:31.935" v="5057" actId="14100"/>
        <pc:sldMkLst>
          <pc:docMk/>
          <pc:sldMk cId="216088617" sldId="282"/>
        </pc:sldMkLst>
        <pc:spChg chg="mod">
          <ac:chgData name="Malcolm Hayward" userId="fd045f5c-b77a-4191-aa2e-0c5f24668c72" providerId="ADAL" clId="{0CFC81BF-0FDE-43A1-88F5-9685B3D6F7AD}" dt="2021-05-10T05:09:46.676" v="5048"/>
          <ac:spMkLst>
            <pc:docMk/>
            <pc:sldMk cId="216088617" sldId="282"/>
            <ac:spMk id="2" creationId="{307EC0EF-9E68-4A23-ABFC-ECDB67FDA512}"/>
          </ac:spMkLst>
        </pc:spChg>
        <pc:spChg chg="del">
          <ac:chgData name="Malcolm Hayward" userId="fd045f5c-b77a-4191-aa2e-0c5f24668c72" providerId="ADAL" clId="{0CFC81BF-0FDE-43A1-88F5-9685B3D6F7AD}" dt="2021-05-10T05:15:08.474" v="5049" actId="22"/>
          <ac:spMkLst>
            <pc:docMk/>
            <pc:sldMk cId="216088617" sldId="282"/>
            <ac:spMk id="3" creationId="{61A6B645-BA06-4D4A-A2C7-FFEB764698DC}"/>
          </ac:spMkLst>
        </pc:spChg>
        <pc:picChg chg="add mod ord">
          <ac:chgData name="Malcolm Hayward" userId="fd045f5c-b77a-4191-aa2e-0c5f24668c72" providerId="ADAL" clId="{0CFC81BF-0FDE-43A1-88F5-9685B3D6F7AD}" dt="2021-05-10T05:15:31.935" v="5057" actId="14100"/>
          <ac:picMkLst>
            <pc:docMk/>
            <pc:sldMk cId="216088617" sldId="282"/>
            <ac:picMk id="5" creationId="{5F00104E-FF5C-4989-BDDE-4423CB8E1110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5:19:34" v="5121" actId="1076"/>
        <pc:sldMkLst>
          <pc:docMk/>
          <pc:sldMk cId="3740523787" sldId="283"/>
        </pc:sldMkLst>
        <pc:spChg chg="mod">
          <ac:chgData name="Malcolm Hayward" userId="fd045f5c-b77a-4191-aa2e-0c5f24668c72" providerId="ADAL" clId="{0CFC81BF-0FDE-43A1-88F5-9685B3D6F7AD}" dt="2021-05-10T05:16:06.421" v="5112" actId="20577"/>
          <ac:spMkLst>
            <pc:docMk/>
            <pc:sldMk cId="3740523787" sldId="283"/>
            <ac:spMk id="2" creationId="{D1F66BC3-25B5-4A02-8B15-8200A363FA42}"/>
          </ac:spMkLst>
        </pc:spChg>
        <pc:spChg chg="del">
          <ac:chgData name="Malcolm Hayward" userId="fd045f5c-b77a-4191-aa2e-0c5f24668c72" providerId="ADAL" clId="{0CFC81BF-0FDE-43A1-88F5-9685B3D6F7AD}" dt="2021-05-10T05:17:27.527" v="5113" actId="22"/>
          <ac:spMkLst>
            <pc:docMk/>
            <pc:sldMk cId="3740523787" sldId="283"/>
            <ac:spMk id="3" creationId="{568F8381-4DB3-44A1-A246-426E908E3D4A}"/>
          </ac:spMkLst>
        </pc:spChg>
        <pc:spChg chg="add del mod">
          <ac:chgData name="Malcolm Hayward" userId="fd045f5c-b77a-4191-aa2e-0c5f24668c72" providerId="ADAL" clId="{0CFC81BF-0FDE-43A1-88F5-9685B3D6F7AD}" dt="2021-05-10T05:19:26.422" v="5119" actId="22"/>
          <ac:spMkLst>
            <pc:docMk/>
            <pc:sldMk cId="3740523787" sldId="283"/>
            <ac:spMk id="7" creationId="{9B04665D-2B3F-477B-92D7-026AF45E8961}"/>
          </ac:spMkLst>
        </pc:spChg>
        <pc:picChg chg="add del mod ord">
          <ac:chgData name="Malcolm Hayward" userId="fd045f5c-b77a-4191-aa2e-0c5f24668c72" providerId="ADAL" clId="{0CFC81BF-0FDE-43A1-88F5-9685B3D6F7AD}" dt="2021-05-10T05:17:46.633" v="5118" actId="478"/>
          <ac:picMkLst>
            <pc:docMk/>
            <pc:sldMk cId="3740523787" sldId="283"/>
            <ac:picMk id="5" creationId="{9F2C88FF-A6F1-437A-BED1-6ECE8B71BE3B}"/>
          </ac:picMkLst>
        </pc:picChg>
        <pc:picChg chg="add mod ord">
          <ac:chgData name="Malcolm Hayward" userId="fd045f5c-b77a-4191-aa2e-0c5f24668c72" providerId="ADAL" clId="{0CFC81BF-0FDE-43A1-88F5-9685B3D6F7AD}" dt="2021-05-10T05:19:34" v="5121" actId="1076"/>
          <ac:picMkLst>
            <pc:docMk/>
            <pc:sldMk cId="3740523787" sldId="283"/>
            <ac:picMk id="9" creationId="{D7C35F67-1519-45A7-9A0E-5E70B208493D}"/>
          </ac:picMkLst>
        </pc:picChg>
      </pc:sldChg>
      <pc:sldChg chg="modSp new mod">
        <pc:chgData name="Malcolm Hayward" userId="fd045f5c-b77a-4191-aa2e-0c5f24668c72" providerId="ADAL" clId="{0CFC81BF-0FDE-43A1-88F5-9685B3D6F7AD}" dt="2021-05-10T05:56:36.350" v="7239" actId="113"/>
        <pc:sldMkLst>
          <pc:docMk/>
          <pc:sldMk cId="2557772057" sldId="284"/>
        </pc:sldMkLst>
        <pc:spChg chg="mod">
          <ac:chgData name="Malcolm Hayward" userId="fd045f5c-b77a-4191-aa2e-0c5f24668c72" providerId="ADAL" clId="{0CFC81BF-0FDE-43A1-88F5-9685B3D6F7AD}" dt="2021-05-10T05:28:02.818" v="5580" actId="20577"/>
          <ac:spMkLst>
            <pc:docMk/>
            <pc:sldMk cId="2557772057" sldId="284"/>
            <ac:spMk id="2" creationId="{1A12CF49-8330-41F3-A610-723BFC2DA13F}"/>
          </ac:spMkLst>
        </pc:spChg>
        <pc:spChg chg="mod">
          <ac:chgData name="Malcolm Hayward" userId="fd045f5c-b77a-4191-aa2e-0c5f24668c72" providerId="ADAL" clId="{0CFC81BF-0FDE-43A1-88F5-9685B3D6F7AD}" dt="2021-05-10T05:56:36.350" v="7239" actId="113"/>
          <ac:spMkLst>
            <pc:docMk/>
            <pc:sldMk cId="2557772057" sldId="284"/>
            <ac:spMk id="3" creationId="{DB725399-3F74-4096-9716-0EFAD9D68878}"/>
          </ac:spMkLst>
        </pc:spChg>
      </pc:sldChg>
      <pc:sldChg chg="modSp new mod">
        <pc:chgData name="Malcolm Hayward" userId="fd045f5c-b77a-4191-aa2e-0c5f24668c72" providerId="ADAL" clId="{0CFC81BF-0FDE-43A1-88F5-9685B3D6F7AD}" dt="2021-05-10T05:57:06.980" v="7249" actId="113"/>
        <pc:sldMkLst>
          <pc:docMk/>
          <pc:sldMk cId="196425657" sldId="285"/>
        </pc:sldMkLst>
        <pc:spChg chg="mod">
          <ac:chgData name="Malcolm Hayward" userId="fd045f5c-b77a-4191-aa2e-0c5f24668c72" providerId="ADAL" clId="{0CFC81BF-0FDE-43A1-88F5-9685B3D6F7AD}" dt="2021-05-10T05:43:10.776" v="6073"/>
          <ac:spMkLst>
            <pc:docMk/>
            <pc:sldMk cId="196425657" sldId="285"/>
            <ac:spMk id="2" creationId="{A8309D80-6153-4893-810F-F75674295FEF}"/>
          </ac:spMkLst>
        </pc:spChg>
        <pc:spChg chg="mod">
          <ac:chgData name="Malcolm Hayward" userId="fd045f5c-b77a-4191-aa2e-0c5f24668c72" providerId="ADAL" clId="{0CFC81BF-0FDE-43A1-88F5-9685B3D6F7AD}" dt="2021-05-10T05:57:06.980" v="7249" actId="113"/>
          <ac:spMkLst>
            <pc:docMk/>
            <pc:sldMk cId="196425657" sldId="285"/>
            <ac:spMk id="3" creationId="{CBB3330D-A343-4B8E-A749-6F8ED8F33ED6}"/>
          </ac:spMkLst>
        </pc:spChg>
      </pc:sldChg>
      <pc:sldChg chg="modSp new mod">
        <pc:chgData name="Malcolm Hayward" userId="fd045f5c-b77a-4191-aa2e-0c5f24668c72" providerId="ADAL" clId="{0CFC81BF-0FDE-43A1-88F5-9685B3D6F7AD}" dt="2021-05-10T06:12:02.134" v="7868" actId="20577"/>
        <pc:sldMkLst>
          <pc:docMk/>
          <pc:sldMk cId="3893989122" sldId="286"/>
        </pc:sldMkLst>
        <pc:spChg chg="mod">
          <ac:chgData name="Malcolm Hayward" userId="fd045f5c-b77a-4191-aa2e-0c5f24668c72" providerId="ADAL" clId="{0CFC81BF-0FDE-43A1-88F5-9685B3D6F7AD}" dt="2021-05-10T06:08:40.926" v="7261" actId="20577"/>
          <ac:spMkLst>
            <pc:docMk/>
            <pc:sldMk cId="3893989122" sldId="286"/>
            <ac:spMk id="2" creationId="{883D508A-69B5-44BE-8555-87F2676D4012}"/>
          </ac:spMkLst>
        </pc:spChg>
        <pc:spChg chg="mod">
          <ac:chgData name="Malcolm Hayward" userId="fd045f5c-b77a-4191-aa2e-0c5f24668c72" providerId="ADAL" clId="{0CFC81BF-0FDE-43A1-88F5-9685B3D6F7AD}" dt="2021-05-10T06:12:02.134" v="7868" actId="20577"/>
          <ac:spMkLst>
            <pc:docMk/>
            <pc:sldMk cId="3893989122" sldId="286"/>
            <ac:spMk id="3" creationId="{783E0FE3-BD51-46FD-A11D-FBD73D3835BA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6:22:43.553" v="7910" actId="1076"/>
        <pc:sldMkLst>
          <pc:docMk/>
          <pc:sldMk cId="2784343002" sldId="287"/>
        </pc:sldMkLst>
        <pc:spChg chg="mod">
          <ac:chgData name="Malcolm Hayward" userId="fd045f5c-b77a-4191-aa2e-0c5f24668c72" providerId="ADAL" clId="{0CFC81BF-0FDE-43A1-88F5-9685B3D6F7AD}" dt="2021-05-10T06:12:27.588" v="7898" actId="20577"/>
          <ac:spMkLst>
            <pc:docMk/>
            <pc:sldMk cId="2784343002" sldId="287"/>
            <ac:spMk id="2" creationId="{B7ADCCB9-4329-4611-98A0-0F80E16B7B2A}"/>
          </ac:spMkLst>
        </pc:spChg>
        <pc:spChg chg="del">
          <ac:chgData name="Malcolm Hayward" userId="fd045f5c-b77a-4191-aa2e-0c5f24668c72" providerId="ADAL" clId="{0CFC81BF-0FDE-43A1-88F5-9685B3D6F7AD}" dt="2021-05-10T06:21:43.730" v="7899" actId="22"/>
          <ac:spMkLst>
            <pc:docMk/>
            <pc:sldMk cId="2784343002" sldId="287"/>
            <ac:spMk id="3" creationId="{8C4BCF44-EC94-48D6-9CEF-EE2839791067}"/>
          </ac:spMkLst>
        </pc:spChg>
        <pc:picChg chg="add mod ord">
          <ac:chgData name="Malcolm Hayward" userId="fd045f5c-b77a-4191-aa2e-0c5f24668c72" providerId="ADAL" clId="{0CFC81BF-0FDE-43A1-88F5-9685B3D6F7AD}" dt="2021-05-10T06:22:43.553" v="7910" actId="1076"/>
          <ac:picMkLst>
            <pc:docMk/>
            <pc:sldMk cId="2784343002" sldId="287"/>
            <ac:picMk id="5" creationId="{EA904AA2-CAFC-4E0B-88A3-9344EE3384DE}"/>
          </ac:picMkLst>
        </pc:picChg>
      </pc:sldChg>
      <pc:sldChg chg="addSp modSp new mod">
        <pc:chgData name="Malcolm Hayward" userId="fd045f5c-b77a-4191-aa2e-0c5f24668c72" providerId="ADAL" clId="{0CFC81BF-0FDE-43A1-88F5-9685B3D6F7AD}" dt="2021-05-10T06:26:18.221" v="8172" actId="1076"/>
        <pc:sldMkLst>
          <pc:docMk/>
          <pc:sldMk cId="3122318942" sldId="288"/>
        </pc:sldMkLst>
        <pc:spChg chg="mod">
          <ac:chgData name="Malcolm Hayward" userId="fd045f5c-b77a-4191-aa2e-0c5f24668c72" providerId="ADAL" clId="{0CFC81BF-0FDE-43A1-88F5-9685B3D6F7AD}" dt="2021-05-10T06:23:04.691" v="7922" actId="20577"/>
          <ac:spMkLst>
            <pc:docMk/>
            <pc:sldMk cId="3122318942" sldId="288"/>
            <ac:spMk id="2" creationId="{6CE3B653-1D90-4A2D-87D4-F97AA9A6CC79}"/>
          </ac:spMkLst>
        </pc:spChg>
        <pc:spChg chg="mod">
          <ac:chgData name="Malcolm Hayward" userId="fd045f5c-b77a-4191-aa2e-0c5f24668c72" providerId="ADAL" clId="{0CFC81BF-0FDE-43A1-88F5-9685B3D6F7AD}" dt="2021-05-10T06:26:08.470" v="8168" actId="5793"/>
          <ac:spMkLst>
            <pc:docMk/>
            <pc:sldMk cId="3122318942" sldId="288"/>
            <ac:spMk id="3" creationId="{D70B808C-970E-4AF3-B92D-A1C09A457BE4}"/>
          </ac:spMkLst>
        </pc:spChg>
        <pc:picChg chg="add mod">
          <ac:chgData name="Malcolm Hayward" userId="fd045f5c-b77a-4191-aa2e-0c5f24668c72" providerId="ADAL" clId="{0CFC81BF-0FDE-43A1-88F5-9685B3D6F7AD}" dt="2021-05-10T06:26:18.221" v="8172" actId="1076"/>
          <ac:picMkLst>
            <pc:docMk/>
            <pc:sldMk cId="3122318942" sldId="288"/>
            <ac:picMk id="5" creationId="{35AF9E4E-D7B8-49A8-8D00-29160DAD0AC5}"/>
          </ac:picMkLst>
        </pc:picChg>
      </pc:sldChg>
      <pc:sldChg chg="modSp new mod">
        <pc:chgData name="Malcolm Hayward" userId="fd045f5c-b77a-4191-aa2e-0c5f24668c72" providerId="ADAL" clId="{0CFC81BF-0FDE-43A1-88F5-9685B3D6F7AD}" dt="2021-05-10T06:47:10.646" v="8955" actId="20577"/>
        <pc:sldMkLst>
          <pc:docMk/>
          <pc:sldMk cId="1495197506" sldId="289"/>
        </pc:sldMkLst>
        <pc:spChg chg="mod">
          <ac:chgData name="Malcolm Hayward" userId="fd045f5c-b77a-4191-aa2e-0c5f24668c72" providerId="ADAL" clId="{0CFC81BF-0FDE-43A1-88F5-9685B3D6F7AD}" dt="2021-05-10T06:26:23.187" v="8184" actId="20577"/>
          <ac:spMkLst>
            <pc:docMk/>
            <pc:sldMk cId="1495197506" sldId="289"/>
            <ac:spMk id="2" creationId="{744D0106-D621-427A-B191-DBEE394BF696}"/>
          </ac:spMkLst>
        </pc:spChg>
        <pc:spChg chg="mod">
          <ac:chgData name="Malcolm Hayward" userId="fd045f5c-b77a-4191-aa2e-0c5f24668c72" providerId="ADAL" clId="{0CFC81BF-0FDE-43A1-88F5-9685B3D6F7AD}" dt="2021-05-10T06:47:10.646" v="8955" actId="20577"/>
          <ac:spMkLst>
            <pc:docMk/>
            <pc:sldMk cId="1495197506" sldId="289"/>
            <ac:spMk id="3" creationId="{238F87E6-C07F-4994-9CFD-C392ED3481D7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6:57:45.858" v="9023" actId="1076"/>
        <pc:sldMkLst>
          <pc:docMk/>
          <pc:sldMk cId="3347672734" sldId="290"/>
        </pc:sldMkLst>
        <pc:spChg chg="mod">
          <ac:chgData name="Malcolm Hayward" userId="fd045f5c-b77a-4191-aa2e-0c5f24668c72" providerId="ADAL" clId="{0CFC81BF-0FDE-43A1-88F5-9685B3D6F7AD}" dt="2021-05-10T06:47:43.738" v="9010" actId="20577"/>
          <ac:spMkLst>
            <pc:docMk/>
            <pc:sldMk cId="3347672734" sldId="290"/>
            <ac:spMk id="2" creationId="{67BB6A1A-CC19-4E04-91D7-FFC013F3D3BB}"/>
          </ac:spMkLst>
        </pc:spChg>
        <pc:spChg chg="del">
          <ac:chgData name="Malcolm Hayward" userId="fd045f5c-b77a-4191-aa2e-0c5f24668c72" providerId="ADAL" clId="{0CFC81BF-0FDE-43A1-88F5-9685B3D6F7AD}" dt="2021-05-10T06:57:36.121" v="9017" actId="22"/>
          <ac:spMkLst>
            <pc:docMk/>
            <pc:sldMk cId="3347672734" sldId="290"/>
            <ac:spMk id="3" creationId="{D7B72345-5430-4278-9E49-C6B992089180}"/>
          </ac:spMkLst>
        </pc:spChg>
        <pc:picChg chg="add mod ord">
          <ac:chgData name="Malcolm Hayward" userId="fd045f5c-b77a-4191-aa2e-0c5f24668c72" providerId="ADAL" clId="{0CFC81BF-0FDE-43A1-88F5-9685B3D6F7AD}" dt="2021-05-10T06:57:45.858" v="9023" actId="1076"/>
          <ac:picMkLst>
            <pc:docMk/>
            <pc:sldMk cId="3347672734" sldId="290"/>
            <ac:picMk id="5" creationId="{14D6B5DB-C45C-4A3A-B202-7FAD1647ACB5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7:12:46.157" v="9998" actId="1076"/>
        <pc:sldMkLst>
          <pc:docMk/>
          <pc:sldMk cId="3278096493" sldId="291"/>
        </pc:sldMkLst>
        <pc:spChg chg="mod">
          <ac:chgData name="Malcolm Hayward" userId="fd045f5c-b77a-4191-aa2e-0c5f24668c72" providerId="ADAL" clId="{0CFC81BF-0FDE-43A1-88F5-9685B3D6F7AD}" dt="2021-05-10T06:58:40.521" v="9077" actId="20577"/>
          <ac:spMkLst>
            <pc:docMk/>
            <pc:sldMk cId="3278096493" sldId="291"/>
            <ac:spMk id="2" creationId="{32F3AC39-6C49-4405-9D15-485FF7A2A659}"/>
          </ac:spMkLst>
        </pc:spChg>
        <pc:spChg chg="del">
          <ac:chgData name="Malcolm Hayward" userId="fd045f5c-b77a-4191-aa2e-0c5f24668c72" providerId="ADAL" clId="{0CFC81BF-0FDE-43A1-88F5-9685B3D6F7AD}" dt="2021-05-10T07:00:02.986" v="9078" actId="22"/>
          <ac:spMkLst>
            <pc:docMk/>
            <pc:sldMk cId="3278096493" sldId="291"/>
            <ac:spMk id="3" creationId="{3A57BE17-73A2-4F45-AE28-B87A62E5725E}"/>
          </ac:spMkLst>
        </pc:spChg>
        <pc:picChg chg="add mod ord">
          <ac:chgData name="Malcolm Hayward" userId="fd045f5c-b77a-4191-aa2e-0c5f24668c72" providerId="ADAL" clId="{0CFC81BF-0FDE-43A1-88F5-9685B3D6F7AD}" dt="2021-05-10T07:12:46.157" v="9998" actId="1076"/>
          <ac:picMkLst>
            <pc:docMk/>
            <pc:sldMk cId="3278096493" sldId="291"/>
            <ac:picMk id="5" creationId="{0AD044C8-18B3-40C4-BAD5-DA3B286CE3C5}"/>
          </ac:picMkLst>
        </pc:picChg>
      </pc:sldChg>
      <pc:sldChg chg="modSp new mod">
        <pc:chgData name="Malcolm Hayward" userId="fd045f5c-b77a-4191-aa2e-0c5f24668c72" providerId="ADAL" clId="{0CFC81BF-0FDE-43A1-88F5-9685B3D6F7AD}" dt="2021-05-10T07:01:10.062" v="9275" actId="20577"/>
        <pc:sldMkLst>
          <pc:docMk/>
          <pc:sldMk cId="312478332" sldId="292"/>
        </pc:sldMkLst>
        <pc:spChg chg="mod">
          <ac:chgData name="Malcolm Hayward" userId="fd045f5c-b77a-4191-aa2e-0c5f24668c72" providerId="ADAL" clId="{0CFC81BF-0FDE-43A1-88F5-9685B3D6F7AD}" dt="2021-05-10T07:00:34.733" v="9100" actId="20577"/>
          <ac:spMkLst>
            <pc:docMk/>
            <pc:sldMk cId="312478332" sldId="292"/>
            <ac:spMk id="2" creationId="{F4D095DA-481F-4C1C-A35C-74315930D0F8}"/>
          </ac:spMkLst>
        </pc:spChg>
        <pc:spChg chg="mod">
          <ac:chgData name="Malcolm Hayward" userId="fd045f5c-b77a-4191-aa2e-0c5f24668c72" providerId="ADAL" clId="{0CFC81BF-0FDE-43A1-88F5-9685B3D6F7AD}" dt="2021-05-10T07:01:10.062" v="9275" actId="20577"/>
          <ac:spMkLst>
            <pc:docMk/>
            <pc:sldMk cId="312478332" sldId="292"/>
            <ac:spMk id="3" creationId="{00F4CFD5-CAE4-40DC-B10C-CF789B40A0A6}"/>
          </ac:spMkLst>
        </pc:spChg>
      </pc:sldChg>
      <pc:sldChg chg="modSp new mod">
        <pc:chgData name="Malcolm Hayward" userId="fd045f5c-b77a-4191-aa2e-0c5f24668c72" providerId="ADAL" clId="{0CFC81BF-0FDE-43A1-88F5-9685B3D6F7AD}" dt="2021-05-10T13:42:31.653" v="10219" actId="20578"/>
        <pc:sldMkLst>
          <pc:docMk/>
          <pc:sldMk cId="3104803307" sldId="293"/>
        </pc:sldMkLst>
        <pc:spChg chg="mod">
          <ac:chgData name="Malcolm Hayward" userId="fd045f5c-b77a-4191-aa2e-0c5f24668c72" providerId="ADAL" clId="{0CFC81BF-0FDE-43A1-88F5-9685B3D6F7AD}" dt="2021-05-10T07:01:16.985" v="9313" actId="20577"/>
          <ac:spMkLst>
            <pc:docMk/>
            <pc:sldMk cId="3104803307" sldId="293"/>
            <ac:spMk id="2" creationId="{A5F32A62-7452-45EA-864F-C8F4C2E58D43}"/>
          </ac:spMkLst>
        </pc:spChg>
        <pc:spChg chg="mod">
          <ac:chgData name="Malcolm Hayward" userId="fd045f5c-b77a-4191-aa2e-0c5f24668c72" providerId="ADAL" clId="{0CFC81BF-0FDE-43A1-88F5-9685B3D6F7AD}" dt="2021-05-10T13:42:31.653" v="10219" actId="20578"/>
          <ac:spMkLst>
            <pc:docMk/>
            <pc:sldMk cId="3104803307" sldId="293"/>
            <ac:spMk id="3" creationId="{0F544656-9128-46CB-B5A9-AA30EAC9AFC9}"/>
          </ac:spMkLst>
        </pc:spChg>
      </pc:sldChg>
      <pc:sldChg chg="modSp new mod">
        <pc:chgData name="Malcolm Hayward" userId="fd045f5c-b77a-4191-aa2e-0c5f24668c72" providerId="ADAL" clId="{0CFC81BF-0FDE-43A1-88F5-9685B3D6F7AD}" dt="2021-05-10T13:54:52.103" v="10240" actId="27636"/>
        <pc:sldMkLst>
          <pc:docMk/>
          <pc:sldMk cId="1336003696" sldId="294"/>
        </pc:sldMkLst>
        <pc:spChg chg="mod">
          <ac:chgData name="Malcolm Hayward" userId="fd045f5c-b77a-4191-aa2e-0c5f24668c72" providerId="ADAL" clId="{0CFC81BF-0FDE-43A1-88F5-9685B3D6F7AD}" dt="2021-05-10T07:05:46.490" v="9526"/>
          <ac:spMkLst>
            <pc:docMk/>
            <pc:sldMk cId="1336003696" sldId="294"/>
            <ac:spMk id="2" creationId="{344F6CF2-60AD-4D09-9827-0E8D017E701C}"/>
          </ac:spMkLst>
        </pc:spChg>
        <pc:spChg chg="mod">
          <ac:chgData name="Malcolm Hayward" userId="fd045f5c-b77a-4191-aa2e-0c5f24668c72" providerId="ADAL" clId="{0CFC81BF-0FDE-43A1-88F5-9685B3D6F7AD}" dt="2021-05-10T13:54:52.103" v="10240" actId="27636"/>
          <ac:spMkLst>
            <pc:docMk/>
            <pc:sldMk cId="1336003696" sldId="294"/>
            <ac:spMk id="3" creationId="{69E02656-88CC-4E51-B4E4-35394EDCAA1A}"/>
          </ac:spMkLst>
        </pc:spChg>
      </pc:sldChg>
      <pc:sldChg chg="modSp new mod ord">
        <pc:chgData name="Malcolm Hayward" userId="fd045f5c-b77a-4191-aa2e-0c5f24668c72" providerId="ADAL" clId="{0CFC81BF-0FDE-43A1-88F5-9685B3D6F7AD}" dt="2021-05-14T13:11:03.501" v="12693" actId="20577"/>
        <pc:sldMkLst>
          <pc:docMk/>
          <pc:sldMk cId="1120122083" sldId="295"/>
        </pc:sldMkLst>
        <pc:spChg chg="mod">
          <ac:chgData name="Malcolm Hayward" userId="fd045f5c-b77a-4191-aa2e-0c5f24668c72" providerId="ADAL" clId="{0CFC81BF-0FDE-43A1-88F5-9685B3D6F7AD}" dt="2021-05-10T07:06:49.876" v="9540" actId="20577"/>
          <ac:spMkLst>
            <pc:docMk/>
            <pc:sldMk cId="1120122083" sldId="295"/>
            <ac:spMk id="2" creationId="{818548F7-BA52-41D9-9ABF-85A41013C0B5}"/>
          </ac:spMkLst>
        </pc:spChg>
        <pc:spChg chg="mod">
          <ac:chgData name="Malcolm Hayward" userId="fd045f5c-b77a-4191-aa2e-0c5f24668c72" providerId="ADAL" clId="{0CFC81BF-0FDE-43A1-88F5-9685B3D6F7AD}" dt="2021-05-14T13:11:03.501" v="12693" actId="20577"/>
          <ac:spMkLst>
            <pc:docMk/>
            <pc:sldMk cId="1120122083" sldId="295"/>
            <ac:spMk id="3" creationId="{C26886DC-375E-43E9-95C8-334E09AABDC0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0T08:41:19.446" v="10195" actId="14100"/>
        <pc:sldMkLst>
          <pc:docMk/>
          <pc:sldMk cId="1759525230" sldId="296"/>
        </pc:sldMkLst>
        <pc:spChg chg="mod">
          <ac:chgData name="Malcolm Hayward" userId="fd045f5c-b77a-4191-aa2e-0c5f24668c72" providerId="ADAL" clId="{0CFC81BF-0FDE-43A1-88F5-9685B3D6F7AD}" dt="2021-05-10T08:39:21.503" v="10186" actId="20577"/>
          <ac:spMkLst>
            <pc:docMk/>
            <pc:sldMk cId="1759525230" sldId="296"/>
            <ac:spMk id="2" creationId="{CFCAB4DE-FC56-49F1-BE55-B90AF95D4115}"/>
          </ac:spMkLst>
        </pc:spChg>
        <pc:spChg chg="del">
          <ac:chgData name="Malcolm Hayward" userId="fd045f5c-b77a-4191-aa2e-0c5f24668c72" providerId="ADAL" clId="{0CFC81BF-0FDE-43A1-88F5-9685B3D6F7AD}" dt="2021-05-10T08:41:01.094" v="10187" actId="22"/>
          <ac:spMkLst>
            <pc:docMk/>
            <pc:sldMk cId="1759525230" sldId="296"/>
            <ac:spMk id="3" creationId="{CC1E8117-68E2-4C53-8B53-CE68C636A746}"/>
          </ac:spMkLst>
        </pc:spChg>
        <pc:picChg chg="add mod ord">
          <ac:chgData name="Malcolm Hayward" userId="fd045f5c-b77a-4191-aa2e-0c5f24668c72" providerId="ADAL" clId="{0CFC81BF-0FDE-43A1-88F5-9685B3D6F7AD}" dt="2021-05-10T08:41:19.446" v="10195" actId="14100"/>
          <ac:picMkLst>
            <pc:docMk/>
            <pc:sldMk cId="1759525230" sldId="296"/>
            <ac:picMk id="5" creationId="{41B59664-5A14-416C-A452-81BDD8854170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8:42:46.822" v="10205" actId="1076"/>
        <pc:sldMkLst>
          <pc:docMk/>
          <pc:sldMk cId="4263043198" sldId="297"/>
        </pc:sldMkLst>
        <pc:spChg chg="mod">
          <ac:chgData name="Malcolm Hayward" userId="fd045f5c-b77a-4191-aa2e-0c5f24668c72" providerId="ADAL" clId="{0CFC81BF-0FDE-43A1-88F5-9685B3D6F7AD}" dt="2021-05-10T08:41:24.311" v="10197"/>
          <ac:spMkLst>
            <pc:docMk/>
            <pc:sldMk cId="4263043198" sldId="297"/>
            <ac:spMk id="2" creationId="{A89A3B10-87EB-4F36-8014-80200CCB61A1}"/>
          </ac:spMkLst>
        </pc:spChg>
        <pc:spChg chg="del">
          <ac:chgData name="Malcolm Hayward" userId="fd045f5c-b77a-4191-aa2e-0c5f24668c72" providerId="ADAL" clId="{0CFC81BF-0FDE-43A1-88F5-9685B3D6F7AD}" dt="2021-05-10T08:42:32.971" v="10198" actId="22"/>
          <ac:spMkLst>
            <pc:docMk/>
            <pc:sldMk cId="4263043198" sldId="297"/>
            <ac:spMk id="3" creationId="{1EFB6DAF-22E2-4320-997F-800CCCB75D62}"/>
          </ac:spMkLst>
        </pc:spChg>
        <pc:picChg chg="add mod ord">
          <ac:chgData name="Malcolm Hayward" userId="fd045f5c-b77a-4191-aa2e-0c5f24668c72" providerId="ADAL" clId="{0CFC81BF-0FDE-43A1-88F5-9685B3D6F7AD}" dt="2021-05-10T08:42:46.822" v="10205" actId="1076"/>
          <ac:picMkLst>
            <pc:docMk/>
            <pc:sldMk cId="4263043198" sldId="297"/>
            <ac:picMk id="5" creationId="{1826E95E-FFAA-4BA9-A32E-69673646C48A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0T08:43:42.240" v="10215" actId="14100"/>
        <pc:sldMkLst>
          <pc:docMk/>
          <pc:sldMk cId="4133438765" sldId="298"/>
        </pc:sldMkLst>
        <pc:spChg chg="mod">
          <ac:chgData name="Malcolm Hayward" userId="fd045f5c-b77a-4191-aa2e-0c5f24668c72" providerId="ADAL" clId="{0CFC81BF-0FDE-43A1-88F5-9685B3D6F7AD}" dt="2021-05-10T08:43:04.686" v="10207"/>
          <ac:spMkLst>
            <pc:docMk/>
            <pc:sldMk cId="4133438765" sldId="298"/>
            <ac:spMk id="2" creationId="{E9AFC254-E644-4513-9E2D-E0577EB52CA0}"/>
          </ac:spMkLst>
        </pc:spChg>
        <pc:spChg chg="del">
          <ac:chgData name="Malcolm Hayward" userId="fd045f5c-b77a-4191-aa2e-0c5f24668c72" providerId="ADAL" clId="{0CFC81BF-0FDE-43A1-88F5-9685B3D6F7AD}" dt="2021-05-10T08:43:26.247" v="10208" actId="22"/>
          <ac:spMkLst>
            <pc:docMk/>
            <pc:sldMk cId="4133438765" sldId="298"/>
            <ac:spMk id="3" creationId="{E1716463-AED6-4879-A046-4DA693246690}"/>
          </ac:spMkLst>
        </pc:spChg>
        <pc:picChg chg="add mod ord">
          <ac:chgData name="Malcolm Hayward" userId="fd045f5c-b77a-4191-aa2e-0c5f24668c72" providerId="ADAL" clId="{0CFC81BF-0FDE-43A1-88F5-9685B3D6F7AD}" dt="2021-05-10T08:43:42.240" v="10215" actId="14100"/>
          <ac:picMkLst>
            <pc:docMk/>
            <pc:sldMk cId="4133438765" sldId="298"/>
            <ac:picMk id="5" creationId="{DC591BFF-6DB2-4781-AC22-6EDB791940CE}"/>
          </ac:picMkLst>
        </pc:picChg>
      </pc:sldChg>
      <pc:sldChg chg="modSp new mod">
        <pc:chgData name="Malcolm Hayward" userId="fd045f5c-b77a-4191-aa2e-0c5f24668c72" providerId="ADAL" clId="{0CFC81BF-0FDE-43A1-88F5-9685B3D6F7AD}" dt="2021-05-13T10:21:20.475" v="10805" actId="3626"/>
        <pc:sldMkLst>
          <pc:docMk/>
          <pc:sldMk cId="3436734952" sldId="299"/>
        </pc:sldMkLst>
        <pc:spChg chg="mod">
          <ac:chgData name="Malcolm Hayward" userId="fd045f5c-b77a-4191-aa2e-0c5f24668c72" providerId="ADAL" clId="{0CFC81BF-0FDE-43A1-88F5-9685B3D6F7AD}" dt="2021-05-13T10:02:07.400" v="10336" actId="20577"/>
          <ac:spMkLst>
            <pc:docMk/>
            <pc:sldMk cId="3436734952" sldId="299"/>
            <ac:spMk id="2" creationId="{EE42A866-E0D9-4DA7-AC10-9FC7040B17A5}"/>
          </ac:spMkLst>
        </pc:spChg>
        <pc:spChg chg="mod">
          <ac:chgData name="Malcolm Hayward" userId="fd045f5c-b77a-4191-aa2e-0c5f24668c72" providerId="ADAL" clId="{0CFC81BF-0FDE-43A1-88F5-9685B3D6F7AD}" dt="2021-05-13T10:21:20.475" v="10805" actId="3626"/>
          <ac:spMkLst>
            <pc:docMk/>
            <pc:sldMk cId="3436734952" sldId="299"/>
            <ac:spMk id="3" creationId="{DE66538F-644A-499D-9EC6-0F7CDCC06164}"/>
          </ac:spMkLst>
        </pc:spChg>
      </pc:sldChg>
      <pc:sldChg chg="addSp delSp modSp new mod">
        <pc:chgData name="Malcolm Hayward" userId="fd045f5c-b77a-4191-aa2e-0c5f24668c72" providerId="ADAL" clId="{0CFC81BF-0FDE-43A1-88F5-9685B3D6F7AD}" dt="2021-05-13T10:05:43.662" v="10720" actId="1076"/>
        <pc:sldMkLst>
          <pc:docMk/>
          <pc:sldMk cId="2163826186" sldId="300"/>
        </pc:sldMkLst>
        <pc:spChg chg="mod">
          <ac:chgData name="Malcolm Hayward" userId="fd045f5c-b77a-4191-aa2e-0c5f24668c72" providerId="ADAL" clId="{0CFC81BF-0FDE-43A1-88F5-9685B3D6F7AD}" dt="2021-05-13T10:03:46.572" v="10712" actId="20577"/>
          <ac:spMkLst>
            <pc:docMk/>
            <pc:sldMk cId="2163826186" sldId="300"/>
            <ac:spMk id="2" creationId="{47EBB750-1C39-4105-8DB2-788791262470}"/>
          </ac:spMkLst>
        </pc:spChg>
        <pc:spChg chg="del">
          <ac:chgData name="Malcolm Hayward" userId="fd045f5c-b77a-4191-aa2e-0c5f24668c72" providerId="ADAL" clId="{0CFC81BF-0FDE-43A1-88F5-9685B3D6F7AD}" dt="2021-05-13T10:05:30.774" v="10713" actId="22"/>
          <ac:spMkLst>
            <pc:docMk/>
            <pc:sldMk cId="2163826186" sldId="300"/>
            <ac:spMk id="3" creationId="{E4F90244-37E3-4A31-94F8-4BA8FC6BA236}"/>
          </ac:spMkLst>
        </pc:spChg>
        <pc:picChg chg="add mod ord">
          <ac:chgData name="Malcolm Hayward" userId="fd045f5c-b77a-4191-aa2e-0c5f24668c72" providerId="ADAL" clId="{0CFC81BF-0FDE-43A1-88F5-9685B3D6F7AD}" dt="2021-05-13T10:05:43.662" v="10720" actId="1076"/>
          <ac:picMkLst>
            <pc:docMk/>
            <pc:sldMk cId="2163826186" sldId="300"/>
            <ac:picMk id="5" creationId="{5081CB3E-7F1E-410C-895F-D1584A1B82F3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4T13:13:26.259" v="12939" actId="14100"/>
        <pc:sldMkLst>
          <pc:docMk/>
          <pc:sldMk cId="3598097217" sldId="301"/>
        </pc:sldMkLst>
        <pc:spChg chg="mod">
          <ac:chgData name="Malcolm Hayward" userId="fd045f5c-b77a-4191-aa2e-0c5f24668c72" providerId="ADAL" clId="{0CFC81BF-0FDE-43A1-88F5-9685B3D6F7AD}" dt="2021-05-13T10:06:22.406" v="10747" actId="20577"/>
          <ac:spMkLst>
            <pc:docMk/>
            <pc:sldMk cId="3598097217" sldId="301"/>
            <ac:spMk id="2" creationId="{7A6D6096-0C16-4584-A1CE-33BDC0F5F72A}"/>
          </ac:spMkLst>
        </pc:spChg>
        <pc:spChg chg="del">
          <ac:chgData name="Malcolm Hayward" userId="fd045f5c-b77a-4191-aa2e-0c5f24668c72" providerId="ADAL" clId="{0CFC81BF-0FDE-43A1-88F5-9685B3D6F7AD}" dt="2021-05-13T10:10:13.909" v="10748" actId="22"/>
          <ac:spMkLst>
            <pc:docMk/>
            <pc:sldMk cId="3598097217" sldId="301"/>
            <ac:spMk id="3" creationId="{30721AD4-0947-47A1-981A-30319D104C1E}"/>
          </ac:spMkLst>
        </pc:spChg>
        <pc:spChg chg="add del mod">
          <ac:chgData name="Malcolm Hayward" userId="fd045f5c-b77a-4191-aa2e-0c5f24668c72" providerId="ADAL" clId="{0CFC81BF-0FDE-43A1-88F5-9685B3D6F7AD}" dt="2021-05-13T10:16:31.201" v="10783" actId="22"/>
          <ac:spMkLst>
            <pc:docMk/>
            <pc:sldMk cId="3598097217" sldId="301"/>
            <ac:spMk id="7" creationId="{DCB78F3F-5849-40C3-95C2-FF2094DADAAE}"/>
          </ac:spMkLst>
        </pc:spChg>
        <pc:picChg chg="add del mod ord">
          <ac:chgData name="Malcolm Hayward" userId="fd045f5c-b77a-4191-aa2e-0c5f24668c72" providerId="ADAL" clId="{0CFC81BF-0FDE-43A1-88F5-9685B3D6F7AD}" dt="2021-05-13T10:16:30.037" v="10782" actId="478"/>
          <ac:picMkLst>
            <pc:docMk/>
            <pc:sldMk cId="3598097217" sldId="301"/>
            <ac:picMk id="5" creationId="{315824A9-68C8-4835-A218-454741AAFA85}"/>
          </ac:picMkLst>
        </pc:picChg>
        <pc:picChg chg="add mod ord">
          <ac:chgData name="Malcolm Hayward" userId="fd045f5c-b77a-4191-aa2e-0c5f24668c72" providerId="ADAL" clId="{0CFC81BF-0FDE-43A1-88F5-9685B3D6F7AD}" dt="2021-05-14T13:13:26.259" v="12939" actId="14100"/>
          <ac:picMkLst>
            <pc:docMk/>
            <pc:sldMk cId="3598097217" sldId="301"/>
            <ac:picMk id="9" creationId="{9CA9E84C-E81A-42AC-8F41-391CC4EE528C}"/>
          </ac:picMkLst>
        </pc:picChg>
      </pc:sldChg>
      <pc:sldChg chg="addSp delSp modSp new mod">
        <pc:chgData name="Malcolm Hayward" userId="fd045f5c-b77a-4191-aa2e-0c5f24668c72" providerId="ADAL" clId="{0CFC81BF-0FDE-43A1-88F5-9685B3D6F7AD}" dt="2021-05-13T10:17:44.397" v="10802" actId="1076"/>
        <pc:sldMkLst>
          <pc:docMk/>
          <pc:sldMk cId="957632290" sldId="302"/>
        </pc:sldMkLst>
        <pc:spChg chg="mod">
          <ac:chgData name="Malcolm Hayward" userId="fd045f5c-b77a-4191-aa2e-0c5f24668c72" providerId="ADAL" clId="{0CFC81BF-0FDE-43A1-88F5-9685B3D6F7AD}" dt="2021-05-13T10:10:40.805" v="10781" actId="20577"/>
          <ac:spMkLst>
            <pc:docMk/>
            <pc:sldMk cId="957632290" sldId="302"/>
            <ac:spMk id="2" creationId="{A20200F9-4E22-4F8C-A73E-F214A2C57666}"/>
          </ac:spMkLst>
        </pc:spChg>
        <pc:spChg chg="del">
          <ac:chgData name="Malcolm Hayward" userId="fd045f5c-b77a-4191-aa2e-0c5f24668c72" providerId="ADAL" clId="{0CFC81BF-0FDE-43A1-88F5-9685B3D6F7AD}" dt="2021-05-13T10:17:30.481" v="10794" actId="22"/>
          <ac:spMkLst>
            <pc:docMk/>
            <pc:sldMk cId="957632290" sldId="302"/>
            <ac:spMk id="3" creationId="{39B20329-0D3B-4033-9553-B4EFCB6320BD}"/>
          </ac:spMkLst>
        </pc:spChg>
        <pc:picChg chg="add mod ord">
          <ac:chgData name="Malcolm Hayward" userId="fd045f5c-b77a-4191-aa2e-0c5f24668c72" providerId="ADAL" clId="{0CFC81BF-0FDE-43A1-88F5-9685B3D6F7AD}" dt="2021-05-13T10:17:44.397" v="10802" actId="1076"/>
          <ac:picMkLst>
            <pc:docMk/>
            <pc:sldMk cId="957632290" sldId="302"/>
            <ac:picMk id="5" creationId="{E21990FE-BCEA-4B23-84B5-30F786FC6E53}"/>
          </ac:picMkLst>
        </pc:picChg>
      </pc:sldChg>
      <pc:sldChg chg="modSp new mod modNotesTx">
        <pc:chgData name="Malcolm Hayward" userId="fd045f5c-b77a-4191-aa2e-0c5f24668c72" providerId="ADAL" clId="{0CFC81BF-0FDE-43A1-88F5-9685B3D6F7AD}" dt="2021-05-13T10:29:47.807" v="11522" actId="20577"/>
        <pc:sldMkLst>
          <pc:docMk/>
          <pc:sldMk cId="2167491586" sldId="303"/>
        </pc:sldMkLst>
        <pc:spChg chg="mod">
          <ac:chgData name="Malcolm Hayward" userId="fd045f5c-b77a-4191-aa2e-0c5f24668c72" providerId="ADAL" clId="{0CFC81BF-0FDE-43A1-88F5-9685B3D6F7AD}" dt="2021-05-13T10:22:38.732" v="10817" actId="20577"/>
          <ac:spMkLst>
            <pc:docMk/>
            <pc:sldMk cId="2167491586" sldId="303"/>
            <ac:spMk id="2" creationId="{598E3B5F-60FC-48D0-A5C5-0ACC37F92862}"/>
          </ac:spMkLst>
        </pc:spChg>
        <pc:spChg chg="mod">
          <ac:chgData name="Malcolm Hayward" userId="fd045f5c-b77a-4191-aa2e-0c5f24668c72" providerId="ADAL" clId="{0CFC81BF-0FDE-43A1-88F5-9685B3D6F7AD}" dt="2021-05-13T10:29:30.982" v="11452" actId="20577"/>
          <ac:spMkLst>
            <pc:docMk/>
            <pc:sldMk cId="2167491586" sldId="303"/>
            <ac:spMk id="3" creationId="{79BF3CE0-BCE2-4947-920A-869A5625DE56}"/>
          </ac:spMkLst>
        </pc:spChg>
      </pc:sldChg>
      <pc:sldChg chg="modSp new mod">
        <pc:chgData name="Malcolm Hayward" userId="fd045f5c-b77a-4191-aa2e-0c5f24668c72" providerId="ADAL" clId="{0CFC81BF-0FDE-43A1-88F5-9685B3D6F7AD}" dt="2021-05-14T13:16:55.020" v="13478" actId="20577"/>
        <pc:sldMkLst>
          <pc:docMk/>
          <pc:sldMk cId="2286930715" sldId="304"/>
        </pc:sldMkLst>
        <pc:spChg chg="mod">
          <ac:chgData name="Malcolm Hayward" userId="fd045f5c-b77a-4191-aa2e-0c5f24668c72" providerId="ADAL" clId="{0CFC81BF-0FDE-43A1-88F5-9685B3D6F7AD}" dt="2021-05-14T13:08:32.882" v="12229" actId="20577"/>
          <ac:spMkLst>
            <pc:docMk/>
            <pc:sldMk cId="2286930715" sldId="304"/>
            <ac:spMk id="2" creationId="{8A413CA3-AEB5-4763-8788-FEBD271F03A9}"/>
          </ac:spMkLst>
        </pc:spChg>
        <pc:spChg chg="mod">
          <ac:chgData name="Malcolm Hayward" userId="fd045f5c-b77a-4191-aa2e-0c5f24668c72" providerId="ADAL" clId="{0CFC81BF-0FDE-43A1-88F5-9685B3D6F7AD}" dt="2021-05-14T13:16:55.020" v="13478" actId="20577"/>
          <ac:spMkLst>
            <pc:docMk/>
            <pc:sldMk cId="2286930715" sldId="304"/>
            <ac:spMk id="3" creationId="{6E547B5F-06F4-418E-8257-9FDA09B65F98}"/>
          </ac:spMkLst>
        </pc:spChg>
      </pc:sldChg>
      <pc:sldChg chg="modSp new mod">
        <pc:chgData name="Malcolm Hayward" userId="fd045f5c-b77a-4191-aa2e-0c5f24668c72" providerId="ADAL" clId="{0CFC81BF-0FDE-43A1-88F5-9685B3D6F7AD}" dt="2021-05-14T13:08:53.354" v="12267" actId="20577"/>
        <pc:sldMkLst>
          <pc:docMk/>
          <pc:sldMk cId="4142713340" sldId="305"/>
        </pc:sldMkLst>
        <pc:spChg chg="mod">
          <ac:chgData name="Malcolm Hayward" userId="fd045f5c-b77a-4191-aa2e-0c5f24668c72" providerId="ADAL" clId="{0CFC81BF-0FDE-43A1-88F5-9685B3D6F7AD}" dt="2021-05-14T13:08:38.469" v="12247" actId="20577"/>
          <ac:spMkLst>
            <pc:docMk/>
            <pc:sldMk cId="4142713340" sldId="305"/>
            <ac:spMk id="2" creationId="{8F838920-BD6A-4C1A-92F9-260B0A417694}"/>
          </ac:spMkLst>
        </pc:spChg>
        <pc:spChg chg="mod">
          <ac:chgData name="Malcolm Hayward" userId="fd045f5c-b77a-4191-aa2e-0c5f24668c72" providerId="ADAL" clId="{0CFC81BF-0FDE-43A1-88F5-9685B3D6F7AD}" dt="2021-05-14T13:08:53.354" v="12267" actId="20577"/>
          <ac:spMkLst>
            <pc:docMk/>
            <pc:sldMk cId="4142713340" sldId="305"/>
            <ac:spMk id="3" creationId="{336BC795-3745-43F7-B2CD-EAC851C8F5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6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copied from: https://stackoverflow.com/questions/20458406/what-is-the-format-of-chromes-timestamps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https://www.quora.com/What-is-a-torrent-tracker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9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Clipboard history could be a possible question for the memory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2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6646" cy="365125"/>
          </a:xfrm>
        </p:spPr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United States Department of Justice - Wikiped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63" y="6429241"/>
            <a:ext cx="379628" cy="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JP PMP Logi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91" y="6519834"/>
            <a:ext cx="420444" cy="2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Baltimore Issues Marketing RFP - PR New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93" y="6286831"/>
            <a:ext cx="1571896" cy="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owson University logo horiz 2019.png - Wikimedia Common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5" y="6456351"/>
            <a:ext cx="1202235" cy="4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qlitetutorial.net/sqlite-cheat-sheet/" TargetMode="External"/><Relationship Id="rId2" Type="http://schemas.openxmlformats.org/officeDocument/2006/relationships/hyperlink" Target="https://www.howtogeek.com/659857/what-you-need-to-know-about-the-new-microsoft-edge-browse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ID06_File_Signature.pptx#1. Illegal Download Case" TargetMode="External"/><Relationship Id="rId3" Type="http://schemas.openxmlformats.org/officeDocument/2006/relationships/hyperlink" Target="ID01_Disk_Image_and_Partitions.pptx#1. Illegal Download Case  Disk Image and Partitions" TargetMode="External"/><Relationship Id="rId7" Type="http://schemas.openxmlformats.org/officeDocument/2006/relationships/hyperlink" Target="ID05_uTorrent_Log_File.pptx#1. Illegal Download Case" TargetMode="External"/><Relationship Id="rId2" Type="http://schemas.openxmlformats.org/officeDocument/2006/relationships/hyperlink" Target="ID00_Lab_Setup.pptx#1. Illegal Download   Lab Setu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ID04_USN_Journal_Timeline.pptx#1. Illegal Download Case  USN Journal Timeline" TargetMode="External"/><Relationship Id="rId5" Type="http://schemas.openxmlformats.org/officeDocument/2006/relationships/hyperlink" Target="ID03_MFT_Timeline.pptx#1. Illegal Download Case  MFT Timeline" TargetMode="External"/><Relationship Id="rId4" Type="http://schemas.openxmlformats.org/officeDocument/2006/relationships/hyperlink" Target="ID02_Registry_and_File_Directory.pptx#1. Illegal Download  Registry and File Directory" TargetMode="External"/><Relationship Id="rId9" Type="http://schemas.openxmlformats.org/officeDocument/2006/relationships/hyperlink" Target="ID07_Emails.pptx#1. Illegal Download Cas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uckduckgo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duckduckgo.com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mhayward_UBALT\University%20of%20Baltimore\Weifeng%20Xu%20-%20DOJ_Team_Repository\DOJ_Case_Study\Malcolm_Deliverables\Illegal_Download_Case\Presentation\ID03_MFT_Timeline.pptx#-1,1,Illegal Download Case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mhayward_UBALT\University%20of%20Baltimore\Weifeng%20Xu%20-%20DOJ_Team_Repository\DOJ_Case_Study\Malcolm_Deliverables\Illegal_Download_Case\Presentation\ID02_Registry_and_File_Directory.pptx#-1,32,Use Regripper to see what the user recently opened. 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hayward_UBALT\University%20of%20Baltimore\Weifeng%20Xu%20-%20DOJ_Team_Repository\DOJ_Case_Study\Malcolm_Deliverables\Illegal_Download_Case\Presentation\ID04_USN_Journal_Timeline.pptx#-1,1,Illegal Download Case  USN Journal Timeline" TargetMode="External"/><Relationship Id="rId2" Type="http://schemas.openxmlformats.org/officeDocument/2006/relationships/hyperlink" Target="file:///C:\Users\mhayward_UBALT\University%20of%20Baltimore\Weifeng%20Xu%20-%20DOJ_Team_Repository\DOJ_Case_Study\Malcolm_Deliverables\Illegal_Download_Case\Presentation\ID03_MFT_Timeline.pptx#-1,1,Illegal Download Case  MFT Timeline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ID09_Website_Analysis.pptx#1. Illegal Download Case  Website Analysi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98E7-D42B-4F89-98CB-92B2D0392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P2P Data Leakage</a:t>
            </a:r>
            <a:br>
              <a:rPr lang="en-US" dirty="0"/>
            </a:br>
            <a:r>
              <a:rPr lang="en-US" dirty="0"/>
              <a:t>(Web History)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A2723-A6E9-48DB-B408-0352E1957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9815"/>
            <a:ext cx="9144000" cy="1655762"/>
          </a:xfrm>
        </p:spPr>
        <p:txBody>
          <a:bodyPr/>
          <a:lstStyle/>
          <a:p>
            <a:r>
              <a:rPr lang="en-US" dirty="0"/>
              <a:t>Malcolm Hayward</a:t>
            </a:r>
          </a:p>
          <a:p>
            <a:r>
              <a:rPr lang="en-US" dirty="0"/>
              <a:t>University of Baltimore</a:t>
            </a:r>
          </a:p>
          <a:p>
            <a:r>
              <a:rPr lang="en-US" dirty="0"/>
              <a:t>Forensic Science – Cyber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173422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AEB0A-44AC-46AB-B6A6-16186492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16. Analyze the browsing history. Are there any websites, downloads, or searches of interest?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A7040-148C-4B04-9BEC-E60499E08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Tools used:</a:t>
            </a:r>
          </a:p>
          <a:p>
            <a:pPr lvl="1"/>
            <a:r>
              <a:rPr lang="en-US" dirty="0" err="1">
                <a:solidFill>
                  <a:srgbClr val="00B0F0"/>
                </a:solidFill>
              </a:rPr>
              <a:t>Icat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dirty="0">
                <a:solidFill>
                  <a:srgbClr val="00B0F0"/>
                </a:solidFill>
              </a:rPr>
              <a:t>Sqlite3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B22FD-1A83-4487-BB49-A0D6A162B029}"/>
              </a:ext>
            </a:extLst>
          </p:cNvPr>
          <p:cNvSpPr txBox="1"/>
          <p:nvPr/>
        </p:nvSpPr>
        <p:spPr>
          <a:xfrm>
            <a:off x="6096000" y="2700715"/>
            <a:ext cx="460028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GUI Tool to consider: DB Browser for </a:t>
            </a:r>
            <a:r>
              <a:rPr lang="en-US" dirty="0" err="1"/>
              <a:t>Sqlite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84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DD54-98B9-4FE3-A3B8-B5BBA917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 err="1">
                <a:solidFill>
                  <a:srgbClr val="7030A0"/>
                </a:solidFill>
              </a:rPr>
              <a:t>icat</a:t>
            </a:r>
            <a:r>
              <a:rPr lang="en-US" dirty="0"/>
              <a:t> to extract history files.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2437E9-305A-475E-A0B0-23D240A34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13032"/>
            <a:ext cx="8786567" cy="2905723"/>
          </a:xfrm>
        </p:spPr>
      </p:pic>
    </p:spTree>
    <p:extLst>
      <p:ext uri="{BB962C8B-B14F-4D97-AF65-F5344CB8AC3E}">
        <p14:creationId xmlns:p14="http://schemas.microsoft.com/office/powerpoint/2010/main" val="2889192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EA8C-C1B9-4757-80E8-F1EA8107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that you have the history files.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799E56-0CC8-4F26-9AEA-262E8C31A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300140"/>
            <a:ext cx="8833701" cy="3139125"/>
          </a:xfrm>
        </p:spPr>
      </p:pic>
    </p:spTree>
    <p:extLst>
      <p:ext uri="{BB962C8B-B14F-4D97-AF65-F5344CB8AC3E}">
        <p14:creationId xmlns:p14="http://schemas.microsoft.com/office/powerpoint/2010/main" val="164012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4818-56D8-4A1E-8329-D8140967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strings to quickly look through Internet Explorer’s history.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7E6475-D943-4769-B7F4-54D34D467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46052"/>
            <a:ext cx="8956249" cy="3440347"/>
          </a:xfrm>
        </p:spPr>
      </p:pic>
    </p:spTree>
    <p:extLst>
      <p:ext uri="{BB962C8B-B14F-4D97-AF65-F5344CB8AC3E}">
        <p14:creationId xmlns:p14="http://schemas.microsoft.com/office/powerpoint/2010/main" val="56976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C724-BC89-4228-B6E9-79862EEE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62127-EC7E-4932-A594-8B7016043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extracting the history files, we used strings on Internet Explorer’s history file. This was to verify whether the suspect used Internet Explorer to browse any websites.</a:t>
            </a:r>
          </a:p>
          <a:p>
            <a:pPr lvl="1"/>
            <a:r>
              <a:rPr lang="en-US" dirty="0"/>
              <a:t>If so, we would use a tool from the ‘</a:t>
            </a:r>
            <a:r>
              <a:rPr lang="en-US" i="1" dirty="0" err="1">
                <a:solidFill>
                  <a:srgbClr val="7030A0"/>
                </a:solidFill>
              </a:rPr>
              <a:t>libesedb</a:t>
            </a:r>
            <a:r>
              <a:rPr lang="en-US" i="1" dirty="0">
                <a:solidFill>
                  <a:srgbClr val="7030A0"/>
                </a:solidFill>
              </a:rPr>
              <a:t>-utils</a:t>
            </a:r>
            <a:r>
              <a:rPr lang="en-US" dirty="0"/>
              <a:t>’ package to parse this file. </a:t>
            </a:r>
          </a:p>
          <a:p>
            <a:r>
              <a:rPr lang="en-US" dirty="0"/>
              <a:t>There is nothing of interest in Internet Explorer’s history, so we will solely focus on Edge’s history file.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1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1A09-7C34-4A83-9E05-5196BB7A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sqlite3.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21786-3AB0-4E22-87B6-27CA2B48E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Sqlite3 is a terminal-based tool that lets you create and edit </a:t>
            </a:r>
            <a:r>
              <a:rPr lang="en-US" dirty="0" err="1"/>
              <a:t>sqlite</a:t>
            </a:r>
            <a:r>
              <a:rPr lang="en-US" dirty="0"/>
              <a:t> databases. </a:t>
            </a:r>
          </a:p>
          <a:p>
            <a:r>
              <a:rPr lang="en-US" dirty="0"/>
              <a:t>Browsers such as Chrome and Firefox store browsing history in </a:t>
            </a:r>
            <a:r>
              <a:rPr lang="en-US" dirty="0" err="1"/>
              <a:t>sqlite</a:t>
            </a:r>
            <a:r>
              <a:rPr lang="en-US" dirty="0"/>
              <a:t> databases. Therefore, we will use this tool to read them.</a:t>
            </a:r>
          </a:p>
          <a:p>
            <a:pPr lvl="1"/>
            <a:r>
              <a:rPr lang="en-US" dirty="0">
                <a:hlinkClick r:id="rId2"/>
              </a:rPr>
              <a:t>Since Edge is now a Chromium-based browser</a:t>
            </a:r>
            <a:r>
              <a:rPr lang="en-US" dirty="0"/>
              <a:t>, sqlite3 can read its history file.</a:t>
            </a:r>
          </a:p>
          <a:p>
            <a:r>
              <a:rPr lang="en-US" dirty="0"/>
              <a:t>When you run this program, you will get a prompt like this: </a:t>
            </a:r>
            <a:r>
              <a:rPr lang="en-US" i="1" dirty="0" err="1">
                <a:solidFill>
                  <a:srgbClr val="7030A0"/>
                </a:solidFill>
              </a:rPr>
              <a:t>sqlite</a:t>
            </a:r>
            <a:r>
              <a:rPr lang="en-US" i="1" dirty="0">
                <a:solidFill>
                  <a:srgbClr val="7030A0"/>
                </a:solidFill>
              </a:rPr>
              <a:t>&gt;</a:t>
            </a:r>
          </a:p>
          <a:p>
            <a:r>
              <a:rPr lang="en-US" dirty="0"/>
              <a:t>The commands typed inside this prompt differs from the commands you type into the terminal. Some that are used in this demonstration start with periods while others do not.</a:t>
            </a:r>
          </a:p>
          <a:p>
            <a:pPr lvl="1"/>
            <a:r>
              <a:rPr lang="en-US" dirty="0"/>
              <a:t>When in doubt, type ‘.help’ to get help. Or, for tutorials on searching for items in </a:t>
            </a:r>
            <a:r>
              <a:rPr lang="en-US" dirty="0" err="1"/>
              <a:t>sqlite</a:t>
            </a:r>
            <a:r>
              <a:rPr lang="en-US" dirty="0"/>
              <a:t> databases, reference the ‘Querying Data’ section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576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4237-CBB7-42E4-ADCE-8F895568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sqlite3.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A4E46E-5770-481D-B3BB-110DA6DA9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489433"/>
            <a:ext cx="6684390" cy="4751111"/>
          </a:xfrm>
        </p:spPr>
      </p:pic>
    </p:spTree>
    <p:extLst>
      <p:ext uri="{BB962C8B-B14F-4D97-AF65-F5344CB8AC3E}">
        <p14:creationId xmlns:p14="http://schemas.microsoft.com/office/powerpoint/2010/main" val="289256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6014-9549-4D15-A140-462B219C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sqlite3 to open Edge’s history file in read-only mode.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2504A7-FD4C-4563-B55E-2D1CF7016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30240"/>
            <a:ext cx="8409495" cy="2803674"/>
          </a:xfrm>
        </p:spPr>
      </p:pic>
    </p:spTree>
    <p:extLst>
      <p:ext uri="{BB962C8B-B14F-4D97-AF65-F5344CB8AC3E}">
        <p14:creationId xmlns:p14="http://schemas.microsoft.com/office/powerpoint/2010/main" val="189583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58DDD-287E-42B8-A9CA-43BD70F7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sqlite3’s prompt.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8A4E9E-46BC-48C1-B577-8A32BB08E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182843"/>
            <a:ext cx="7711911" cy="2323169"/>
          </a:xfrm>
        </p:spPr>
      </p:pic>
    </p:spTree>
    <p:extLst>
      <p:ext uri="{BB962C8B-B14F-4D97-AF65-F5344CB8AC3E}">
        <p14:creationId xmlns:p14="http://schemas.microsoft.com/office/powerpoint/2010/main" val="26508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793A-21C3-49BB-BD9A-9F0C1253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sqlite3’s prompt.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E16ECE-2833-459B-BAF7-A9D63CC39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87039"/>
            <a:ext cx="7400827" cy="28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98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A77A-0D20-4110-BCC5-1FD5746F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CF528-8501-41D0-9021-FBED65277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0. Lab Setup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1. Disk Image and Partitions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2. Registry and File Directory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3. MFT Timeline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4. USN Journal Timeline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5. uTorrent Log File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8"/>
              </a:rPr>
              <a:t>6. File Signature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9"/>
              </a:rPr>
              <a:t>7. 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36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0B3D-3307-4278-885A-DF6B84EA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 for sqlite3’s prompt.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FECCA2-9C47-44EF-81FE-B25E10CF6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04165"/>
            <a:ext cx="8701726" cy="22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8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A031-73E5-420B-8CAD-B6D6A564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‘.tables’ to figure out what tables are in the history file.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DF03C47-A207-4DA5-89E2-3D347783D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79196"/>
            <a:ext cx="8126691" cy="2349262"/>
          </a:xfrm>
        </p:spPr>
      </p:pic>
    </p:spTree>
    <p:extLst>
      <p:ext uri="{BB962C8B-B14F-4D97-AF65-F5344CB8AC3E}">
        <p14:creationId xmlns:p14="http://schemas.microsoft.com/office/powerpoint/2010/main" val="827136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9A6E-8E8B-45E4-AA33-EB0FFBE8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‘.schema’ to determine what fields are in the </a:t>
            </a:r>
            <a:r>
              <a:rPr lang="en-US" dirty="0" err="1"/>
              <a:t>urls</a:t>
            </a:r>
            <a:r>
              <a:rPr lang="en-US" dirty="0"/>
              <a:t> table.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89E27-6FC5-414F-B6B0-0F03AC519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63" y="2232283"/>
            <a:ext cx="11774078" cy="2367997"/>
          </a:xfrm>
        </p:spPr>
      </p:pic>
    </p:spTree>
    <p:extLst>
      <p:ext uri="{BB962C8B-B14F-4D97-AF65-F5344CB8AC3E}">
        <p14:creationId xmlns:p14="http://schemas.microsoft.com/office/powerpoint/2010/main" val="2724470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B801F-BBEA-4808-B13D-E8EA2B933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9110D-57EB-4AE8-986D-749D915DE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‘</a:t>
            </a:r>
            <a:r>
              <a:rPr lang="en-US" i="1" dirty="0" err="1">
                <a:solidFill>
                  <a:srgbClr val="7030A0"/>
                </a:solidFill>
              </a:rPr>
              <a:t>urls</a:t>
            </a:r>
            <a:r>
              <a:rPr lang="en-US" dirty="0"/>
              <a:t>’ table stores the website hyperlinks that the suspect visited.</a:t>
            </a:r>
          </a:p>
          <a:p>
            <a:r>
              <a:rPr lang="en-US" dirty="0"/>
              <a:t>‘</a:t>
            </a:r>
            <a:r>
              <a:rPr lang="en-US" i="1" dirty="0" err="1">
                <a:solidFill>
                  <a:srgbClr val="7030A0"/>
                </a:solidFill>
              </a:rPr>
              <a:t>Url</a:t>
            </a:r>
            <a:r>
              <a:rPr lang="en-US" dirty="0"/>
              <a:t>’, ‘</a:t>
            </a:r>
            <a:r>
              <a:rPr lang="en-US" i="1" dirty="0">
                <a:solidFill>
                  <a:srgbClr val="7030A0"/>
                </a:solidFill>
              </a:rPr>
              <a:t>title</a:t>
            </a:r>
            <a:r>
              <a:rPr lang="en-US" dirty="0"/>
              <a:t>’, and ‘</a:t>
            </a:r>
            <a:r>
              <a:rPr lang="en-US" i="1" dirty="0" err="1">
                <a:solidFill>
                  <a:srgbClr val="7030A0"/>
                </a:solidFill>
              </a:rPr>
              <a:t>last_visit_time</a:t>
            </a:r>
            <a:r>
              <a:rPr lang="en-US" dirty="0"/>
              <a:t>’ are columns within the ‘</a:t>
            </a:r>
            <a:r>
              <a:rPr lang="en-US" i="1" dirty="0" err="1">
                <a:solidFill>
                  <a:srgbClr val="7030A0"/>
                </a:solidFill>
              </a:rPr>
              <a:t>urls</a:t>
            </a:r>
            <a:r>
              <a:rPr lang="en-US" dirty="0"/>
              <a:t>’ table.</a:t>
            </a:r>
          </a:p>
          <a:p>
            <a:pPr lvl="1"/>
            <a:r>
              <a:rPr lang="en-US" dirty="0"/>
              <a:t>‘</a:t>
            </a:r>
            <a:r>
              <a:rPr lang="en-US" i="1" dirty="0" err="1">
                <a:solidFill>
                  <a:srgbClr val="7030A0"/>
                </a:solidFill>
              </a:rPr>
              <a:t>url</a:t>
            </a:r>
            <a:r>
              <a:rPr lang="en-US" dirty="0"/>
              <a:t>’ will list the hyperlinks.</a:t>
            </a:r>
          </a:p>
          <a:p>
            <a:pPr lvl="1"/>
            <a:r>
              <a:rPr lang="en-US" dirty="0"/>
              <a:t>‘</a:t>
            </a:r>
            <a:r>
              <a:rPr lang="en-US" i="1" dirty="0">
                <a:solidFill>
                  <a:srgbClr val="7030A0"/>
                </a:solidFill>
              </a:rPr>
              <a:t>title</a:t>
            </a:r>
            <a:r>
              <a:rPr lang="en-US" dirty="0"/>
              <a:t>’ will list the titles each webpage had if applicable.</a:t>
            </a:r>
          </a:p>
          <a:p>
            <a:pPr lvl="1"/>
            <a:r>
              <a:rPr lang="en-US" dirty="0"/>
              <a:t>‘</a:t>
            </a:r>
            <a:r>
              <a:rPr lang="en-US" i="1" dirty="0" err="1">
                <a:solidFill>
                  <a:srgbClr val="7030A0"/>
                </a:solidFill>
              </a:rPr>
              <a:t>last_visit_time</a:t>
            </a:r>
            <a:r>
              <a:rPr lang="en-US" dirty="0"/>
              <a:t>’ will list the dates and times each visit took place.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1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8F40-15BB-4F3F-8BAA-26A0CF48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Edge’s history to a csv file.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47283-398F-482A-9246-A34B10E5B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9022237" cy="4001286"/>
          </a:xfrm>
        </p:spPr>
      </p:pic>
    </p:spTree>
    <p:extLst>
      <p:ext uri="{BB962C8B-B14F-4D97-AF65-F5344CB8AC3E}">
        <p14:creationId xmlns:p14="http://schemas.microsoft.com/office/powerpoint/2010/main" val="2174236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1BF9-A913-411F-9BA0-65C86FD0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 1) Use LibreOffice Calc to open the csv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E0CCB8-04A1-4685-B2CE-1CABC4303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68324"/>
            <a:ext cx="7014328" cy="2321352"/>
          </a:xfrm>
        </p:spPr>
      </p:pic>
    </p:spTree>
    <p:extLst>
      <p:ext uri="{BB962C8B-B14F-4D97-AF65-F5344CB8AC3E}">
        <p14:creationId xmlns:p14="http://schemas.microsoft.com/office/powerpoint/2010/main" val="2126909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EC0EF-9E68-4A23-ABFC-ECDB67FD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 1) Use LibreOffice Calc to open the csv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00104E-FF5C-4989-BDDE-4423CB8E1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8992"/>
            <a:ext cx="10515600" cy="2900079"/>
          </a:xfrm>
        </p:spPr>
      </p:pic>
    </p:spTree>
    <p:extLst>
      <p:ext uri="{BB962C8B-B14F-4D97-AF65-F5344CB8AC3E}">
        <p14:creationId xmlns:p14="http://schemas.microsoft.com/office/powerpoint/2010/main" val="216088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66BC3-25B5-4A02-8B15-8200A363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 2) Analyze the history file in the terminal.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C35F67-1519-45A7-9A0E-5E70B2084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12341"/>
            <a:ext cx="10918085" cy="3767136"/>
          </a:xfrm>
        </p:spPr>
      </p:pic>
    </p:spTree>
    <p:extLst>
      <p:ext uri="{BB962C8B-B14F-4D97-AF65-F5344CB8AC3E}">
        <p14:creationId xmlns:p14="http://schemas.microsoft.com/office/powerpoint/2010/main" val="3740523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CF49-8330-41F3-A610-723BFC2D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web activity.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25399-3F74-4096-9716-0EFAD9D68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3/10/2021 –</a:t>
            </a:r>
          </a:p>
          <a:p>
            <a:pPr lvl="1"/>
            <a:r>
              <a:rPr lang="en-US" dirty="0"/>
              <a:t>DuckDuckGo search for ‘</a:t>
            </a:r>
            <a:r>
              <a:rPr lang="en-US" dirty="0" err="1"/>
              <a:t>mozilla</a:t>
            </a:r>
            <a:r>
              <a:rPr lang="en-US" dirty="0"/>
              <a:t> thunderbird’ </a:t>
            </a:r>
            <a:r>
              <a:rPr lang="en-US" b="1" dirty="0"/>
              <a:t>(00:27:42)</a:t>
            </a:r>
          </a:p>
          <a:p>
            <a:pPr lvl="2"/>
            <a:r>
              <a:rPr lang="en-US" dirty="0">
                <a:hlinkClick r:id="rId2"/>
              </a:rPr>
              <a:t>DuckDuckGo</a:t>
            </a:r>
            <a:r>
              <a:rPr lang="en-US" dirty="0"/>
              <a:t> is a search engine like Google.</a:t>
            </a:r>
          </a:p>
          <a:p>
            <a:pPr lvl="1"/>
            <a:r>
              <a:rPr lang="en-US" dirty="0"/>
              <a:t>Web page opens that shows Thunderbird’s download </a:t>
            </a:r>
            <a:r>
              <a:rPr lang="en-US" b="1" dirty="0"/>
              <a:t>(00:27:54)</a:t>
            </a:r>
          </a:p>
          <a:p>
            <a:pPr lvl="1"/>
            <a:r>
              <a:rPr lang="en-US" dirty="0"/>
              <a:t>DuckDuckGo search for ‘</a:t>
            </a:r>
            <a:r>
              <a:rPr lang="en-US" dirty="0" err="1"/>
              <a:t>utorrent</a:t>
            </a:r>
            <a:r>
              <a:rPr lang="en-US" dirty="0"/>
              <a:t>’ </a:t>
            </a:r>
            <a:r>
              <a:rPr lang="en-US" b="1" dirty="0"/>
              <a:t>(00:28:15)</a:t>
            </a:r>
          </a:p>
          <a:p>
            <a:pPr lvl="1"/>
            <a:r>
              <a:rPr lang="en-US" dirty="0"/>
              <a:t>uTorrent website visited </a:t>
            </a:r>
            <a:r>
              <a:rPr lang="en-US" b="1" dirty="0"/>
              <a:t>(00:28:55)</a:t>
            </a:r>
          </a:p>
          <a:p>
            <a:pPr lvl="1"/>
            <a:r>
              <a:rPr lang="en-US" dirty="0"/>
              <a:t>Web page opens that says uTorrent’s download is complete </a:t>
            </a:r>
            <a:r>
              <a:rPr lang="en-US" b="1" dirty="0"/>
              <a:t>(00:29:50)</a:t>
            </a:r>
          </a:p>
          <a:p>
            <a:pPr lvl="1"/>
            <a:r>
              <a:rPr lang="en-US" dirty="0"/>
              <a:t>Suspect visits outlook.com </a:t>
            </a:r>
            <a:r>
              <a:rPr lang="en-US" b="1" dirty="0"/>
              <a:t>(00:30:25)</a:t>
            </a:r>
          </a:p>
          <a:p>
            <a:pPr lvl="1"/>
            <a:r>
              <a:rPr lang="en-US" dirty="0"/>
              <a:t>Suspect is signing into Outlook email </a:t>
            </a:r>
            <a:r>
              <a:rPr lang="en-US" b="1" dirty="0"/>
              <a:t>(00:30:29)</a:t>
            </a:r>
          </a:p>
          <a:p>
            <a:pPr lvl="1"/>
            <a:r>
              <a:rPr lang="en-US" dirty="0"/>
              <a:t>Suspect is signed into the ‘kamalle123@outlook.com’ email </a:t>
            </a:r>
            <a:r>
              <a:rPr lang="en-US" b="1" dirty="0"/>
              <a:t>(00:34:56)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72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9D80-6153-4893-810F-F75674295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web activity.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3330D-A343-4B8E-A749-6F8ED8F33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 03/21/2021 – </a:t>
            </a:r>
          </a:p>
          <a:p>
            <a:pPr lvl="1"/>
            <a:r>
              <a:rPr lang="en-US" dirty="0"/>
              <a:t>DuckDuckGo search for ‘</a:t>
            </a:r>
            <a:r>
              <a:rPr lang="en-US" dirty="0" err="1"/>
              <a:t>bittorrent</a:t>
            </a:r>
            <a:r>
              <a:rPr lang="en-US" dirty="0"/>
              <a:t> tracker list’ </a:t>
            </a:r>
            <a:r>
              <a:rPr lang="en-US" b="1" dirty="0"/>
              <a:t>(20:22:45)</a:t>
            </a:r>
          </a:p>
          <a:p>
            <a:pPr lvl="1"/>
            <a:r>
              <a:rPr lang="en-US" dirty="0"/>
              <a:t>Suspect opens </a:t>
            </a:r>
            <a:r>
              <a:rPr lang="en-US" dirty="0" err="1"/>
              <a:t>ngosang’s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 repository titled ‘</a:t>
            </a:r>
            <a:r>
              <a:rPr lang="en-US" dirty="0" err="1"/>
              <a:t>trackerslist</a:t>
            </a:r>
            <a:r>
              <a:rPr lang="en-US" dirty="0"/>
              <a:t>: Updated list of public BitTorrent trackers’ </a:t>
            </a:r>
            <a:r>
              <a:rPr lang="en-US" b="1" dirty="0"/>
              <a:t>(20:22:51)</a:t>
            </a:r>
          </a:p>
          <a:p>
            <a:pPr lvl="1"/>
            <a:r>
              <a:rPr lang="en-US" dirty="0"/>
              <a:t>Suspect accesses text files from </a:t>
            </a:r>
            <a:r>
              <a:rPr lang="en-US" dirty="0" err="1"/>
              <a:t>ngosang’s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 repository:</a:t>
            </a:r>
          </a:p>
          <a:p>
            <a:pPr lvl="2"/>
            <a:r>
              <a:rPr lang="en-US" dirty="0"/>
              <a:t>‘trackers_best.txt’ </a:t>
            </a:r>
            <a:r>
              <a:rPr lang="en-US" b="1" dirty="0"/>
              <a:t>(20:24:11)</a:t>
            </a:r>
          </a:p>
          <a:p>
            <a:pPr lvl="2"/>
            <a:r>
              <a:rPr lang="en-US" dirty="0"/>
              <a:t>‘trackers_all_ip.txt’ </a:t>
            </a:r>
            <a:r>
              <a:rPr lang="en-US" b="1" dirty="0"/>
              <a:t>(20:24:32)</a:t>
            </a:r>
          </a:p>
          <a:p>
            <a:pPr lvl="2"/>
            <a:r>
              <a:rPr lang="en-US" dirty="0"/>
              <a:t>‘trackers_best_ip.txt’ </a:t>
            </a:r>
            <a:r>
              <a:rPr lang="en-US" b="1" dirty="0"/>
              <a:t>(20:25:52)</a:t>
            </a:r>
          </a:p>
          <a:p>
            <a:pPr lvl="1"/>
            <a:r>
              <a:rPr lang="en-US" dirty="0"/>
              <a:t>Suspect visits ‘Social Upload’ </a:t>
            </a:r>
            <a:r>
              <a:rPr lang="en-US" b="1" dirty="0"/>
              <a:t>(20:46:42)</a:t>
            </a:r>
          </a:p>
          <a:p>
            <a:pPr lvl="1"/>
            <a:r>
              <a:rPr lang="en-US" dirty="0"/>
              <a:t>Suspect logs into this website </a:t>
            </a:r>
            <a:r>
              <a:rPr lang="en-US" b="1" dirty="0"/>
              <a:t>(20:48:37)</a:t>
            </a:r>
          </a:p>
          <a:p>
            <a:pPr lvl="1"/>
            <a:r>
              <a:rPr lang="en-US" dirty="0"/>
              <a:t>Suspect visits a section of the website called ‘Files’ </a:t>
            </a:r>
            <a:r>
              <a:rPr lang="en-US" b="1" dirty="0"/>
              <a:t>(20:50:39)</a:t>
            </a:r>
          </a:p>
          <a:p>
            <a:pPr lvl="1"/>
            <a:r>
              <a:rPr lang="en-US" dirty="0"/>
              <a:t>Suspect is creating a thread </a:t>
            </a:r>
            <a:r>
              <a:rPr lang="en-US" b="1" dirty="0"/>
              <a:t>(20:50:42)</a:t>
            </a:r>
          </a:p>
          <a:p>
            <a:pPr lvl="1"/>
            <a:r>
              <a:rPr lang="en-US" dirty="0"/>
              <a:t>Suspect is in a thread titled ‘New Music’ </a:t>
            </a:r>
            <a:r>
              <a:rPr lang="en-US" b="1" dirty="0"/>
              <a:t>(20:53:19)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2818-851F-4CD3-ADE6-2DDF1B3E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3686A-4825-40B6-9E72-89B0AA16C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Determine what web browser(s) the suspect used.</a:t>
            </a:r>
          </a:p>
          <a:p>
            <a:r>
              <a:rPr lang="en-US" dirty="0"/>
              <a:t>Analyze the web history.</a:t>
            </a:r>
          </a:p>
          <a:p>
            <a:r>
              <a:rPr lang="en-US" dirty="0"/>
              <a:t>Determine how the suspect uploaded a torrent file on the Internet.</a:t>
            </a:r>
          </a:p>
          <a:p>
            <a:r>
              <a:rPr lang="en-US" dirty="0"/>
              <a:t>Locate the origin of the torrent trackers.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All timestamps will be in UTC.</a:t>
            </a:r>
          </a:p>
        </p:txBody>
      </p:sp>
    </p:spTree>
    <p:extLst>
      <p:ext uri="{BB962C8B-B14F-4D97-AF65-F5344CB8AC3E}">
        <p14:creationId xmlns:p14="http://schemas.microsoft.com/office/powerpoint/2010/main" val="4041543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D508A-69B5-44BE-8555-87F2676D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E0FE3-BD51-46FD-A11D-FBD73D383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looking at the web history, we have more information about the suspect’s activities:</a:t>
            </a:r>
          </a:p>
          <a:p>
            <a:pPr lvl="1"/>
            <a:r>
              <a:rPr lang="en-US" dirty="0"/>
              <a:t>The ‘kamalle123@outlook.com’ email address was accessed on Outlook.</a:t>
            </a:r>
          </a:p>
          <a:p>
            <a:pPr lvl="1"/>
            <a:r>
              <a:rPr lang="en-US" dirty="0"/>
              <a:t>The suspect downloaded Thunderbird.</a:t>
            </a:r>
          </a:p>
          <a:p>
            <a:pPr lvl="1"/>
            <a:r>
              <a:rPr lang="en-US" dirty="0"/>
              <a:t>The suspect downloaded uTorrent.</a:t>
            </a:r>
          </a:p>
          <a:p>
            <a:pPr lvl="1"/>
            <a:r>
              <a:rPr lang="en-US" dirty="0"/>
              <a:t>The suspect accessed a tracker list on </a:t>
            </a:r>
            <a:r>
              <a:rPr lang="en-US" dirty="0" err="1"/>
              <a:t>Github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suspect accessed a website called ‘Social Upload’ and created the thread ‘New Music’. </a:t>
            </a:r>
          </a:p>
          <a:p>
            <a:r>
              <a:rPr lang="en-US" dirty="0"/>
              <a:t>We can look at the ‘downloads’ table from Edge’s history file to get specific information about when the downloads took place.</a:t>
            </a:r>
          </a:p>
        </p:txBody>
      </p:sp>
    </p:spTree>
    <p:extLst>
      <p:ext uri="{BB962C8B-B14F-4D97-AF65-F5344CB8AC3E}">
        <p14:creationId xmlns:p14="http://schemas.microsoft.com/office/powerpoint/2010/main" val="3893989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B4DE-FC56-49F1-BE55-B90AF95D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 View and save the </a:t>
            </a:r>
            <a:r>
              <a:rPr lang="en-US" dirty="0" err="1"/>
              <a:t>Github</a:t>
            </a:r>
            <a:r>
              <a:rPr lang="en-US" dirty="0"/>
              <a:t> page for your records.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B59664-5A14-416C-A452-81BDD8854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384277"/>
            <a:ext cx="9012810" cy="2168869"/>
          </a:xfrm>
        </p:spPr>
      </p:pic>
    </p:spTree>
    <p:extLst>
      <p:ext uri="{BB962C8B-B14F-4D97-AF65-F5344CB8AC3E}">
        <p14:creationId xmlns:p14="http://schemas.microsoft.com/office/powerpoint/2010/main" val="1759525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3B10-87EB-4F36-8014-80200CCB6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 View and save the </a:t>
            </a:r>
            <a:r>
              <a:rPr lang="en-US" dirty="0" err="1"/>
              <a:t>Github</a:t>
            </a:r>
            <a:r>
              <a:rPr lang="en-US" dirty="0"/>
              <a:t> page for your records.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26E95E-FFAA-4BA9-A32E-69673646C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52516"/>
            <a:ext cx="9644406" cy="3810956"/>
          </a:xfrm>
        </p:spPr>
      </p:pic>
    </p:spTree>
    <p:extLst>
      <p:ext uri="{BB962C8B-B14F-4D97-AF65-F5344CB8AC3E}">
        <p14:creationId xmlns:p14="http://schemas.microsoft.com/office/powerpoint/2010/main" val="4263043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C254-E644-4513-9E2D-E0577EB5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 View and save the </a:t>
            </a:r>
            <a:r>
              <a:rPr lang="en-US" dirty="0" err="1"/>
              <a:t>Github</a:t>
            </a:r>
            <a:r>
              <a:rPr lang="en-US" dirty="0"/>
              <a:t> page for your records.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591BFF-6DB2-4781-AC22-6EDB79194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62705"/>
            <a:ext cx="9465297" cy="3844206"/>
          </a:xfrm>
        </p:spPr>
      </p:pic>
    </p:spTree>
    <p:extLst>
      <p:ext uri="{BB962C8B-B14F-4D97-AF65-F5344CB8AC3E}">
        <p14:creationId xmlns:p14="http://schemas.microsoft.com/office/powerpoint/2010/main" val="4133438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CCB9-4329-4611-98A0-0F80E16B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>
                <a:solidFill>
                  <a:srgbClr val="7030A0"/>
                </a:solidFill>
              </a:rPr>
              <a:t>sqlite3</a:t>
            </a:r>
            <a:r>
              <a:rPr lang="en-US" dirty="0"/>
              <a:t> to get downloads.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904AA2-CAFC-4E0B-88A3-9344EE338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93" y="1982919"/>
            <a:ext cx="11962614" cy="2472343"/>
          </a:xfrm>
        </p:spPr>
      </p:pic>
    </p:spTree>
    <p:extLst>
      <p:ext uri="{BB962C8B-B14F-4D97-AF65-F5344CB8AC3E}">
        <p14:creationId xmlns:p14="http://schemas.microsoft.com/office/powerpoint/2010/main" val="2784343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B653-1D90-4A2D-87D4-F97AA9A6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B808C-970E-4AF3-B92D-A1C09A457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‘</a:t>
            </a:r>
            <a:r>
              <a:rPr lang="en-US" i="1" dirty="0">
                <a:solidFill>
                  <a:srgbClr val="7030A0"/>
                </a:solidFill>
              </a:rPr>
              <a:t>downloads</a:t>
            </a:r>
            <a:r>
              <a:rPr lang="en-US" dirty="0"/>
              <a:t>’ table stores the history of downloads within the web browser. </a:t>
            </a:r>
          </a:p>
          <a:p>
            <a:r>
              <a:rPr lang="en-US" dirty="0"/>
              <a:t>The activity shown in this screenshot would be recorded in the ‘downloads’ table: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F9E4E-D7B8-49A8-8D00-29160DAD0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4" y="3915539"/>
            <a:ext cx="11359300" cy="20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18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0106-D621-427A-B191-DBEE394B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F87E6-C07F-4994-9CFD-C392ED348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entries inside of the green rectangles are columns within the ‘downloads’ table:</a:t>
            </a:r>
          </a:p>
          <a:p>
            <a:pPr lvl="1"/>
            <a:r>
              <a:rPr lang="en-US" dirty="0"/>
              <a:t>‘</a:t>
            </a:r>
            <a:r>
              <a:rPr lang="en-US" i="1" dirty="0" err="1">
                <a:solidFill>
                  <a:srgbClr val="7030A0"/>
                </a:solidFill>
              </a:rPr>
              <a:t>target_path</a:t>
            </a:r>
            <a:r>
              <a:rPr lang="en-US" dirty="0"/>
              <a:t>’ refers to the file path the downloaded item is saved to.</a:t>
            </a:r>
          </a:p>
          <a:p>
            <a:pPr lvl="1"/>
            <a:r>
              <a:rPr lang="en-US" dirty="0"/>
              <a:t>‘</a:t>
            </a:r>
            <a:r>
              <a:rPr lang="en-US" i="1" dirty="0" err="1">
                <a:solidFill>
                  <a:srgbClr val="7030A0"/>
                </a:solidFill>
              </a:rPr>
              <a:t>start_time</a:t>
            </a:r>
            <a:r>
              <a:rPr lang="en-US" dirty="0"/>
              <a:t>’ is when the download starts. ‘</a:t>
            </a:r>
            <a:r>
              <a:rPr lang="en-US" i="1" dirty="0" err="1">
                <a:solidFill>
                  <a:srgbClr val="7030A0"/>
                </a:solidFill>
              </a:rPr>
              <a:t>end_time</a:t>
            </a:r>
            <a:r>
              <a:rPr lang="en-US" dirty="0"/>
              <a:t>’ is when the download ends.</a:t>
            </a:r>
          </a:p>
          <a:p>
            <a:pPr lvl="1"/>
            <a:r>
              <a:rPr lang="en-US" dirty="0"/>
              <a:t>‘</a:t>
            </a:r>
            <a:r>
              <a:rPr lang="en-US" i="1" dirty="0" err="1">
                <a:solidFill>
                  <a:srgbClr val="7030A0"/>
                </a:solidFill>
              </a:rPr>
              <a:t>received_bytes</a:t>
            </a:r>
            <a:r>
              <a:rPr lang="en-US" dirty="0"/>
              <a:t>’ is the number of bytes downloaded from the website. ‘</a:t>
            </a:r>
            <a:r>
              <a:rPr lang="en-US" i="1" dirty="0" err="1">
                <a:solidFill>
                  <a:srgbClr val="7030A0"/>
                </a:solidFill>
              </a:rPr>
              <a:t>total_bytes</a:t>
            </a:r>
            <a:r>
              <a:rPr lang="en-US" dirty="0"/>
              <a:t>’ is the number of bytes downloaded in total. </a:t>
            </a:r>
          </a:p>
          <a:p>
            <a:pPr lvl="2"/>
            <a:r>
              <a:rPr lang="en-US" dirty="0"/>
              <a:t>If ‘</a:t>
            </a:r>
            <a:r>
              <a:rPr lang="en-US" i="1" dirty="0" err="1">
                <a:solidFill>
                  <a:srgbClr val="7030A0"/>
                </a:solidFill>
              </a:rPr>
              <a:t>received_bytes</a:t>
            </a:r>
            <a:r>
              <a:rPr lang="en-US" dirty="0"/>
              <a:t>’ is the same as ‘</a:t>
            </a:r>
            <a:r>
              <a:rPr lang="en-US" i="1" dirty="0" err="1">
                <a:solidFill>
                  <a:srgbClr val="7030A0"/>
                </a:solidFill>
              </a:rPr>
              <a:t>total_bytes</a:t>
            </a:r>
            <a:r>
              <a:rPr lang="en-US" dirty="0"/>
              <a:t>’, then the suspect successfully downloaded the file.</a:t>
            </a:r>
          </a:p>
          <a:p>
            <a:pPr lvl="1"/>
            <a:r>
              <a:rPr lang="en-US" dirty="0"/>
              <a:t>‘</a:t>
            </a:r>
            <a:r>
              <a:rPr lang="en-US" i="1" dirty="0" err="1">
                <a:solidFill>
                  <a:srgbClr val="7030A0"/>
                </a:solidFill>
              </a:rPr>
              <a:t>tab_url</a:t>
            </a:r>
            <a:r>
              <a:rPr lang="en-US" dirty="0"/>
              <a:t>’ shows the </a:t>
            </a:r>
            <a:r>
              <a:rPr lang="en-US" dirty="0" err="1"/>
              <a:t>url</a:t>
            </a:r>
            <a:r>
              <a:rPr lang="en-US" dirty="0"/>
              <a:t> where the download took place.</a:t>
            </a:r>
          </a:p>
          <a:p>
            <a:pPr lvl="1"/>
            <a:r>
              <a:rPr lang="en-US" dirty="0"/>
              <a:t>‘</a:t>
            </a:r>
            <a:r>
              <a:rPr lang="en-US" i="1" dirty="0" err="1">
                <a:solidFill>
                  <a:srgbClr val="7030A0"/>
                </a:solidFill>
              </a:rPr>
              <a:t>last_access_time</a:t>
            </a:r>
            <a:r>
              <a:rPr lang="en-US" dirty="0"/>
              <a:t>’ shows when a downloaded file was opened from the web browser.</a:t>
            </a:r>
          </a:p>
        </p:txBody>
      </p:sp>
    </p:spTree>
    <p:extLst>
      <p:ext uri="{BB962C8B-B14F-4D97-AF65-F5344CB8AC3E}">
        <p14:creationId xmlns:p14="http://schemas.microsoft.com/office/powerpoint/2010/main" val="1495197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B6A1A-CC19-4E04-91D7-FFC013F3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Edge’s download history to a csv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D6B5DB-C45C-4A3A-B202-7FAD1647A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1951683"/>
            <a:ext cx="9717033" cy="4337748"/>
          </a:xfrm>
        </p:spPr>
      </p:pic>
    </p:spTree>
    <p:extLst>
      <p:ext uri="{BB962C8B-B14F-4D97-AF65-F5344CB8AC3E}">
        <p14:creationId xmlns:p14="http://schemas.microsoft.com/office/powerpoint/2010/main" val="3347672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AC39-6C49-4405-9D15-485FF7A2A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edge’s download history in the terminal.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D044C8-18B3-40C4-BAD5-DA3B286CE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26" y="1909090"/>
            <a:ext cx="12009747" cy="2087875"/>
          </a:xfrm>
        </p:spPr>
      </p:pic>
    </p:spTree>
    <p:extLst>
      <p:ext uri="{BB962C8B-B14F-4D97-AF65-F5344CB8AC3E}">
        <p14:creationId xmlns:p14="http://schemas.microsoft.com/office/powerpoint/2010/main" val="3278096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95DA-481F-4C1C-A35C-74315930D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4CFD5-CAE4-40DC-B10C-CF789B40A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now have more detailed information on the suspect’s download history.</a:t>
            </a:r>
          </a:p>
          <a:p>
            <a:r>
              <a:rPr lang="en-US" dirty="0"/>
              <a:t>With these entries, we can update our timeline of the browsing history:</a:t>
            </a:r>
          </a:p>
        </p:txBody>
      </p:sp>
    </p:spTree>
    <p:extLst>
      <p:ext uri="{BB962C8B-B14F-4D97-AF65-F5344CB8AC3E}">
        <p14:creationId xmlns:p14="http://schemas.microsoft.com/office/powerpoint/2010/main" val="312478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E769-522C-4A00-B99E-B4097AEE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15. Locate all web browsers. Identify where the history files are for these browsers.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DB391-712A-469B-90F0-7CC2A9BDA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Tools used: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None</a:t>
            </a:r>
          </a:p>
          <a:p>
            <a:pPr lvl="1"/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This question does not require tools.</a:t>
            </a:r>
          </a:p>
        </p:txBody>
      </p:sp>
    </p:spTree>
    <p:extLst>
      <p:ext uri="{BB962C8B-B14F-4D97-AF65-F5344CB8AC3E}">
        <p14:creationId xmlns:p14="http://schemas.microsoft.com/office/powerpoint/2010/main" val="2738425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32A62-7452-45EA-864F-C8F4C2E5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overview of browsing history.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44656-9128-46CB-B5A9-AA30EAC9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On 3/10/2021 –</a:t>
            </a:r>
          </a:p>
          <a:p>
            <a:pPr lvl="1"/>
            <a:r>
              <a:rPr lang="en-US" dirty="0"/>
              <a:t>DuckDuckGo search for ‘</a:t>
            </a:r>
            <a:r>
              <a:rPr lang="en-US" dirty="0" err="1"/>
              <a:t>mozilla</a:t>
            </a:r>
            <a:r>
              <a:rPr lang="en-US" dirty="0"/>
              <a:t> thunderbird’ </a:t>
            </a:r>
            <a:r>
              <a:rPr lang="en-US" b="1" dirty="0"/>
              <a:t>(00:27:42)</a:t>
            </a:r>
          </a:p>
          <a:p>
            <a:pPr lvl="2"/>
            <a:r>
              <a:rPr lang="en-US" dirty="0">
                <a:hlinkClick r:id="rId2"/>
              </a:rPr>
              <a:t>DuckDuckGo</a:t>
            </a:r>
            <a:r>
              <a:rPr lang="en-US" dirty="0"/>
              <a:t> is a search engine like Google.</a:t>
            </a:r>
          </a:p>
          <a:p>
            <a:pPr lvl="1"/>
            <a:r>
              <a:rPr lang="en-US" dirty="0"/>
              <a:t>Web page opens that shows Thunderbird’s download </a:t>
            </a:r>
            <a:r>
              <a:rPr lang="en-US" b="1" dirty="0"/>
              <a:t>(00:27:54)</a:t>
            </a:r>
          </a:p>
          <a:p>
            <a:pPr lvl="1"/>
            <a:r>
              <a:rPr lang="en-US" dirty="0"/>
              <a:t>Thunderbird downloaded</a:t>
            </a:r>
          </a:p>
          <a:p>
            <a:pPr lvl="2"/>
            <a:r>
              <a:rPr lang="en-US" dirty="0"/>
              <a:t>Download started </a:t>
            </a:r>
            <a:r>
              <a:rPr lang="en-US" b="1" dirty="0"/>
              <a:t>(00:27:58)</a:t>
            </a:r>
          </a:p>
          <a:p>
            <a:pPr lvl="2"/>
            <a:r>
              <a:rPr lang="en-US" dirty="0"/>
              <a:t>Download ended </a:t>
            </a:r>
            <a:r>
              <a:rPr lang="en-US" b="1" dirty="0"/>
              <a:t>(00:28:08)</a:t>
            </a:r>
          </a:p>
          <a:p>
            <a:pPr lvl="1"/>
            <a:r>
              <a:rPr lang="en-US" dirty="0"/>
              <a:t>DuckDuckGo search for ‘</a:t>
            </a:r>
            <a:r>
              <a:rPr lang="en-US" dirty="0" err="1"/>
              <a:t>utorrent</a:t>
            </a:r>
            <a:r>
              <a:rPr lang="en-US" dirty="0"/>
              <a:t>’ </a:t>
            </a:r>
            <a:r>
              <a:rPr lang="en-US" b="1" dirty="0"/>
              <a:t>(00:28:15)</a:t>
            </a:r>
          </a:p>
          <a:p>
            <a:pPr lvl="1"/>
            <a:r>
              <a:rPr lang="en-US" dirty="0"/>
              <a:t>uTorrent website visited </a:t>
            </a:r>
            <a:r>
              <a:rPr lang="en-US" b="1" dirty="0"/>
              <a:t>(00:28:55)</a:t>
            </a:r>
          </a:p>
          <a:p>
            <a:pPr lvl="1"/>
            <a:r>
              <a:rPr lang="en-US" dirty="0"/>
              <a:t>Web page opens that says uTorrent’s download is complete </a:t>
            </a:r>
            <a:r>
              <a:rPr lang="en-US" b="1" dirty="0"/>
              <a:t>(00:29:50)</a:t>
            </a:r>
          </a:p>
          <a:p>
            <a:pPr lvl="1"/>
            <a:r>
              <a:rPr lang="en-US" dirty="0"/>
              <a:t>uTorrent downloaded</a:t>
            </a:r>
          </a:p>
          <a:p>
            <a:pPr lvl="2"/>
            <a:r>
              <a:rPr lang="en-US" dirty="0"/>
              <a:t>Download started </a:t>
            </a:r>
            <a:r>
              <a:rPr lang="en-US" b="1" dirty="0"/>
              <a:t>(00:29:51)</a:t>
            </a:r>
          </a:p>
          <a:p>
            <a:pPr lvl="2"/>
            <a:r>
              <a:rPr lang="en-US" dirty="0"/>
              <a:t>Download ended </a:t>
            </a:r>
            <a:r>
              <a:rPr lang="en-US" b="1" dirty="0"/>
              <a:t>(00:30:02)</a:t>
            </a:r>
          </a:p>
          <a:p>
            <a:pPr lvl="1"/>
            <a:r>
              <a:rPr lang="en-US" dirty="0"/>
              <a:t>Suspect visits outlook.com </a:t>
            </a:r>
            <a:r>
              <a:rPr lang="en-US" b="1" dirty="0"/>
              <a:t>(00:30:25)</a:t>
            </a:r>
          </a:p>
          <a:p>
            <a:pPr lvl="1"/>
            <a:r>
              <a:rPr lang="en-US" dirty="0"/>
              <a:t>Suspect is signing into Outlook email </a:t>
            </a:r>
            <a:r>
              <a:rPr lang="en-US" b="1" dirty="0"/>
              <a:t>(00:30:29)</a:t>
            </a:r>
          </a:p>
          <a:p>
            <a:pPr lvl="1"/>
            <a:r>
              <a:rPr lang="en-US" dirty="0"/>
              <a:t>Suspect is signed into the ‘kamalle123@outlook.com’ email </a:t>
            </a:r>
            <a:r>
              <a:rPr lang="en-US" b="1" dirty="0"/>
              <a:t>(00:34:56)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03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6CF2-60AD-4D09-9827-0E8D017E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overview of browsing history.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02656-88CC-4E51-B4E4-35394EDCA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 03/21/2021 – </a:t>
            </a:r>
          </a:p>
          <a:p>
            <a:pPr lvl="1"/>
            <a:r>
              <a:rPr lang="en-US" dirty="0"/>
              <a:t>DuckDuckGo search for ‘</a:t>
            </a:r>
            <a:r>
              <a:rPr lang="en-US" dirty="0" err="1"/>
              <a:t>bittorrent</a:t>
            </a:r>
            <a:r>
              <a:rPr lang="en-US" dirty="0"/>
              <a:t> tracker list’ </a:t>
            </a:r>
            <a:r>
              <a:rPr lang="en-US" b="1" dirty="0"/>
              <a:t>(20:22:45)</a:t>
            </a:r>
          </a:p>
          <a:p>
            <a:pPr lvl="1"/>
            <a:r>
              <a:rPr lang="en-US" dirty="0"/>
              <a:t>Suspect opens </a:t>
            </a:r>
            <a:r>
              <a:rPr lang="en-US" dirty="0" err="1"/>
              <a:t>ngosang’s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 repository titled ‘</a:t>
            </a:r>
            <a:r>
              <a:rPr lang="en-US" dirty="0" err="1"/>
              <a:t>trackerslist</a:t>
            </a:r>
            <a:r>
              <a:rPr lang="en-US" dirty="0"/>
              <a:t>: Updated list of public BitTorrent trackers’ </a:t>
            </a:r>
            <a:r>
              <a:rPr lang="en-US" b="1" dirty="0"/>
              <a:t>(20:22:51)</a:t>
            </a:r>
          </a:p>
          <a:p>
            <a:pPr lvl="1"/>
            <a:r>
              <a:rPr lang="en-US" dirty="0"/>
              <a:t>Suspect accesses text files from </a:t>
            </a:r>
            <a:r>
              <a:rPr lang="en-US" dirty="0" err="1"/>
              <a:t>ngosang’s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 repository:</a:t>
            </a:r>
          </a:p>
          <a:p>
            <a:pPr lvl="2"/>
            <a:r>
              <a:rPr lang="en-US" dirty="0"/>
              <a:t>‘trackers_best.txt’ </a:t>
            </a:r>
            <a:r>
              <a:rPr lang="en-US" b="1" dirty="0"/>
              <a:t>(20:24:11)</a:t>
            </a:r>
          </a:p>
          <a:p>
            <a:pPr lvl="2"/>
            <a:r>
              <a:rPr lang="en-US" dirty="0"/>
              <a:t>‘trackers_all_ip.txt’ </a:t>
            </a:r>
            <a:r>
              <a:rPr lang="en-US" b="1" dirty="0"/>
              <a:t>(20:24:32)</a:t>
            </a:r>
          </a:p>
          <a:p>
            <a:pPr lvl="2"/>
            <a:r>
              <a:rPr lang="en-US" dirty="0"/>
              <a:t>‘trackers_best_ip.txt’ </a:t>
            </a:r>
            <a:r>
              <a:rPr lang="en-US" b="1" dirty="0"/>
              <a:t>(20:25:52)</a:t>
            </a:r>
          </a:p>
          <a:p>
            <a:pPr lvl="1"/>
            <a:r>
              <a:rPr lang="en-US" dirty="0"/>
              <a:t>Suspect visits ‘Social Upload’ </a:t>
            </a:r>
            <a:r>
              <a:rPr lang="en-US" b="1" dirty="0"/>
              <a:t>(20:46:42)</a:t>
            </a:r>
          </a:p>
          <a:p>
            <a:pPr lvl="1"/>
            <a:r>
              <a:rPr lang="en-US" dirty="0"/>
              <a:t>Suspect logins to this website </a:t>
            </a:r>
            <a:r>
              <a:rPr lang="en-US" b="1" dirty="0"/>
              <a:t>(20:48:37)</a:t>
            </a:r>
          </a:p>
          <a:p>
            <a:pPr lvl="1"/>
            <a:r>
              <a:rPr lang="en-US" dirty="0"/>
              <a:t>Suspect visits a section of the website called ‘Files’ </a:t>
            </a:r>
            <a:r>
              <a:rPr lang="en-US" b="1" dirty="0"/>
              <a:t>(20:50:39)</a:t>
            </a:r>
          </a:p>
          <a:p>
            <a:pPr lvl="1"/>
            <a:r>
              <a:rPr lang="en-US" dirty="0"/>
              <a:t>Suspect is creating a thread </a:t>
            </a:r>
            <a:r>
              <a:rPr lang="en-US" b="1" dirty="0"/>
              <a:t>(20:50:42)</a:t>
            </a:r>
          </a:p>
          <a:p>
            <a:pPr lvl="2"/>
            <a:r>
              <a:rPr lang="en-US" dirty="0"/>
              <a:t>A ‘thread’ is a post on a forum that other people can look at and/or respond to. </a:t>
            </a:r>
          </a:p>
          <a:p>
            <a:pPr lvl="1"/>
            <a:r>
              <a:rPr lang="en-US" dirty="0"/>
              <a:t>Suspect is in a thread titled ‘New Music’ </a:t>
            </a:r>
            <a:r>
              <a:rPr lang="en-US" b="1" dirty="0"/>
              <a:t>(20:53:19)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03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48F7-BA52-41D9-9ABF-85A41013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886DC-375E-43E9-95C8-334E09AAB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entries were not seen for the text files. If any of the entries are on the suspect’s system, they may have been copy and pasted.</a:t>
            </a:r>
          </a:p>
          <a:p>
            <a:r>
              <a:rPr lang="en-US" dirty="0"/>
              <a:t>The timestamps for the downloads are consistent with what was recovered from the </a:t>
            </a:r>
            <a:r>
              <a:rPr lang="en-US" dirty="0">
                <a:hlinkClick r:id="rId2" action="ppaction://hlinkpres?slideindex=1&amp;slidetitle=Illegal Download Case"/>
              </a:rPr>
              <a:t>MFT timeline</a:t>
            </a:r>
            <a:r>
              <a:rPr lang="en-US" dirty="0"/>
              <a:t>.</a:t>
            </a:r>
          </a:p>
          <a:p>
            <a:r>
              <a:rPr lang="en-US" dirty="0"/>
              <a:t>From the emails, we know that the suspect was in contact with alleged leakers. We must check ‘Social Upload’ to see if anyone uploaded any of the files we recovered.</a:t>
            </a:r>
          </a:p>
        </p:txBody>
      </p:sp>
    </p:spTree>
    <p:extLst>
      <p:ext uri="{BB962C8B-B14F-4D97-AF65-F5344CB8AC3E}">
        <p14:creationId xmlns:p14="http://schemas.microsoft.com/office/powerpoint/2010/main" val="1120122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3A76-96C4-4C79-8E09-6EC91AD02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r>
              <a:rPr lang="en-GB" dirty="0"/>
              <a:t>peers to find each other?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B6E74-D679-43D7-BE29-72BA6784D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Peer asks Torrent tracker to find other peers</a:t>
            </a:r>
          </a:p>
          <a:p>
            <a:pPr lvl="1"/>
            <a:r>
              <a:rPr lang="en-GB" dirty="0"/>
              <a:t>A Torrent tracker is a special type of server that assists in the communication between peers using the BitTorrent protocol</a:t>
            </a:r>
          </a:p>
          <a:p>
            <a:r>
              <a:rPr lang="en-GB" dirty="0"/>
              <a:t>How?</a:t>
            </a:r>
          </a:p>
          <a:p>
            <a:pPr lvl="1"/>
            <a:r>
              <a:rPr lang="en-GB" dirty="0"/>
              <a:t>The peer sends a message to the tracker to register its interest in a torrent. </a:t>
            </a:r>
          </a:p>
          <a:p>
            <a:pPr lvl="1"/>
            <a:r>
              <a:rPr lang="en-GB" dirty="0"/>
              <a:t>The tracker responds with a list of other peers (.txt) who have previously expressed interest.</a:t>
            </a:r>
          </a:p>
          <a:p>
            <a:pPr lvl="1"/>
            <a:r>
              <a:rPr lang="en-GB" dirty="0"/>
              <a:t>Then the peer connects directly to each of the peers it received from the tracker.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72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6D12-4837-4C99-AB64-1426237A2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the tracker does NOT do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6EF47-7590-46B9-BF2B-EE936BEF6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tracker does NOT act as a proxy or middle-man between the peers.</a:t>
            </a:r>
          </a:p>
          <a:p>
            <a:r>
              <a:rPr lang="en-GB" dirty="0"/>
              <a:t>The tracker does NOT relay data between peers.</a:t>
            </a:r>
          </a:p>
          <a:p>
            <a:r>
              <a:rPr lang="en-GB" dirty="0"/>
              <a:t>The tracker CANNOT see what pieces of the torrent each peer has.</a:t>
            </a:r>
          </a:p>
          <a:p>
            <a:r>
              <a:rPr lang="en-GB" dirty="0"/>
              <a:t>The tracker CANNOT see the .torrent file (or any metadata contained within the .torrent file, like the list of file names).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49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2A866-E0D9-4DA7-AC10-9FC7040B1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suspect accessed trackers (text files)?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538F-644A-499D-9EC6-0F7CDCC06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pres?slideindex=32&amp;slidetitle=Use Regripper to see what the user recently opened. "/>
              </a:rPr>
              <a:t>Recall that when we looked at the recent documents the suspect opened</a:t>
            </a:r>
            <a:r>
              <a:rPr lang="en-US" dirty="0"/>
              <a:t>, there were three text files:</a:t>
            </a:r>
          </a:p>
          <a:p>
            <a:pPr lvl="1"/>
            <a:r>
              <a:rPr lang="en-US" dirty="0"/>
              <a:t>List-1.txt</a:t>
            </a:r>
          </a:p>
          <a:p>
            <a:pPr lvl="1"/>
            <a:r>
              <a:rPr lang="en-US" dirty="0"/>
              <a:t>List-2.txt</a:t>
            </a:r>
          </a:p>
          <a:p>
            <a:pPr lvl="1"/>
            <a:r>
              <a:rPr lang="en-US" dirty="0"/>
              <a:t>List-3.txt</a:t>
            </a:r>
          </a:p>
          <a:p>
            <a:r>
              <a:rPr lang="en-US" dirty="0"/>
              <a:t>Do these text files have any useful information? Let’s find out!</a:t>
            </a:r>
          </a:p>
        </p:txBody>
      </p:sp>
    </p:spTree>
    <p:extLst>
      <p:ext uri="{BB962C8B-B14F-4D97-AF65-F5344CB8AC3E}">
        <p14:creationId xmlns:p14="http://schemas.microsoft.com/office/powerpoint/2010/main" val="3436734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B750-1C39-4105-8DB2-78879126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the MFT timeline to search for the ‘List-’ text files.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81CB3E-7F1E-410C-895F-D1584A1B8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34821"/>
            <a:ext cx="9116505" cy="3768396"/>
          </a:xfrm>
        </p:spPr>
      </p:pic>
    </p:spTree>
    <p:extLst>
      <p:ext uri="{BB962C8B-B14F-4D97-AF65-F5344CB8AC3E}">
        <p14:creationId xmlns:p14="http://schemas.microsoft.com/office/powerpoint/2010/main" val="2163826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6096-0C16-4584-A1CE-33BDC0F5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 the text files.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A9E84C-E81A-42AC-8F41-391CC4EE5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7"/>
            <a:ext cx="9465297" cy="4417881"/>
          </a:xfrm>
        </p:spPr>
      </p:pic>
    </p:spTree>
    <p:extLst>
      <p:ext uri="{BB962C8B-B14F-4D97-AF65-F5344CB8AC3E}">
        <p14:creationId xmlns:p14="http://schemas.microsoft.com/office/powerpoint/2010/main" val="3598097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00F9-4E22-4F8C-A73E-F214A2C5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text files.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1990FE-BCEA-4B23-84B5-30F786FC6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771882"/>
            <a:ext cx="7598790" cy="4035030"/>
          </a:xfrm>
        </p:spPr>
      </p:pic>
    </p:spTree>
    <p:extLst>
      <p:ext uri="{BB962C8B-B14F-4D97-AF65-F5344CB8AC3E}">
        <p14:creationId xmlns:p14="http://schemas.microsoft.com/office/powerpoint/2010/main" val="957632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3B5F-60FC-48D0-A5C5-0ACC37F92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F3CE0-BCE2-4947-920A-869A5625D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text files contain trackers. </a:t>
            </a:r>
          </a:p>
          <a:p>
            <a:r>
              <a:rPr lang="en-US" dirty="0"/>
              <a:t>The trackers from the text files were used for the torrents that are on the system. </a:t>
            </a:r>
          </a:p>
          <a:p>
            <a:r>
              <a:rPr lang="en-US" dirty="0"/>
              <a:t>The creation timestamps from the text files are close to when the suspect/their torrent clients looked at text files within the browser. It is possible that these trackers came from </a:t>
            </a:r>
            <a:r>
              <a:rPr lang="en-US" dirty="0" err="1"/>
              <a:t>ngosang’s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7491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6E13E-9215-4357-8FA8-38289B2E2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web browser is the suspect using?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CF645-C63B-400C-8E50-D42C151EB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Based on the output from </a:t>
            </a:r>
            <a:r>
              <a:rPr lang="en-US" dirty="0" err="1"/>
              <a:t>Regripper’s</a:t>
            </a:r>
            <a:r>
              <a:rPr lang="en-US" dirty="0"/>
              <a:t> uninstall plugin, there are no entries for any other browser aside from Microsoft Edge.</a:t>
            </a:r>
          </a:p>
          <a:p>
            <a:pPr lvl="1"/>
            <a:r>
              <a:rPr lang="en-US" dirty="0"/>
              <a:t>This could mean that the suspect uninstalled other browsers, or never installed them at all. </a:t>
            </a:r>
          </a:p>
          <a:p>
            <a:pPr lvl="2"/>
            <a:r>
              <a:rPr lang="en-US" dirty="0"/>
              <a:t>You could verify if any files related to other browsers existed on the system by looking at the </a:t>
            </a:r>
            <a:r>
              <a:rPr lang="en-US" dirty="0">
                <a:hlinkClick r:id="rId2" action="ppaction://hlinkpres?slideindex=1&amp;slidetitle=Illegal Download Case  MFT Timeline"/>
              </a:rPr>
              <a:t>MFT</a:t>
            </a:r>
            <a:r>
              <a:rPr lang="en-US" dirty="0"/>
              <a:t> or </a:t>
            </a:r>
            <a:r>
              <a:rPr lang="en-US" dirty="0">
                <a:hlinkClick r:id="rId3" action="ppaction://hlinkpres?slideindex=1&amp;slidetitle=Illegal Download Case  USN Journal Timeline"/>
              </a:rPr>
              <a:t>USN Journal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If the suspect uninstalled browsers, it is possible we could still see certain configuration files on the system.</a:t>
            </a:r>
          </a:p>
          <a:p>
            <a:r>
              <a:rPr lang="en-US" dirty="0"/>
              <a:t>The browsers on the system must be the stock browsers that come with Windows</a:t>
            </a:r>
          </a:p>
          <a:p>
            <a:pPr lvl="1"/>
            <a:r>
              <a:rPr lang="en-US" dirty="0"/>
              <a:t>Microsoft Edge and Internet Explorer.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40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13CA3-AEB5-4763-8788-FEBD271F0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the investigation?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47B5F-06F4-418E-8257-9FDA09B65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confirm the time period of Kamryn downloading uTorrent.</a:t>
            </a:r>
          </a:p>
          <a:p>
            <a:r>
              <a:rPr lang="en-US" dirty="0"/>
              <a:t>The trackers used for the torrent files may have been from the </a:t>
            </a:r>
            <a:r>
              <a:rPr lang="en-US" dirty="0" err="1"/>
              <a:t>Github</a:t>
            </a:r>
            <a:r>
              <a:rPr lang="en-US" dirty="0"/>
              <a:t> page Kamryn visited.</a:t>
            </a:r>
          </a:p>
          <a:p>
            <a:pPr lvl="1"/>
            <a:r>
              <a:rPr lang="en-US" dirty="0"/>
              <a:t>This can be validated by checking the clipboard history from the memory image.</a:t>
            </a:r>
          </a:p>
          <a:p>
            <a:r>
              <a:rPr lang="en-US" dirty="0"/>
              <a:t>We have the hyperlink to ‘Social Upload’. If Kamryn uploaded any of the .mp3 files, she may have done it on this website.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930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38920-BD6A-4C1A-92F9-260B0A41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C795-3745-43F7-B2CD-EAC851C8F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Website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1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0F3B3-D943-4AE3-B3F7-0B93E288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the file directory csv file to locate Microsoft Edge and Internet Explorer.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54B1C9-A915-46C7-87CE-056021392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783532"/>
            <a:ext cx="8296373" cy="4457012"/>
          </a:xfrm>
        </p:spPr>
      </p:pic>
    </p:spTree>
    <p:extLst>
      <p:ext uri="{BB962C8B-B14F-4D97-AF65-F5344CB8AC3E}">
        <p14:creationId xmlns:p14="http://schemas.microsoft.com/office/powerpoint/2010/main" val="321303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E490-C711-4B4C-9919-1580F643C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the file directory csv file to locate Microsoft Edge’s </a:t>
            </a:r>
            <a:r>
              <a:rPr lang="en-US" dirty="0">
                <a:solidFill>
                  <a:srgbClr val="FF0000"/>
                </a:solidFill>
              </a:rPr>
              <a:t>history</a:t>
            </a:r>
            <a:r>
              <a:rPr lang="en-US" dirty="0"/>
              <a:t>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A9E21C-75FA-4BC2-8EAD-70E7C5A26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316135"/>
            <a:ext cx="9559565" cy="2859179"/>
          </a:xfrm>
        </p:spPr>
      </p:pic>
    </p:spTree>
    <p:extLst>
      <p:ext uri="{BB962C8B-B14F-4D97-AF65-F5344CB8AC3E}">
        <p14:creationId xmlns:p14="http://schemas.microsoft.com/office/powerpoint/2010/main" val="2073751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6EE-4C68-4F5B-846A-1DE222F05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the file directory csv file to locate Internet Explorer’s history file.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01D457-0484-43DD-8637-ED20B093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74302"/>
            <a:ext cx="8984530" cy="3964585"/>
          </a:xfrm>
        </p:spPr>
      </p:pic>
    </p:spTree>
    <p:extLst>
      <p:ext uri="{BB962C8B-B14F-4D97-AF65-F5344CB8AC3E}">
        <p14:creationId xmlns:p14="http://schemas.microsoft.com/office/powerpoint/2010/main" val="278398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BE09-6136-4767-93FE-43EF6938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CD6E4-307A-4538-AA48-6D6AF2603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executables for Microsoft Edge and Internet Explorer.</a:t>
            </a:r>
          </a:p>
          <a:p>
            <a:r>
              <a:rPr lang="en-US" dirty="0"/>
              <a:t>This confirms that Edge and Internet Explorer are the only browsers on the suspect’s system at the time of capture.</a:t>
            </a:r>
          </a:p>
          <a:p>
            <a:r>
              <a:rPr lang="en-US" dirty="0"/>
              <a:t>By looking at the browser history, we can answer some important questions:</a:t>
            </a:r>
          </a:p>
          <a:p>
            <a:pPr lvl="1"/>
            <a:r>
              <a:rPr lang="en-US" dirty="0"/>
              <a:t>Where and when was uTorrent downloaded?</a:t>
            </a:r>
          </a:p>
          <a:p>
            <a:pPr lvl="1"/>
            <a:r>
              <a:rPr lang="en-US" dirty="0"/>
              <a:t>Where did the suspect get trackers from?</a:t>
            </a:r>
          </a:p>
          <a:p>
            <a:pPr lvl="1"/>
            <a:r>
              <a:rPr lang="en-US" dirty="0"/>
              <a:t>Were any of the torrent or .mp3 </a:t>
            </a:r>
            <a:r>
              <a:rPr lang="en-US"/>
              <a:t>files uploaded to a website?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36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ST_Data_Leakage_01_Registry" id="{837B0C27-82E6-491A-92AF-1419744DB0E7}" vid="{1F6C3F20-0490-4966-8323-6D9D9165B2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NIST_Data_Leakage_01_Registry</Template>
  <TotalTime>1341</TotalTime>
  <Words>2169</Words>
  <Application>Microsoft Office PowerPoint</Application>
  <PresentationFormat>Widescreen</PresentationFormat>
  <Paragraphs>211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P2P Data Leakage (Web History)</vt:lpstr>
      <vt:lpstr>Previous Presentations</vt:lpstr>
      <vt:lpstr>Objectives</vt:lpstr>
      <vt:lpstr>15. Locate all web browsers. Identify where the history files are for these browsers.</vt:lpstr>
      <vt:lpstr>What web browser is the suspect using?</vt:lpstr>
      <vt:lpstr>Reference the file directory csv file to locate Microsoft Edge and Internet Explorer. </vt:lpstr>
      <vt:lpstr>Reference the file directory csv file to locate Microsoft Edge’s history file.</vt:lpstr>
      <vt:lpstr>Reference the file directory csv file to locate Internet Explorer’s history file.</vt:lpstr>
      <vt:lpstr>Explanation</vt:lpstr>
      <vt:lpstr>16. Analyze the browsing history. Are there any websites, downloads, or searches of interest?</vt:lpstr>
      <vt:lpstr>Use icat to extract history files.</vt:lpstr>
      <vt:lpstr>Verify that you have the history files.</vt:lpstr>
      <vt:lpstr>Use strings to quickly look through Internet Explorer’s history.</vt:lpstr>
      <vt:lpstr>Explanation</vt:lpstr>
      <vt:lpstr>How to use sqlite3. </vt:lpstr>
      <vt:lpstr>How to get help for sqlite3.</vt:lpstr>
      <vt:lpstr>Use sqlite3 to open Edge’s history file in read-only mode.</vt:lpstr>
      <vt:lpstr>How to get help for sqlite3’s prompt.</vt:lpstr>
      <vt:lpstr>How to get help for sqlite3’s prompt.</vt:lpstr>
      <vt:lpstr>How to get help for sqlite3’s prompt.</vt:lpstr>
      <vt:lpstr>Use ‘.tables’ to figure out what tables are in the history file. </vt:lpstr>
      <vt:lpstr>Use ‘.schema’ to determine what fields are in the urls table.</vt:lpstr>
      <vt:lpstr>Explanation</vt:lpstr>
      <vt:lpstr>Export Edge’s history to a csv file.</vt:lpstr>
      <vt:lpstr>(Option 1) Use LibreOffice Calc to open the csv file.</vt:lpstr>
      <vt:lpstr>(Option 1) Use LibreOffice Calc to open the csv file.</vt:lpstr>
      <vt:lpstr>(Option 2) Analyze the history file in the terminal.</vt:lpstr>
      <vt:lpstr>Overview of web activity.</vt:lpstr>
      <vt:lpstr>Overview of web activity.</vt:lpstr>
      <vt:lpstr>Explanation</vt:lpstr>
      <vt:lpstr>(Optional) View and save the Github page for your records.</vt:lpstr>
      <vt:lpstr>(Optional) View and save the Github page for your records.</vt:lpstr>
      <vt:lpstr>(Optional) View and save the Github page for your records.</vt:lpstr>
      <vt:lpstr>Use sqlite3 to get downloads.</vt:lpstr>
      <vt:lpstr>Explanation</vt:lpstr>
      <vt:lpstr>Explanation</vt:lpstr>
      <vt:lpstr>Export Edge’s download history to a csv file.</vt:lpstr>
      <vt:lpstr>Look at edge’s download history in the terminal.</vt:lpstr>
      <vt:lpstr>Explanation </vt:lpstr>
      <vt:lpstr>Updated overview of browsing history.</vt:lpstr>
      <vt:lpstr>Updated overview of browsing history.</vt:lpstr>
      <vt:lpstr>Explanation</vt:lpstr>
      <vt:lpstr>How do peers to find each other?</vt:lpstr>
      <vt:lpstr>Things the tracker does NOT do</vt:lpstr>
      <vt:lpstr>The suspect accessed trackers (text files)?</vt:lpstr>
      <vt:lpstr>Reference the MFT timeline to search for the ‘List-’ text files.</vt:lpstr>
      <vt:lpstr>Extract the text files. </vt:lpstr>
      <vt:lpstr>Look at the text files. </vt:lpstr>
      <vt:lpstr>Explanation</vt:lpstr>
      <vt:lpstr>What does this mean for the investigation?</vt:lpstr>
      <vt:lpstr>Next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Malcolm Hayward</dc:creator>
  <cp:lastModifiedBy>Weifeng Xu</cp:lastModifiedBy>
  <cp:revision>1</cp:revision>
  <dcterms:created xsi:type="dcterms:W3CDTF">2021-05-03T03:48:47Z</dcterms:created>
  <dcterms:modified xsi:type="dcterms:W3CDTF">2021-06-25T16:08:21Z</dcterms:modified>
</cp:coreProperties>
</file>